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9.xml" ContentType="application/vnd.openxmlformats-officedocument.presentationml.tags+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0.xml" ContentType="application/vnd.openxmlformats-officedocument.presentationml.tags+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1.xml" ContentType="application/vnd.openxmlformats-officedocument.presentationml.tags+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2.xml" ContentType="application/vnd.openxmlformats-officedocument.presentationml.tags+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3.xml" ContentType="application/vnd.openxmlformats-officedocument.presentationml.tags+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20.xml" ContentType="application/vnd.openxmlformats-officedocument.presentationml.tags+xml"/>
  <Override PartName="/ppt/notesSlides/notesSlide2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34.xml" ContentType="application/vnd.openxmlformats-officedocument.presentationml.tags+xml"/>
  <Override PartName="/ppt/notesSlides/notesSlide3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37.xml" ContentType="application/vnd.openxmlformats-officedocument.presentationml.tags+xml"/>
  <Override PartName="/ppt/notesSlides/notesSlide3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38.xml" ContentType="application/vnd.openxmlformats-officedocument.presentationml.tags+xml"/>
  <Override PartName="/ppt/notesSlides/notesSlide3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tags/tag39.xml" ContentType="application/vnd.openxmlformats-officedocument.presentationml.tags+xml"/>
  <Override PartName="/ppt/notesSlides/notesSlide3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ags/tag40.xml" ContentType="application/vnd.openxmlformats-officedocument.presentationml.tags+xml"/>
  <Override PartName="/ppt/notesSlides/notesSlide4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tags/tag41.xml" ContentType="application/vnd.openxmlformats-officedocument.presentationml.tags+xml"/>
  <Override PartName="/ppt/notesSlides/notesSlide41.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tags/tag42.xml" ContentType="application/vnd.openxmlformats-officedocument.presentationml.tags+xml"/>
  <Override PartName="/ppt/notesSlides/notesSlide42.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tags/tag43.xml" ContentType="application/vnd.openxmlformats-officedocument.presentationml.tags+xml"/>
  <Override PartName="/ppt/notesSlides/notesSlide43.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tags/tag44.xml" ContentType="application/vnd.openxmlformats-officedocument.presentationml.tags+xml"/>
  <Override PartName="/ppt/notesSlides/notesSlide44.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tags/tag45.xml" ContentType="application/vnd.openxmlformats-officedocument.presentationml.tags+xml"/>
  <Override PartName="/ppt/notesSlides/notesSlide4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handoutMasterIdLst>
    <p:handoutMasterId r:id="rId54"/>
  </p:handoutMasterIdLst>
  <p:sldIdLst>
    <p:sldId id="583" r:id="rId2"/>
    <p:sldId id="593" r:id="rId3"/>
    <p:sldId id="438" r:id="rId4"/>
    <p:sldId id="592" r:id="rId5"/>
    <p:sldId id="587" r:id="rId6"/>
    <p:sldId id="588" r:id="rId7"/>
    <p:sldId id="628" r:id="rId8"/>
    <p:sldId id="629" r:id="rId9"/>
    <p:sldId id="630" r:id="rId10"/>
    <p:sldId id="631" r:id="rId11"/>
    <p:sldId id="632" r:id="rId12"/>
    <p:sldId id="633" r:id="rId13"/>
    <p:sldId id="634" r:id="rId14"/>
    <p:sldId id="626" r:id="rId15"/>
    <p:sldId id="596" r:id="rId16"/>
    <p:sldId id="635" r:id="rId17"/>
    <p:sldId id="636" r:id="rId18"/>
    <p:sldId id="637" r:id="rId19"/>
    <p:sldId id="638" r:id="rId20"/>
    <p:sldId id="639" r:id="rId21"/>
    <p:sldId id="640" r:id="rId22"/>
    <p:sldId id="641" r:id="rId23"/>
    <p:sldId id="642" r:id="rId24"/>
    <p:sldId id="643" r:id="rId25"/>
    <p:sldId id="644" r:id="rId26"/>
    <p:sldId id="645" r:id="rId27"/>
    <p:sldId id="646" r:id="rId28"/>
    <p:sldId id="647" r:id="rId29"/>
    <p:sldId id="648" r:id="rId30"/>
    <p:sldId id="649" r:id="rId31"/>
    <p:sldId id="650" r:id="rId32"/>
    <p:sldId id="651" r:id="rId33"/>
    <p:sldId id="652" r:id="rId34"/>
    <p:sldId id="653" r:id="rId35"/>
    <p:sldId id="627" r:id="rId36"/>
    <p:sldId id="594" r:id="rId37"/>
    <p:sldId id="654" r:id="rId38"/>
    <p:sldId id="656" r:id="rId39"/>
    <p:sldId id="659" r:id="rId40"/>
    <p:sldId id="660" r:id="rId41"/>
    <p:sldId id="661" r:id="rId42"/>
    <p:sldId id="662" r:id="rId43"/>
    <p:sldId id="663" r:id="rId44"/>
    <p:sldId id="665" r:id="rId45"/>
    <p:sldId id="664" r:id="rId46"/>
    <p:sldId id="666" r:id="rId47"/>
    <p:sldId id="667" r:id="rId48"/>
    <p:sldId id="668" r:id="rId49"/>
    <p:sldId id="669" r:id="rId50"/>
    <p:sldId id="670" r:id="rId51"/>
    <p:sldId id="581" r:id="rId52"/>
  </p:sldIdLst>
  <p:sldSz cx="12192000" cy="6858000"/>
  <p:notesSz cx="6858000" cy="9144000"/>
  <p:custDataLst>
    <p:tags r:id="rId55"/>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74" userDrawn="1">
          <p15:clr>
            <a:srgbClr val="A4A3A4"/>
          </p15:clr>
        </p15:guide>
        <p15:guide id="2" pos="553" userDrawn="1">
          <p15:clr>
            <a:srgbClr val="A4A3A4"/>
          </p15:clr>
        </p15:guide>
        <p15:guide id="3" pos="7205" userDrawn="1">
          <p15:clr>
            <a:srgbClr val="A4A3A4"/>
          </p15:clr>
        </p15:guide>
        <p15:guide id="4" pos="35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A000"/>
    <a:srgbClr val="273A4F"/>
    <a:srgbClr val="FFC32B"/>
    <a:srgbClr val="58626C"/>
    <a:srgbClr val="F5F5F5"/>
    <a:srgbClr val="FFFFFF"/>
    <a:srgbClr val="DEC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4" autoAdjust="0"/>
    <p:restoredTop sz="94660" autoAdjust="0"/>
  </p:normalViewPr>
  <p:slideViewPr>
    <p:cSldViewPr snapToGrid="0" showGuides="1">
      <p:cViewPr varScale="1">
        <p:scale>
          <a:sx n="110" d="100"/>
          <a:sy n="110" d="100"/>
        </p:scale>
        <p:origin x="600" y="108"/>
      </p:cViewPr>
      <p:guideLst>
        <p:guide orient="horz" pos="1074"/>
        <p:guide pos="553"/>
        <p:guide pos="7205"/>
        <p:guide pos="3538"/>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730144-3AF2-4241-9640-F6A75CFAF829}" type="doc">
      <dgm:prSet loTypeId="urn:microsoft.com/office/officeart/2005/8/layout/p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en-US" altLang="en-US" dirty="0"/>
            <a:t>&gt;</a:t>
          </a:r>
          <a:r>
            <a:rPr lang="zh-CN" altLang="en-US" b="1" dirty="0">
              <a:solidFill>
                <a:srgbClr val="FFFF00"/>
              </a:solidFill>
            </a:rPr>
            <a:t>简单草图与概念展示</a:t>
          </a:r>
          <a:r>
            <a:rPr lang="zh-CN" altLang="en-US" dirty="0"/>
            <a:t>：低保真原型通常以简单的线条框、手绘草图或基础形状来表示页面元素，如按钮、文本框、图像区域等，无须关注颜色、字体、图标等视觉细节。</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B0776637-D361-43F0-86F5-06D723571335}">
      <dgm:prSet custT="1"/>
      <dgm:spPr/>
      <dgm:t>
        <a:bodyPr/>
        <a:lstStyle/>
        <a:p>
          <a:r>
            <a:rPr lang="en-US" altLang="en-US" sz="1200" kern="1200" dirty="0"/>
            <a:t>&gt;</a:t>
          </a:r>
          <a:r>
            <a:rPr lang="zh-CN" altLang="en-US" sz="1200" b="1" kern="1200" dirty="0">
              <a:solidFill>
                <a:srgbClr val="FFFF00"/>
              </a:solidFill>
              <a:latin typeface="Arial"/>
              <a:ea typeface="微软雅黑"/>
              <a:cs typeface="+mn-cs"/>
            </a:rPr>
            <a:t>聚焦核心功能：</a:t>
          </a:r>
          <a:r>
            <a:rPr lang="zh-CN" altLang="en-US" sz="1200" kern="1200" dirty="0"/>
            <a:t>主要关注产品的基本架构和关键功能模块，不涉及过多的复杂交互和非核心功能。通过简单的线框图来呈现各页面间的跳转关系和信息层级。</a:t>
          </a:r>
        </a:p>
      </dgm:t>
    </dgm:pt>
    <dgm:pt modelId="{72E96C1F-9FB2-4BF7-8F09-B7D4EFB469EC}" type="parTrans" cxnId="{C14399A0-2ED4-434E-BA66-56C140A5AC51}">
      <dgm:prSet/>
      <dgm:spPr/>
      <dgm:t>
        <a:bodyPr/>
        <a:lstStyle/>
        <a:p>
          <a:endParaRPr lang="zh-CN" altLang="en-US"/>
        </a:p>
      </dgm:t>
    </dgm:pt>
    <dgm:pt modelId="{4F1C980F-8036-44A4-AA3E-58944043698D}" type="sibTrans" cxnId="{C14399A0-2ED4-434E-BA66-56C140A5AC51}">
      <dgm:prSet/>
      <dgm:spPr/>
      <dgm:t>
        <a:bodyPr/>
        <a:lstStyle/>
        <a:p>
          <a:endParaRPr lang="zh-CN" altLang="en-US"/>
        </a:p>
      </dgm:t>
    </dgm:pt>
    <dgm:pt modelId="{3A0FE4DE-B60B-4B1B-AF34-E65E02D9B6DB}">
      <dgm:prSet custT="1"/>
      <dgm:spPr/>
      <dgm:t>
        <a:bodyPr/>
        <a:lstStyle/>
        <a:p>
          <a:r>
            <a:rPr lang="en-US" altLang="en-US" sz="1200" kern="1200" dirty="0"/>
            <a:t>&gt;</a:t>
          </a:r>
          <a:r>
            <a:rPr lang="zh-CN" altLang="en-US" sz="1200" b="1" kern="1200" dirty="0">
              <a:solidFill>
                <a:srgbClr val="FFFF00"/>
              </a:solidFill>
              <a:latin typeface="Arial"/>
              <a:ea typeface="微软雅黑"/>
              <a:cs typeface="+mn-cs"/>
            </a:rPr>
            <a:t>快速制作与迭代：</a:t>
          </a:r>
          <a:r>
            <a:rPr lang="zh-CN" altLang="en-US" sz="1200" kern="1200" dirty="0"/>
            <a:t>低保真原型强调速度和灵活性，设计过程相对快捷，能够快速完成多轮迭代，从而在早期阶段就及时发现并解决潜在问题。</a:t>
          </a:r>
        </a:p>
      </dgm:t>
    </dgm:pt>
    <dgm:pt modelId="{D4D3C304-17A4-422C-A617-702B01F5D1A4}" type="parTrans" cxnId="{680103F7-0126-4E7A-89A7-637B739EC584}">
      <dgm:prSet/>
      <dgm:spPr/>
      <dgm:t>
        <a:bodyPr/>
        <a:lstStyle/>
        <a:p>
          <a:endParaRPr lang="zh-CN" altLang="en-US"/>
        </a:p>
      </dgm:t>
    </dgm:pt>
    <dgm:pt modelId="{9C7BEB0F-5EE0-4E44-B90F-BB4E3E040733}" type="sibTrans" cxnId="{680103F7-0126-4E7A-89A7-637B739EC584}">
      <dgm:prSet/>
      <dgm:spPr/>
      <dgm:t>
        <a:bodyPr/>
        <a:lstStyle/>
        <a:p>
          <a:endParaRPr lang="zh-CN" altLang="en-US"/>
        </a:p>
      </dgm:t>
    </dgm:pt>
    <dgm:pt modelId="{AFE919D6-97D0-497D-B4C3-EFC14D75FFDE}">
      <dgm:prSet custT="1"/>
      <dgm:spPr/>
      <dgm:t>
        <a:bodyPr/>
        <a:lstStyle/>
        <a:p>
          <a:r>
            <a:rPr lang="en-US" altLang="en-US" sz="1200" kern="1200" dirty="0"/>
            <a:t>&gt;</a:t>
          </a:r>
          <a:r>
            <a:rPr lang="zh-CN" altLang="en-US" sz="1200" b="1" kern="1200" dirty="0">
              <a:solidFill>
                <a:srgbClr val="FFFF00"/>
              </a:solidFill>
              <a:latin typeface="Arial"/>
              <a:ea typeface="微软雅黑"/>
              <a:cs typeface="+mn-cs"/>
            </a:rPr>
            <a:t>低成本沟通工具：</a:t>
          </a:r>
          <a:r>
            <a:rPr lang="zh-CN" altLang="en-US" sz="1200" kern="1200" dirty="0"/>
            <a:t>由于其简洁直观的特性，低保真原型非常适合作为团队内部沟通讨论的工具，有助于各方理解产品的大致框架和功能布局，同时也能作为向利益相关者进行初步演示的素材。</a:t>
          </a:r>
        </a:p>
      </dgm:t>
    </dgm:pt>
    <dgm:pt modelId="{2C5BBC35-F0D5-485D-9951-B660B3C28B7A}" type="parTrans" cxnId="{2F5882BC-3622-4DB3-84C7-2B00FACF3C32}">
      <dgm:prSet/>
      <dgm:spPr/>
      <dgm:t>
        <a:bodyPr/>
        <a:lstStyle/>
        <a:p>
          <a:endParaRPr lang="zh-CN" altLang="en-US"/>
        </a:p>
      </dgm:t>
    </dgm:pt>
    <dgm:pt modelId="{D27DC814-C967-4BB3-A26A-CCDD18626A1E}" type="sibTrans" cxnId="{2F5882BC-3622-4DB3-84C7-2B00FACF3C32}">
      <dgm:prSet/>
      <dgm:spPr/>
      <dgm:t>
        <a:bodyPr/>
        <a:lstStyle/>
        <a:p>
          <a:endParaRPr lang="zh-CN" altLang="en-US"/>
        </a:p>
      </dgm:t>
    </dgm:pt>
    <dgm:pt modelId="{D014851F-6586-45D7-9772-F4D1B6021C30}">
      <dgm:prSet custT="1"/>
      <dgm:spPr/>
      <dgm:t>
        <a:bodyPr/>
        <a:lstStyle/>
        <a:p>
          <a:r>
            <a:rPr lang="en-US" altLang="en-US" sz="1200" kern="1200" dirty="0"/>
            <a:t>&gt;</a:t>
          </a:r>
          <a:r>
            <a:rPr lang="zh-CN" altLang="en-US" sz="1200" b="1" kern="1200" dirty="0">
              <a:solidFill>
                <a:srgbClr val="FFFF00"/>
              </a:solidFill>
              <a:latin typeface="Arial"/>
              <a:ea typeface="微软雅黑"/>
              <a:cs typeface="+mn-cs"/>
            </a:rPr>
            <a:t>用户测试与反馈收集</a:t>
          </a:r>
          <a:r>
            <a:rPr lang="zh-CN" altLang="en-US" sz="1200" kern="1200" dirty="0"/>
            <a:t>：尽管外观粗糙，但低保真原型足以让测试用户了解产品的主要功能和操作流程，从而获取关于界面布局、导航逻辑等方面的初步反馈，为后续设计决策提供依据。</a:t>
          </a:r>
        </a:p>
      </dgm:t>
    </dgm:pt>
    <dgm:pt modelId="{DD9B09D5-394B-4822-AD5B-7067A6528E4E}" type="parTrans" cxnId="{1C33AC68-1633-428D-9352-922FAAEDEF7A}">
      <dgm:prSet/>
      <dgm:spPr/>
      <dgm:t>
        <a:bodyPr/>
        <a:lstStyle/>
        <a:p>
          <a:endParaRPr lang="zh-CN" altLang="en-US"/>
        </a:p>
      </dgm:t>
    </dgm:pt>
    <dgm:pt modelId="{3E9EA13E-738B-410C-91E2-41174C8B097B}" type="sibTrans" cxnId="{1C33AC68-1633-428D-9352-922FAAEDEF7A}">
      <dgm:prSet/>
      <dgm:spPr/>
      <dgm:t>
        <a:bodyPr/>
        <a:lstStyle/>
        <a:p>
          <a:endParaRPr lang="zh-CN" altLang="en-US"/>
        </a:p>
      </dgm:t>
    </dgm:pt>
    <dgm:pt modelId="{FAFF8354-AEAF-4616-8C96-DC8A281CA77E}" type="pres">
      <dgm:prSet presAssocID="{89730144-3AF2-4241-9640-F6A75CFAF829}" presName="Name0" presStyleCnt="0">
        <dgm:presLayoutVars>
          <dgm:dir/>
          <dgm:resizeHandles val="exact"/>
        </dgm:presLayoutVars>
      </dgm:prSet>
      <dgm:spPr/>
    </dgm:pt>
    <dgm:pt modelId="{1975089B-C4F0-4AF1-A279-F4AE9F7599B2}" type="pres">
      <dgm:prSet presAssocID="{89730144-3AF2-4241-9640-F6A75CFAF829}" presName="bkgdShp" presStyleLbl="alignAccFollowNode1" presStyleIdx="0" presStyleCnt="1" custScaleY="15061"/>
      <dgm:spPr/>
    </dgm:pt>
    <dgm:pt modelId="{ED6B54E9-B843-48EE-B5D3-D71AD3E1539A}" type="pres">
      <dgm:prSet presAssocID="{89730144-3AF2-4241-9640-F6A75CFAF829}" presName="linComp" presStyleCnt="0"/>
      <dgm:spPr/>
    </dgm:pt>
    <dgm:pt modelId="{52B69ABA-C326-4826-B3AF-7CA788AEC61E}" type="pres">
      <dgm:prSet presAssocID="{7E176F3C-0016-4265-99AB-2E1AF6B4CAC8}" presName="compNode" presStyleCnt="0"/>
      <dgm:spPr/>
    </dgm:pt>
    <dgm:pt modelId="{651230E2-DAF0-4B30-AC23-F93CFAD79805}" type="pres">
      <dgm:prSet presAssocID="{7E176F3C-0016-4265-99AB-2E1AF6B4CAC8}" presName="node" presStyleLbl="node1" presStyleIdx="0" presStyleCnt="5" custLinFactNeighborY="-26166">
        <dgm:presLayoutVars>
          <dgm:bulletEnabled val="1"/>
        </dgm:presLayoutVars>
      </dgm:prSet>
      <dgm:spPr/>
    </dgm:pt>
    <dgm:pt modelId="{CE0140D5-CECC-4A08-85F1-947671404289}" type="pres">
      <dgm:prSet presAssocID="{7E176F3C-0016-4265-99AB-2E1AF6B4CAC8}" presName="invisiNode" presStyleLbl="node1" presStyleIdx="0" presStyleCnt="5"/>
      <dgm:spPr/>
    </dgm:pt>
    <dgm:pt modelId="{5093C953-DD44-4CDF-BDBA-B8D2F368CD18}" type="pres">
      <dgm:prSet presAssocID="{7E176F3C-0016-4265-99AB-2E1AF6B4CAC8}" presName="imagNode" presStyleLbl="fgImgPlace1" presStyleIdx="0" presStyleCnt="5" custScaleY="43906"/>
      <dgm:spPr/>
    </dgm:pt>
    <dgm:pt modelId="{EF1C1C25-9A8F-48EC-A8AC-A545FE74AC92}" type="pres">
      <dgm:prSet presAssocID="{62C25548-E0B3-46B6-A9F4-2D83A80D22FC}" presName="sibTrans" presStyleLbl="sibTrans2D1" presStyleIdx="0" presStyleCnt="0"/>
      <dgm:spPr/>
    </dgm:pt>
    <dgm:pt modelId="{A9145804-A188-4405-8932-1B5716367945}" type="pres">
      <dgm:prSet presAssocID="{B0776637-D361-43F0-86F5-06D723571335}" presName="compNode" presStyleCnt="0"/>
      <dgm:spPr/>
    </dgm:pt>
    <dgm:pt modelId="{02D0C064-C9E8-4459-838A-7124A2B825A4}" type="pres">
      <dgm:prSet presAssocID="{B0776637-D361-43F0-86F5-06D723571335}" presName="node" presStyleLbl="node1" presStyleIdx="1" presStyleCnt="5" custLinFactNeighborY="-26166">
        <dgm:presLayoutVars>
          <dgm:bulletEnabled val="1"/>
        </dgm:presLayoutVars>
      </dgm:prSet>
      <dgm:spPr/>
    </dgm:pt>
    <dgm:pt modelId="{25400836-4FA6-4EB3-91D8-AC5507BD53F7}" type="pres">
      <dgm:prSet presAssocID="{B0776637-D361-43F0-86F5-06D723571335}" presName="invisiNode" presStyleLbl="node1" presStyleIdx="1" presStyleCnt="5"/>
      <dgm:spPr/>
    </dgm:pt>
    <dgm:pt modelId="{239D8DA1-A714-4F21-87CB-5E6529DDE63C}" type="pres">
      <dgm:prSet presAssocID="{B0776637-D361-43F0-86F5-06D723571335}" presName="imagNode" presStyleLbl="fgImgPlace1" presStyleIdx="1" presStyleCnt="5" custScaleY="43906"/>
      <dgm:spPr/>
    </dgm:pt>
    <dgm:pt modelId="{82855AC3-0FE6-4CA5-992B-722CC0A434C7}" type="pres">
      <dgm:prSet presAssocID="{4F1C980F-8036-44A4-AA3E-58944043698D}" presName="sibTrans" presStyleLbl="sibTrans2D1" presStyleIdx="0" presStyleCnt="0"/>
      <dgm:spPr/>
    </dgm:pt>
    <dgm:pt modelId="{6A412462-7945-4628-9179-8218AD894250}" type="pres">
      <dgm:prSet presAssocID="{3A0FE4DE-B60B-4B1B-AF34-E65E02D9B6DB}" presName="compNode" presStyleCnt="0"/>
      <dgm:spPr/>
    </dgm:pt>
    <dgm:pt modelId="{BAA92310-592B-4CB6-9BDF-53E25E62B8AD}" type="pres">
      <dgm:prSet presAssocID="{3A0FE4DE-B60B-4B1B-AF34-E65E02D9B6DB}" presName="node" presStyleLbl="node1" presStyleIdx="2" presStyleCnt="5" custLinFactNeighborY="-26166">
        <dgm:presLayoutVars>
          <dgm:bulletEnabled val="1"/>
        </dgm:presLayoutVars>
      </dgm:prSet>
      <dgm:spPr/>
    </dgm:pt>
    <dgm:pt modelId="{84B73CA6-0203-476A-8C57-794FC77D6DCC}" type="pres">
      <dgm:prSet presAssocID="{3A0FE4DE-B60B-4B1B-AF34-E65E02D9B6DB}" presName="invisiNode" presStyleLbl="node1" presStyleIdx="2" presStyleCnt="5"/>
      <dgm:spPr/>
    </dgm:pt>
    <dgm:pt modelId="{9A90364B-2F1C-40E9-8CB2-D7BB56EAD5F3}" type="pres">
      <dgm:prSet presAssocID="{3A0FE4DE-B60B-4B1B-AF34-E65E02D9B6DB}" presName="imagNode" presStyleLbl="fgImgPlace1" presStyleIdx="2" presStyleCnt="5" custScaleY="43906"/>
      <dgm:spPr/>
    </dgm:pt>
    <dgm:pt modelId="{EB98CC11-0801-4C5B-A2F1-C0C8C0709A19}" type="pres">
      <dgm:prSet presAssocID="{9C7BEB0F-5EE0-4E44-B90F-BB4E3E040733}" presName="sibTrans" presStyleLbl="sibTrans2D1" presStyleIdx="0" presStyleCnt="0"/>
      <dgm:spPr/>
    </dgm:pt>
    <dgm:pt modelId="{D28DAF5A-2FD0-49B8-9DAE-9C9E74FD0C0A}" type="pres">
      <dgm:prSet presAssocID="{AFE919D6-97D0-497D-B4C3-EFC14D75FFDE}" presName="compNode" presStyleCnt="0"/>
      <dgm:spPr/>
    </dgm:pt>
    <dgm:pt modelId="{E4A9B8BB-6B8A-45AF-B63B-CE849C391297}" type="pres">
      <dgm:prSet presAssocID="{AFE919D6-97D0-497D-B4C3-EFC14D75FFDE}" presName="node" presStyleLbl="node1" presStyleIdx="3" presStyleCnt="5" custLinFactNeighborY="-26166">
        <dgm:presLayoutVars>
          <dgm:bulletEnabled val="1"/>
        </dgm:presLayoutVars>
      </dgm:prSet>
      <dgm:spPr/>
    </dgm:pt>
    <dgm:pt modelId="{7555B04D-4867-410B-9201-14FFF95196E4}" type="pres">
      <dgm:prSet presAssocID="{AFE919D6-97D0-497D-B4C3-EFC14D75FFDE}" presName="invisiNode" presStyleLbl="node1" presStyleIdx="3" presStyleCnt="5"/>
      <dgm:spPr/>
    </dgm:pt>
    <dgm:pt modelId="{73F62C0A-FD5C-48D5-8B72-9DC1ED266A1E}" type="pres">
      <dgm:prSet presAssocID="{AFE919D6-97D0-497D-B4C3-EFC14D75FFDE}" presName="imagNode" presStyleLbl="fgImgPlace1" presStyleIdx="3" presStyleCnt="5" custScaleY="43906"/>
      <dgm:spPr/>
    </dgm:pt>
    <dgm:pt modelId="{CE37FB79-1C03-4E96-90FC-D01491A5DA51}" type="pres">
      <dgm:prSet presAssocID="{D27DC814-C967-4BB3-A26A-CCDD18626A1E}" presName="sibTrans" presStyleLbl="sibTrans2D1" presStyleIdx="0" presStyleCnt="0"/>
      <dgm:spPr/>
    </dgm:pt>
    <dgm:pt modelId="{3C973E20-F9FA-4EFD-B756-7D6DB11D72F1}" type="pres">
      <dgm:prSet presAssocID="{D014851F-6586-45D7-9772-F4D1B6021C30}" presName="compNode" presStyleCnt="0"/>
      <dgm:spPr/>
    </dgm:pt>
    <dgm:pt modelId="{F9B4DC64-D81B-4519-AD59-C70178B92C58}" type="pres">
      <dgm:prSet presAssocID="{D014851F-6586-45D7-9772-F4D1B6021C30}" presName="node" presStyleLbl="node1" presStyleIdx="4" presStyleCnt="5" custLinFactNeighborY="-26166">
        <dgm:presLayoutVars>
          <dgm:bulletEnabled val="1"/>
        </dgm:presLayoutVars>
      </dgm:prSet>
      <dgm:spPr/>
    </dgm:pt>
    <dgm:pt modelId="{0DA469C1-B67B-4D52-9DAD-60FC1A823CDC}" type="pres">
      <dgm:prSet presAssocID="{D014851F-6586-45D7-9772-F4D1B6021C30}" presName="invisiNode" presStyleLbl="node1" presStyleIdx="4" presStyleCnt="5"/>
      <dgm:spPr/>
    </dgm:pt>
    <dgm:pt modelId="{AC87E6A9-875A-42ED-AAE8-A33F9ADF8EE3}" type="pres">
      <dgm:prSet presAssocID="{D014851F-6586-45D7-9772-F4D1B6021C30}" presName="imagNode" presStyleLbl="fgImgPlace1" presStyleIdx="4" presStyleCnt="5" custScaleY="43906"/>
      <dgm:spPr/>
    </dgm:pt>
  </dgm:ptLst>
  <dgm:cxnLst>
    <dgm:cxn modelId="{B9F9ED04-178B-4FD6-94A5-58E77AEE182F}" type="presOf" srcId="{D27DC814-C967-4BB3-A26A-CCDD18626A1E}" destId="{CE37FB79-1C03-4E96-90FC-D01491A5DA51}" srcOrd="0" destOrd="0" presId="urn:microsoft.com/office/officeart/2005/8/layout/pList2"/>
    <dgm:cxn modelId="{6017F808-1414-46A0-8C19-50796E49D4C8}" type="presOf" srcId="{9C7BEB0F-5EE0-4E44-B90F-BB4E3E040733}" destId="{EB98CC11-0801-4C5B-A2F1-C0C8C0709A19}" srcOrd="0" destOrd="0" presId="urn:microsoft.com/office/officeart/2005/8/layout/pList2"/>
    <dgm:cxn modelId="{D18D4547-25ED-474A-B547-A100C80F7BD9}" type="presOf" srcId="{4F1C980F-8036-44A4-AA3E-58944043698D}" destId="{82855AC3-0FE6-4CA5-992B-722CC0A434C7}" srcOrd="0" destOrd="0" presId="urn:microsoft.com/office/officeart/2005/8/layout/pList2"/>
    <dgm:cxn modelId="{1C33AC68-1633-428D-9352-922FAAEDEF7A}" srcId="{89730144-3AF2-4241-9640-F6A75CFAF829}" destId="{D014851F-6586-45D7-9772-F4D1B6021C30}" srcOrd="4" destOrd="0" parTransId="{DD9B09D5-394B-4822-AD5B-7067A6528E4E}" sibTransId="{3E9EA13E-738B-410C-91E2-41174C8B097B}"/>
    <dgm:cxn modelId="{4A89B950-A624-4B49-8529-DA6D5930E64B}" type="presOf" srcId="{D014851F-6586-45D7-9772-F4D1B6021C30}" destId="{F9B4DC64-D81B-4519-AD59-C70178B92C58}" srcOrd="0" destOrd="0" presId="urn:microsoft.com/office/officeart/2005/8/layout/pList2"/>
    <dgm:cxn modelId="{9EDDE070-5B41-47EC-A778-3FF014BAF595}" type="presOf" srcId="{AFE919D6-97D0-497D-B4C3-EFC14D75FFDE}" destId="{E4A9B8BB-6B8A-45AF-B63B-CE849C391297}" srcOrd="0" destOrd="0" presId="urn:microsoft.com/office/officeart/2005/8/layout/pList2"/>
    <dgm:cxn modelId="{5E4E8A96-4C97-49F1-AAB3-6B8CAB8A0E10}" srcId="{89730144-3AF2-4241-9640-F6A75CFAF829}" destId="{7E176F3C-0016-4265-99AB-2E1AF6B4CAC8}" srcOrd="0" destOrd="0" parTransId="{059E3597-94DE-42FC-A994-0AF2C29BDC88}" sibTransId="{62C25548-E0B3-46B6-A9F4-2D83A80D22FC}"/>
    <dgm:cxn modelId="{0B68809B-19F1-4622-8FF3-5B00825BBF30}" type="presOf" srcId="{62C25548-E0B3-46B6-A9F4-2D83A80D22FC}" destId="{EF1C1C25-9A8F-48EC-A8AC-A545FE74AC92}" srcOrd="0" destOrd="0" presId="urn:microsoft.com/office/officeart/2005/8/layout/pList2"/>
    <dgm:cxn modelId="{C14399A0-2ED4-434E-BA66-56C140A5AC51}" srcId="{89730144-3AF2-4241-9640-F6A75CFAF829}" destId="{B0776637-D361-43F0-86F5-06D723571335}" srcOrd="1" destOrd="0" parTransId="{72E96C1F-9FB2-4BF7-8F09-B7D4EFB469EC}" sibTransId="{4F1C980F-8036-44A4-AA3E-58944043698D}"/>
    <dgm:cxn modelId="{2F5882BC-3622-4DB3-84C7-2B00FACF3C32}" srcId="{89730144-3AF2-4241-9640-F6A75CFAF829}" destId="{AFE919D6-97D0-497D-B4C3-EFC14D75FFDE}" srcOrd="3" destOrd="0" parTransId="{2C5BBC35-F0D5-485D-9951-B660B3C28B7A}" sibTransId="{D27DC814-C967-4BB3-A26A-CCDD18626A1E}"/>
    <dgm:cxn modelId="{18BBF8CC-BD3A-457B-99E4-A917B530A0BD}" type="presOf" srcId="{B0776637-D361-43F0-86F5-06D723571335}" destId="{02D0C064-C9E8-4459-838A-7124A2B825A4}" srcOrd="0" destOrd="0" presId="urn:microsoft.com/office/officeart/2005/8/layout/pList2"/>
    <dgm:cxn modelId="{85BCE2DC-4884-486A-82AB-212F25F6AF40}" type="presOf" srcId="{7E176F3C-0016-4265-99AB-2E1AF6B4CAC8}" destId="{651230E2-DAF0-4B30-AC23-F93CFAD79805}" srcOrd="0" destOrd="0" presId="urn:microsoft.com/office/officeart/2005/8/layout/pList2"/>
    <dgm:cxn modelId="{04260AEF-F6C4-45CE-A4F4-57CA4E4634E2}" type="presOf" srcId="{3A0FE4DE-B60B-4B1B-AF34-E65E02D9B6DB}" destId="{BAA92310-592B-4CB6-9BDF-53E25E62B8AD}" srcOrd="0" destOrd="0" presId="urn:microsoft.com/office/officeart/2005/8/layout/pList2"/>
    <dgm:cxn modelId="{7C2F71F1-43C2-4CDC-BBFC-FEACA8179E71}" type="presOf" srcId="{89730144-3AF2-4241-9640-F6A75CFAF829}" destId="{FAFF8354-AEAF-4616-8C96-DC8A281CA77E}" srcOrd="0" destOrd="0" presId="urn:microsoft.com/office/officeart/2005/8/layout/pList2"/>
    <dgm:cxn modelId="{680103F7-0126-4E7A-89A7-637B739EC584}" srcId="{89730144-3AF2-4241-9640-F6A75CFAF829}" destId="{3A0FE4DE-B60B-4B1B-AF34-E65E02D9B6DB}" srcOrd="2" destOrd="0" parTransId="{D4D3C304-17A4-422C-A617-702B01F5D1A4}" sibTransId="{9C7BEB0F-5EE0-4E44-B90F-BB4E3E040733}"/>
    <dgm:cxn modelId="{ECC3AF77-42A9-492B-9498-58A66DDE740F}" type="presParOf" srcId="{FAFF8354-AEAF-4616-8C96-DC8A281CA77E}" destId="{1975089B-C4F0-4AF1-A279-F4AE9F7599B2}" srcOrd="0" destOrd="0" presId="urn:microsoft.com/office/officeart/2005/8/layout/pList2"/>
    <dgm:cxn modelId="{D70FE997-9325-493B-A246-1DAF116A7330}" type="presParOf" srcId="{FAFF8354-AEAF-4616-8C96-DC8A281CA77E}" destId="{ED6B54E9-B843-48EE-B5D3-D71AD3E1539A}" srcOrd="1" destOrd="0" presId="urn:microsoft.com/office/officeart/2005/8/layout/pList2"/>
    <dgm:cxn modelId="{F61475E5-3973-4ECC-B45D-F53C11C5A29C}" type="presParOf" srcId="{ED6B54E9-B843-48EE-B5D3-D71AD3E1539A}" destId="{52B69ABA-C326-4826-B3AF-7CA788AEC61E}" srcOrd="0" destOrd="0" presId="urn:microsoft.com/office/officeart/2005/8/layout/pList2"/>
    <dgm:cxn modelId="{77A504AA-13BD-4D80-B51F-EA14AA559150}" type="presParOf" srcId="{52B69ABA-C326-4826-B3AF-7CA788AEC61E}" destId="{651230E2-DAF0-4B30-AC23-F93CFAD79805}" srcOrd="0" destOrd="0" presId="urn:microsoft.com/office/officeart/2005/8/layout/pList2"/>
    <dgm:cxn modelId="{B8A1A8D9-E7E9-4D1A-B378-87423FB2A99D}" type="presParOf" srcId="{52B69ABA-C326-4826-B3AF-7CA788AEC61E}" destId="{CE0140D5-CECC-4A08-85F1-947671404289}" srcOrd="1" destOrd="0" presId="urn:microsoft.com/office/officeart/2005/8/layout/pList2"/>
    <dgm:cxn modelId="{A8AA2538-22BB-4E6E-A2E8-1B9F2A6809EE}" type="presParOf" srcId="{52B69ABA-C326-4826-B3AF-7CA788AEC61E}" destId="{5093C953-DD44-4CDF-BDBA-B8D2F368CD18}" srcOrd="2" destOrd="0" presId="urn:microsoft.com/office/officeart/2005/8/layout/pList2"/>
    <dgm:cxn modelId="{9694BB01-E76C-4B15-A554-ADBB7194F9B4}" type="presParOf" srcId="{ED6B54E9-B843-48EE-B5D3-D71AD3E1539A}" destId="{EF1C1C25-9A8F-48EC-A8AC-A545FE74AC92}" srcOrd="1" destOrd="0" presId="urn:microsoft.com/office/officeart/2005/8/layout/pList2"/>
    <dgm:cxn modelId="{5A06CE3E-EF2E-432D-8D33-6062E5F0AC6A}" type="presParOf" srcId="{ED6B54E9-B843-48EE-B5D3-D71AD3E1539A}" destId="{A9145804-A188-4405-8932-1B5716367945}" srcOrd="2" destOrd="0" presId="urn:microsoft.com/office/officeart/2005/8/layout/pList2"/>
    <dgm:cxn modelId="{C2B14F48-1C7F-4DC3-9C47-92F6DDD178F0}" type="presParOf" srcId="{A9145804-A188-4405-8932-1B5716367945}" destId="{02D0C064-C9E8-4459-838A-7124A2B825A4}" srcOrd="0" destOrd="0" presId="urn:microsoft.com/office/officeart/2005/8/layout/pList2"/>
    <dgm:cxn modelId="{3A896D62-C30D-4B6A-9B2E-34122F1DC2DF}" type="presParOf" srcId="{A9145804-A188-4405-8932-1B5716367945}" destId="{25400836-4FA6-4EB3-91D8-AC5507BD53F7}" srcOrd="1" destOrd="0" presId="urn:microsoft.com/office/officeart/2005/8/layout/pList2"/>
    <dgm:cxn modelId="{E10891A7-FB3E-44E7-9B8A-6E7AE003AC54}" type="presParOf" srcId="{A9145804-A188-4405-8932-1B5716367945}" destId="{239D8DA1-A714-4F21-87CB-5E6529DDE63C}" srcOrd="2" destOrd="0" presId="urn:microsoft.com/office/officeart/2005/8/layout/pList2"/>
    <dgm:cxn modelId="{0B18D758-5DD9-4AE5-A51E-57C21F031032}" type="presParOf" srcId="{ED6B54E9-B843-48EE-B5D3-D71AD3E1539A}" destId="{82855AC3-0FE6-4CA5-992B-722CC0A434C7}" srcOrd="3" destOrd="0" presId="urn:microsoft.com/office/officeart/2005/8/layout/pList2"/>
    <dgm:cxn modelId="{0791B2D2-C2D3-446E-A0B8-947EB8B4BE26}" type="presParOf" srcId="{ED6B54E9-B843-48EE-B5D3-D71AD3E1539A}" destId="{6A412462-7945-4628-9179-8218AD894250}" srcOrd="4" destOrd="0" presId="urn:microsoft.com/office/officeart/2005/8/layout/pList2"/>
    <dgm:cxn modelId="{5EBE793D-B28B-4874-9049-191442C81A43}" type="presParOf" srcId="{6A412462-7945-4628-9179-8218AD894250}" destId="{BAA92310-592B-4CB6-9BDF-53E25E62B8AD}" srcOrd="0" destOrd="0" presId="urn:microsoft.com/office/officeart/2005/8/layout/pList2"/>
    <dgm:cxn modelId="{FC063503-915A-47DB-97DB-3DDA5E86D044}" type="presParOf" srcId="{6A412462-7945-4628-9179-8218AD894250}" destId="{84B73CA6-0203-476A-8C57-794FC77D6DCC}" srcOrd="1" destOrd="0" presId="urn:microsoft.com/office/officeart/2005/8/layout/pList2"/>
    <dgm:cxn modelId="{56EE8EE1-0EC3-4792-BF30-E04E59223B5B}" type="presParOf" srcId="{6A412462-7945-4628-9179-8218AD894250}" destId="{9A90364B-2F1C-40E9-8CB2-D7BB56EAD5F3}" srcOrd="2" destOrd="0" presId="urn:microsoft.com/office/officeart/2005/8/layout/pList2"/>
    <dgm:cxn modelId="{0BDA5F45-6449-4DB1-94A1-FCE6871DFEF1}" type="presParOf" srcId="{ED6B54E9-B843-48EE-B5D3-D71AD3E1539A}" destId="{EB98CC11-0801-4C5B-A2F1-C0C8C0709A19}" srcOrd="5" destOrd="0" presId="urn:microsoft.com/office/officeart/2005/8/layout/pList2"/>
    <dgm:cxn modelId="{0A8451CD-7DF9-4429-8D5D-F48CC18A9C7D}" type="presParOf" srcId="{ED6B54E9-B843-48EE-B5D3-D71AD3E1539A}" destId="{D28DAF5A-2FD0-49B8-9DAE-9C9E74FD0C0A}" srcOrd="6" destOrd="0" presId="urn:microsoft.com/office/officeart/2005/8/layout/pList2"/>
    <dgm:cxn modelId="{11D6F762-3B27-4A96-B103-99D906976785}" type="presParOf" srcId="{D28DAF5A-2FD0-49B8-9DAE-9C9E74FD0C0A}" destId="{E4A9B8BB-6B8A-45AF-B63B-CE849C391297}" srcOrd="0" destOrd="0" presId="urn:microsoft.com/office/officeart/2005/8/layout/pList2"/>
    <dgm:cxn modelId="{52FE63A1-CFD9-4B30-B726-D078BC9DBA91}" type="presParOf" srcId="{D28DAF5A-2FD0-49B8-9DAE-9C9E74FD0C0A}" destId="{7555B04D-4867-410B-9201-14FFF95196E4}" srcOrd="1" destOrd="0" presId="urn:microsoft.com/office/officeart/2005/8/layout/pList2"/>
    <dgm:cxn modelId="{73300C1E-9397-45BD-A09F-DCFFC548A109}" type="presParOf" srcId="{D28DAF5A-2FD0-49B8-9DAE-9C9E74FD0C0A}" destId="{73F62C0A-FD5C-48D5-8B72-9DC1ED266A1E}" srcOrd="2" destOrd="0" presId="urn:microsoft.com/office/officeart/2005/8/layout/pList2"/>
    <dgm:cxn modelId="{A0AD37FB-46A0-43CA-9B90-1D0C4BF72317}" type="presParOf" srcId="{ED6B54E9-B843-48EE-B5D3-D71AD3E1539A}" destId="{CE37FB79-1C03-4E96-90FC-D01491A5DA51}" srcOrd="7" destOrd="0" presId="urn:microsoft.com/office/officeart/2005/8/layout/pList2"/>
    <dgm:cxn modelId="{1C0BDDC8-FC4F-458A-9C22-013D449E10BF}" type="presParOf" srcId="{ED6B54E9-B843-48EE-B5D3-D71AD3E1539A}" destId="{3C973E20-F9FA-4EFD-B756-7D6DB11D72F1}" srcOrd="8" destOrd="0" presId="urn:microsoft.com/office/officeart/2005/8/layout/pList2"/>
    <dgm:cxn modelId="{574ADB57-A911-417F-ACF5-14F24A6BE58B}" type="presParOf" srcId="{3C973E20-F9FA-4EFD-B756-7D6DB11D72F1}" destId="{F9B4DC64-D81B-4519-AD59-C70178B92C58}" srcOrd="0" destOrd="0" presId="urn:microsoft.com/office/officeart/2005/8/layout/pList2"/>
    <dgm:cxn modelId="{4D7CDF81-49A3-4818-A07E-5FD1A795B042}" type="presParOf" srcId="{3C973E20-F9FA-4EFD-B756-7D6DB11D72F1}" destId="{0DA469C1-B67B-4D52-9DAD-60FC1A823CDC}" srcOrd="1" destOrd="0" presId="urn:microsoft.com/office/officeart/2005/8/layout/pList2"/>
    <dgm:cxn modelId="{AC15DE43-400F-457D-A44C-C9BE66C38421}" type="presParOf" srcId="{3C973E20-F9FA-4EFD-B756-7D6DB11D72F1}" destId="{AC87E6A9-875A-42ED-AAE8-A33F9ADF8EE3}"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1800" dirty="0"/>
            <a:t>&gt;	</a:t>
          </a:r>
          <a:r>
            <a:rPr lang="zh-CN" altLang="en-US" sz="1800" dirty="0"/>
            <a:t>平衡与比例</a:t>
          </a:r>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16BD89F1-2FDB-42CF-AA50-12F0D95D7221}">
      <dgm:prSet custT="1"/>
      <dgm:spPr/>
      <dgm:t>
        <a:bodyPr/>
        <a:lstStyle/>
        <a:p>
          <a:r>
            <a:rPr lang="en-US" altLang="en-US" sz="1800" dirty="0"/>
            <a:t>&gt;	</a:t>
          </a:r>
          <a:r>
            <a:rPr lang="zh-CN" altLang="en-US" sz="1800" dirty="0"/>
            <a:t>留白处理</a:t>
          </a:r>
        </a:p>
      </dgm:t>
    </dgm:pt>
    <dgm:pt modelId="{44F1C902-23A4-4BF2-84B4-144EA2144F1B}" type="parTrans" cxnId="{056BC4E8-704C-4274-8BD5-9BBAC3120C41}">
      <dgm:prSet/>
      <dgm:spPr/>
      <dgm:t>
        <a:bodyPr/>
        <a:lstStyle/>
        <a:p>
          <a:endParaRPr lang="zh-CN" altLang="en-US"/>
        </a:p>
      </dgm:t>
    </dgm:pt>
    <dgm:pt modelId="{E499FF99-98B3-488E-895E-948A8F2B6587}" type="sibTrans" cxnId="{056BC4E8-704C-4274-8BD5-9BBAC3120C41}">
      <dgm:prSet/>
      <dgm:spPr/>
      <dgm:t>
        <a:bodyPr/>
        <a:lstStyle/>
        <a:p>
          <a:endParaRPr lang="zh-CN" altLang="en-US"/>
        </a:p>
      </dgm:t>
    </dgm:pt>
    <dgm:pt modelId="{6393E0D3-E90D-46AA-8120-7D44954CE239}">
      <dgm:prSet custT="1"/>
      <dgm:spPr/>
      <dgm:t>
        <a:bodyPr/>
        <a:lstStyle/>
        <a:p>
          <a:r>
            <a:rPr lang="en-US" altLang="en-US" sz="1800" dirty="0"/>
            <a:t>&gt;	</a:t>
          </a:r>
          <a:r>
            <a:rPr lang="zh-CN" altLang="en-US" sz="1800" dirty="0"/>
            <a:t>导航结构</a:t>
          </a:r>
        </a:p>
      </dgm:t>
    </dgm:pt>
    <dgm:pt modelId="{68122053-1864-49D8-8CEF-E96EAF5511C7}" type="parTrans" cxnId="{7F3AC390-83ED-43B0-8774-818E0B89332D}">
      <dgm:prSet/>
      <dgm:spPr/>
      <dgm:t>
        <a:bodyPr/>
        <a:lstStyle/>
        <a:p>
          <a:endParaRPr lang="zh-CN" altLang="en-US"/>
        </a:p>
      </dgm:t>
    </dgm:pt>
    <dgm:pt modelId="{2C5EDD4F-47B8-4C6B-AF90-AD171566C53D}" type="sibTrans" cxnId="{7F3AC390-83ED-43B0-8774-818E0B89332D}">
      <dgm:prSet/>
      <dgm:spPr/>
      <dgm:t>
        <a:bodyPr/>
        <a:lstStyle/>
        <a:p>
          <a:endParaRPr lang="zh-CN" altLang="en-US"/>
        </a:p>
      </dgm:t>
    </dgm:pt>
    <dgm:pt modelId="{86663187-028E-430A-B955-BA2E8650C5BB}">
      <dgm:prSet custT="1"/>
      <dgm:spPr/>
      <dgm:t>
        <a:bodyPr/>
        <a:lstStyle/>
        <a:p>
          <a:r>
            <a:rPr lang="en-US" altLang="en-US" sz="1800" dirty="0"/>
            <a:t>&gt;	</a:t>
          </a:r>
          <a:r>
            <a:rPr lang="zh-CN" altLang="en-US" sz="1800" dirty="0"/>
            <a:t>网格系统</a:t>
          </a:r>
        </a:p>
      </dgm:t>
    </dgm:pt>
    <dgm:pt modelId="{25C0F470-032D-4F36-B1AE-1E7FC88707C3}" type="parTrans" cxnId="{3315E769-541F-442D-8A00-56071B7146FE}">
      <dgm:prSet/>
      <dgm:spPr/>
      <dgm:t>
        <a:bodyPr/>
        <a:lstStyle/>
        <a:p>
          <a:endParaRPr lang="zh-CN" altLang="en-US"/>
        </a:p>
      </dgm:t>
    </dgm:pt>
    <dgm:pt modelId="{C528F2BD-54BF-4443-A8C8-76CF6297E597}" type="sibTrans" cxnId="{3315E769-541F-442D-8A00-56071B7146FE}">
      <dgm:prSet/>
      <dgm:spPr/>
      <dgm:t>
        <a:bodyPr/>
        <a:lstStyle/>
        <a:p>
          <a:endParaRPr lang="zh-CN" altLang="en-US"/>
        </a:p>
      </dgm:t>
    </dgm:pt>
    <dgm:pt modelId="{96B48C80-4C78-4E6C-9EDA-1C91E35E5CDD}">
      <dgm:prSet phldrT="[文本]" custT="1"/>
      <dgm:spPr/>
      <dgm:t>
        <a:bodyPr/>
        <a:lstStyle/>
        <a:p>
          <a:r>
            <a:rPr lang="zh-CN" altLang="en-US" sz="1800" dirty="0"/>
            <a:t>遵循视觉美学原则，实现页面元素间的平衡分布和适当的比例关系。</a:t>
          </a:r>
        </a:p>
      </dgm:t>
    </dgm:pt>
    <dgm:pt modelId="{F28BCE0B-A422-4546-8492-BB4AD9AAA009}" type="parTrans" cxnId="{7A99A08B-F1F2-4AC7-9567-248592B2F09C}">
      <dgm:prSet/>
      <dgm:spPr/>
      <dgm:t>
        <a:bodyPr/>
        <a:lstStyle/>
        <a:p>
          <a:endParaRPr lang="zh-CN" altLang="en-US"/>
        </a:p>
      </dgm:t>
    </dgm:pt>
    <dgm:pt modelId="{C8A93E67-50E2-4F26-B71F-EA5D98D51EFC}" type="sibTrans" cxnId="{7A99A08B-F1F2-4AC7-9567-248592B2F09C}">
      <dgm:prSet/>
      <dgm:spPr/>
      <dgm:t>
        <a:bodyPr/>
        <a:lstStyle/>
        <a:p>
          <a:endParaRPr lang="zh-CN" altLang="en-US"/>
        </a:p>
      </dgm:t>
    </dgm:pt>
    <dgm:pt modelId="{9F177DD8-DD4C-40D5-9D4B-6F5B10179430}">
      <dgm:prSet custT="1"/>
      <dgm:spPr/>
      <dgm:t>
        <a:bodyPr/>
        <a:lstStyle/>
        <a:p>
          <a:r>
            <a:rPr lang="zh-CN" altLang="en-US" sz="1800" dirty="0"/>
            <a:t>有效利用空白区域（留白），帮助用户集中注意力，减轻视觉压力，提高界面的呼吸感。</a:t>
          </a:r>
        </a:p>
      </dgm:t>
    </dgm:pt>
    <dgm:pt modelId="{4D4C4BAA-EF88-40A3-A9EB-A3E1E1149BE5}" type="parTrans" cxnId="{0FF93ECB-EBBD-4AAB-A686-EA55D05C9E92}">
      <dgm:prSet/>
      <dgm:spPr/>
      <dgm:t>
        <a:bodyPr/>
        <a:lstStyle/>
        <a:p>
          <a:endParaRPr lang="zh-CN" altLang="en-US"/>
        </a:p>
      </dgm:t>
    </dgm:pt>
    <dgm:pt modelId="{B8D33FBA-CE4D-4A91-B02B-512B6E022A1A}" type="sibTrans" cxnId="{0FF93ECB-EBBD-4AAB-A686-EA55D05C9E92}">
      <dgm:prSet/>
      <dgm:spPr/>
      <dgm:t>
        <a:bodyPr/>
        <a:lstStyle/>
        <a:p>
          <a:endParaRPr lang="zh-CN" altLang="en-US"/>
        </a:p>
      </dgm:t>
    </dgm:pt>
    <dgm:pt modelId="{11B247E5-EBF1-4B6D-886A-572AB1B54939}">
      <dgm:prSet custT="1"/>
      <dgm:spPr/>
      <dgm:t>
        <a:bodyPr/>
        <a:lstStyle/>
        <a:p>
          <a:r>
            <a:rPr lang="zh-CN" altLang="en-US" sz="1800" dirty="0"/>
            <a:t>具备清晰的顶部导航、面包屑导航、侧边栏导航等，确保用户能轻松定位当前位置并找到所需内容。</a:t>
          </a:r>
        </a:p>
      </dgm:t>
    </dgm:pt>
    <dgm:pt modelId="{FA0374D8-4F46-491E-8F2D-E17E21054FB0}" type="parTrans" cxnId="{57967F47-F563-427F-872D-74DBE8B762CE}">
      <dgm:prSet/>
      <dgm:spPr/>
      <dgm:t>
        <a:bodyPr/>
        <a:lstStyle/>
        <a:p>
          <a:endParaRPr lang="zh-CN" altLang="en-US"/>
        </a:p>
      </dgm:t>
    </dgm:pt>
    <dgm:pt modelId="{4AD5D6BF-DFCD-4DAD-BE3E-0CF193FAE2DD}" type="sibTrans" cxnId="{57967F47-F563-427F-872D-74DBE8B762CE}">
      <dgm:prSet/>
      <dgm:spPr/>
      <dgm:t>
        <a:bodyPr/>
        <a:lstStyle/>
        <a:p>
          <a:endParaRPr lang="zh-CN" altLang="en-US"/>
        </a:p>
      </dgm:t>
    </dgm:pt>
    <dgm:pt modelId="{CA659679-037A-41A0-9929-AC7B07F23C76}">
      <dgm:prSet custT="1"/>
      <dgm:spPr/>
      <dgm:t>
        <a:bodyPr/>
        <a:lstStyle/>
        <a:p>
          <a:r>
            <a:rPr lang="zh-CN" altLang="en-US" sz="1800" dirty="0"/>
            <a:t>基于网格系统进行布局设计，确保页面各部分之间存在和谐的关系和规律的间隔，提升整体美感。</a:t>
          </a:r>
        </a:p>
      </dgm:t>
    </dgm:pt>
    <dgm:pt modelId="{716174A2-40A7-4E01-AB22-1322A86D2EA5}" type="parTrans" cxnId="{83B9043E-7950-4614-8BE9-19F316E7ACA2}">
      <dgm:prSet/>
      <dgm:spPr/>
      <dgm:t>
        <a:bodyPr/>
        <a:lstStyle/>
        <a:p>
          <a:endParaRPr lang="zh-CN" altLang="en-US"/>
        </a:p>
      </dgm:t>
    </dgm:pt>
    <dgm:pt modelId="{A83E1641-62F8-48C9-9D92-B73AA0CA0E09}" type="sibTrans" cxnId="{83B9043E-7950-4614-8BE9-19F316E7ACA2}">
      <dgm:prSet/>
      <dgm:spPr/>
      <dgm:t>
        <a:bodyPr/>
        <a:lstStyle/>
        <a:p>
          <a:endParaRPr lang="zh-CN" altLang="en-US"/>
        </a:p>
      </dgm:t>
    </dgm:pt>
    <dgm:pt modelId="{11362544-1D5E-4A6F-A08F-7C5A16A7C4EB}" type="pres">
      <dgm:prSet presAssocID="{89730144-3AF2-4241-9640-F6A75CFAF829}" presName="linear" presStyleCnt="0">
        <dgm:presLayoutVars>
          <dgm:animLvl val="lvl"/>
          <dgm:resizeHandles val="exact"/>
        </dgm:presLayoutVars>
      </dgm:prSet>
      <dgm:spPr/>
    </dgm:pt>
    <dgm:pt modelId="{F073730F-24E5-4B69-8260-365FF9C2C2B3}" type="pres">
      <dgm:prSet presAssocID="{7E176F3C-0016-4265-99AB-2E1AF6B4CAC8}" presName="parentText" presStyleLbl="node1" presStyleIdx="0" presStyleCnt="4">
        <dgm:presLayoutVars>
          <dgm:chMax val="0"/>
          <dgm:bulletEnabled val="1"/>
        </dgm:presLayoutVars>
      </dgm:prSet>
      <dgm:spPr/>
    </dgm:pt>
    <dgm:pt modelId="{6663E2FA-4C8F-4D19-A903-1AEF0C42C926}" type="pres">
      <dgm:prSet presAssocID="{7E176F3C-0016-4265-99AB-2E1AF6B4CAC8}" presName="childText" presStyleLbl="revTx" presStyleIdx="0" presStyleCnt="4">
        <dgm:presLayoutVars>
          <dgm:bulletEnabled val="1"/>
        </dgm:presLayoutVars>
      </dgm:prSet>
      <dgm:spPr/>
    </dgm:pt>
    <dgm:pt modelId="{F6BADBB2-7416-4B43-9E52-61982EA719D2}" type="pres">
      <dgm:prSet presAssocID="{16BD89F1-2FDB-42CF-AA50-12F0D95D7221}" presName="parentText" presStyleLbl="node1" presStyleIdx="1" presStyleCnt="4">
        <dgm:presLayoutVars>
          <dgm:chMax val="0"/>
          <dgm:bulletEnabled val="1"/>
        </dgm:presLayoutVars>
      </dgm:prSet>
      <dgm:spPr/>
    </dgm:pt>
    <dgm:pt modelId="{CD1767F2-93AF-479C-B142-BE929A7EA247}" type="pres">
      <dgm:prSet presAssocID="{16BD89F1-2FDB-42CF-AA50-12F0D95D7221}" presName="childText" presStyleLbl="revTx" presStyleIdx="1" presStyleCnt="4">
        <dgm:presLayoutVars>
          <dgm:bulletEnabled val="1"/>
        </dgm:presLayoutVars>
      </dgm:prSet>
      <dgm:spPr/>
    </dgm:pt>
    <dgm:pt modelId="{E3E13F3A-CFD0-45F9-A05D-0CAC2C3EC295}" type="pres">
      <dgm:prSet presAssocID="{6393E0D3-E90D-46AA-8120-7D44954CE239}" presName="parentText" presStyleLbl="node1" presStyleIdx="2" presStyleCnt="4">
        <dgm:presLayoutVars>
          <dgm:chMax val="0"/>
          <dgm:bulletEnabled val="1"/>
        </dgm:presLayoutVars>
      </dgm:prSet>
      <dgm:spPr/>
    </dgm:pt>
    <dgm:pt modelId="{89D09C79-89A5-40DA-B123-7847CF8C78B5}" type="pres">
      <dgm:prSet presAssocID="{6393E0D3-E90D-46AA-8120-7D44954CE239}" presName="childText" presStyleLbl="revTx" presStyleIdx="2" presStyleCnt="4">
        <dgm:presLayoutVars>
          <dgm:bulletEnabled val="1"/>
        </dgm:presLayoutVars>
      </dgm:prSet>
      <dgm:spPr/>
    </dgm:pt>
    <dgm:pt modelId="{3E134A47-4D5F-46F6-8821-6D575AA8CA2B}" type="pres">
      <dgm:prSet presAssocID="{86663187-028E-430A-B955-BA2E8650C5BB}" presName="parentText" presStyleLbl="node1" presStyleIdx="3" presStyleCnt="4">
        <dgm:presLayoutVars>
          <dgm:chMax val="0"/>
          <dgm:bulletEnabled val="1"/>
        </dgm:presLayoutVars>
      </dgm:prSet>
      <dgm:spPr/>
    </dgm:pt>
    <dgm:pt modelId="{E0DBF30C-2DAC-4D7B-9496-969D4EB56D2B}" type="pres">
      <dgm:prSet presAssocID="{86663187-028E-430A-B955-BA2E8650C5BB}" presName="childText" presStyleLbl="revTx" presStyleIdx="3" presStyleCnt="4">
        <dgm:presLayoutVars>
          <dgm:bulletEnabled val="1"/>
        </dgm:presLayoutVars>
      </dgm:prSet>
      <dgm:spPr/>
    </dgm:pt>
  </dgm:ptLst>
  <dgm:cxnLst>
    <dgm:cxn modelId="{DD761E1A-1159-4248-904B-FF11D90CA9E2}" type="presOf" srcId="{89730144-3AF2-4241-9640-F6A75CFAF829}" destId="{11362544-1D5E-4A6F-A08F-7C5A16A7C4EB}" srcOrd="0" destOrd="0" presId="urn:microsoft.com/office/officeart/2005/8/layout/vList2"/>
    <dgm:cxn modelId="{83B06323-62C7-4B0B-8C68-AC9E6296B1BA}" type="presOf" srcId="{96B48C80-4C78-4E6C-9EDA-1C91E35E5CDD}" destId="{6663E2FA-4C8F-4D19-A903-1AEF0C42C926}" srcOrd="0" destOrd="0" presId="urn:microsoft.com/office/officeart/2005/8/layout/vList2"/>
    <dgm:cxn modelId="{83B9043E-7950-4614-8BE9-19F316E7ACA2}" srcId="{86663187-028E-430A-B955-BA2E8650C5BB}" destId="{CA659679-037A-41A0-9929-AC7B07F23C76}" srcOrd="0" destOrd="0" parTransId="{716174A2-40A7-4E01-AB22-1322A86D2EA5}" sibTransId="{A83E1641-62F8-48C9-9D92-B73AA0CA0E09}"/>
    <dgm:cxn modelId="{73163A67-D043-4547-B16B-D8D64B436CB5}" type="presOf" srcId="{16BD89F1-2FDB-42CF-AA50-12F0D95D7221}" destId="{F6BADBB2-7416-4B43-9E52-61982EA719D2}" srcOrd="0" destOrd="0" presId="urn:microsoft.com/office/officeart/2005/8/layout/vList2"/>
    <dgm:cxn modelId="{57967F47-F563-427F-872D-74DBE8B762CE}" srcId="{6393E0D3-E90D-46AA-8120-7D44954CE239}" destId="{11B247E5-EBF1-4B6D-886A-572AB1B54939}" srcOrd="0" destOrd="0" parTransId="{FA0374D8-4F46-491E-8F2D-E17E21054FB0}" sibTransId="{4AD5D6BF-DFCD-4DAD-BE3E-0CF193FAE2DD}"/>
    <dgm:cxn modelId="{3315E769-541F-442D-8A00-56071B7146FE}" srcId="{89730144-3AF2-4241-9640-F6A75CFAF829}" destId="{86663187-028E-430A-B955-BA2E8650C5BB}" srcOrd="3" destOrd="0" parTransId="{25C0F470-032D-4F36-B1AE-1E7FC88707C3}" sibTransId="{C528F2BD-54BF-4443-A8C8-76CF6297E597}"/>
    <dgm:cxn modelId="{64E21758-A00D-4255-B1BF-5855BF9F4D97}" type="presOf" srcId="{11B247E5-EBF1-4B6D-886A-572AB1B54939}" destId="{89D09C79-89A5-40DA-B123-7847CF8C78B5}" srcOrd="0" destOrd="0" presId="urn:microsoft.com/office/officeart/2005/8/layout/vList2"/>
    <dgm:cxn modelId="{7A99A08B-F1F2-4AC7-9567-248592B2F09C}" srcId="{7E176F3C-0016-4265-99AB-2E1AF6B4CAC8}" destId="{96B48C80-4C78-4E6C-9EDA-1C91E35E5CDD}" srcOrd="0" destOrd="0" parTransId="{F28BCE0B-A422-4546-8492-BB4AD9AAA009}" sibTransId="{C8A93E67-50E2-4F26-B71F-EA5D98D51EFC}"/>
    <dgm:cxn modelId="{7F3AC390-83ED-43B0-8774-818E0B89332D}" srcId="{89730144-3AF2-4241-9640-F6A75CFAF829}" destId="{6393E0D3-E90D-46AA-8120-7D44954CE239}" srcOrd="2" destOrd="0" parTransId="{68122053-1864-49D8-8CEF-E96EAF5511C7}" sibTransId="{2C5EDD4F-47B8-4C6B-AF90-AD171566C53D}"/>
    <dgm:cxn modelId="{5E4E8A96-4C97-49F1-AAB3-6B8CAB8A0E10}" srcId="{89730144-3AF2-4241-9640-F6A75CFAF829}" destId="{7E176F3C-0016-4265-99AB-2E1AF6B4CAC8}" srcOrd="0" destOrd="0" parTransId="{059E3597-94DE-42FC-A994-0AF2C29BDC88}" sibTransId="{62C25548-E0B3-46B6-A9F4-2D83A80D22FC}"/>
    <dgm:cxn modelId="{E98C05C4-DF0D-4132-8E6F-0EAE117D1B9D}" type="presOf" srcId="{7E176F3C-0016-4265-99AB-2E1AF6B4CAC8}" destId="{F073730F-24E5-4B69-8260-365FF9C2C2B3}" srcOrd="0" destOrd="0" presId="urn:microsoft.com/office/officeart/2005/8/layout/vList2"/>
    <dgm:cxn modelId="{0FF93ECB-EBBD-4AAB-A686-EA55D05C9E92}" srcId="{16BD89F1-2FDB-42CF-AA50-12F0D95D7221}" destId="{9F177DD8-DD4C-40D5-9D4B-6F5B10179430}" srcOrd="0" destOrd="0" parTransId="{4D4C4BAA-EF88-40A3-A9EB-A3E1E1149BE5}" sibTransId="{B8D33FBA-CE4D-4A91-B02B-512B6E022A1A}"/>
    <dgm:cxn modelId="{42EF54CB-C55E-4CD1-B765-1C2CEC8788E2}" type="presOf" srcId="{CA659679-037A-41A0-9929-AC7B07F23C76}" destId="{E0DBF30C-2DAC-4D7B-9496-969D4EB56D2B}" srcOrd="0" destOrd="0" presId="urn:microsoft.com/office/officeart/2005/8/layout/vList2"/>
    <dgm:cxn modelId="{BA1ACEDE-4715-4F1C-971C-BA90AE19C390}" type="presOf" srcId="{9F177DD8-DD4C-40D5-9D4B-6F5B10179430}" destId="{CD1767F2-93AF-479C-B142-BE929A7EA247}" srcOrd="0" destOrd="0" presId="urn:microsoft.com/office/officeart/2005/8/layout/vList2"/>
    <dgm:cxn modelId="{538538DF-28D7-4DAB-9B12-2D1B4482701C}" type="presOf" srcId="{6393E0D3-E90D-46AA-8120-7D44954CE239}" destId="{E3E13F3A-CFD0-45F9-A05D-0CAC2C3EC295}" srcOrd="0" destOrd="0" presId="urn:microsoft.com/office/officeart/2005/8/layout/vList2"/>
    <dgm:cxn modelId="{056BC4E8-704C-4274-8BD5-9BBAC3120C41}" srcId="{89730144-3AF2-4241-9640-F6A75CFAF829}" destId="{16BD89F1-2FDB-42CF-AA50-12F0D95D7221}" srcOrd="1" destOrd="0" parTransId="{44F1C902-23A4-4BF2-84B4-144EA2144F1B}" sibTransId="{E499FF99-98B3-488E-895E-948A8F2B6587}"/>
    <dgm:cxn modelId="{D9CB4BEF-C6D7-4255-8A2F-30978BBDCC5C}" type="presOf" srcId="{86663187-028E-430A-B955-BA2E8650C5BB}" destId="{3E134A47-4D5F-46F6-8821-6D575AA8CA2B}" srcOrd="0" destOrd="0" presId="urn:microsoft.com/office/officeart/2005/8/layout/vList2"/>
    <dgm:cxn modelId="{BCAD6879-1116-4EE9-BD4A-D329E9A75213}" type="presParOf" srcId="{11362544-1D5E-4A6F-A08F-7C5A16A7C4EB}" destId="{F073730F-24E5-4B69-8260-365FF9C2C2B3}" srcOrd="0" destOrd="0" presId="urn:microsoft.com/office/officeart/2005/8/layout/vList2"/>
    <dgm:cxn modelId="{708A7D21-19F3-4402-9661-AF98C4E39A94}" type="presParOf" srcId="{11362544-1D5E-4A6F-A08F-7C5A16A7C4EB}" destId="{6663E2FA-4C8F-4D19-A903-1AEF0C42C926}" srcOrd="1" destOrd="0" presId="urn:microsoft.com/office/officeart/2005/8/layout/vList2"/>
    <dgm:cxn modelId="{B1667295-BEFE-4AF0-A2E6-8BB11BC3EDCC}" type="presParOf" srcId="{11362544-1D5E-4A6F-A08F-7C5A16A7C4EB}" destId="{F6BADBB2-7416-4B43-9E52-61982EA719D2}" srcOrd="2" destOrd="0" presId="urn:microsoft.com/office/officeart/2005/8/layout/vList2"/>
    <dgm:cxn modelId="{1825157E-4666-45BD-AEF1-A2DF3EA29942}" type="presParOf" srcId="{11362544-1D5E-4A6F-A08F-7C5A16A7C4EB}" destId="{CD1767F2-93AF-479C-B142-BE929A7EA247}" srcOrd="3" destOrd="0" presId="urn:microsoft.com/office/officeart/2005/8/layout/vList2"/>
    <dgm:cxn modelId="{E2CEEB36-3B94-4528-B82F-E64412F19DA3}" type="presParOf" srcId="{11362544-1D5E-4A6F-A08F-7C5A16A7C4EB}" destId="{E3E13F3A-CFD0-45F9-A05D-0CAC2C3EC295}" srcOrd="4" destOrd="0" presId="urn:microsoft.com/office/officeart/2005/8/layout/vList2"/>
    <dgm:cxn modelId="{064F8B01-86E8-48F0-8BE8-B85C8A43AFFC}" type="presParOf" srcId="{11362544-1D5E-4A6F-A08F-7C5A16A7C4EB}" destId="{89D09C79-89A5-40DA-B123-7847CF8C78B5}" srcOrd="5" destOrd="0" presId="urn:microsoft.com/office/officeart/2005/8/layout/vList2"/>
    <dgm:cxn modelId="{73806E29-1DA8-4B59-A3DF-B5E5D866371B}" type="presParOf" srcId="{11362544-1D5E-4A6F-A08F-7C5A16A7C4EB}" destId="{3E134A47-4D5F-46F6-8821-6D575AA8CA2B}" srcOrd="6" destOrd="0" presId="urn:microsoft.com/office/officeart/2005/8/layout/vList2"/>
    <dgm:cxn modelId="{38A6151C-57CF-47CF-98B9-BB1CA0EC5B2F}" type="presParOf" srcId="{11362544-1D5E-4A6F-A08F-7C5A16A7C4EB}" destId="{E0DBF30C-2DAC-4D7B-9496-969D4EB56D2B}" srcOrd="7"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9730144-3AF2-4241-9640-F6A75CFAF82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2400"/>
            <a:t>一致性</a:t>
          </a:r>
          <a:endParaRPr lang="zh-CN" altLang="en-US" sz="2400" dirty="0"/>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91EB5365-0C2C-4380-8D55-CAF9339BA9F0}">
      <dgm:prSet custT="1"/>
      <dgm:spPr/>
      <dgm:t>
        <a:bodyPr/>
        <a:lstStyle/>
        <a:p>
          <a:r>
            <a:rPr lang="zh-CN" altLang="en-US" sz="2400" dirty="0"/>
            <a:t>功能性</a:t>
          </a:r>
        </a:p>
      </dgm:t>
    </dgm:pt>
    <dgm:pt modelId="{F25865B5-AA4E-483F-BFEB-205C805595AD}" type="parTrans" cxnId="{3D87A030-B060-485E-A39F-7587BB7CBEF2}">
      <dgm:prSet/>
      <dgm:spPr/>
      <dgm:t>
        <a:bodyPr/>
        <a:lstStyle/>
        <a:p>
          <a:endParaRPr lang="zh-CN" altLang="en-US" sz="2400"/>
        </a:p>
      </dgm:t>
    </dgm:pt>
    <dgm:pt modelId="{7CC8E348-FBBB-438F-B986-2DBCDCB1E6AE}" type="sibTrans" cxnId="{3D87A030-B060-485E-A39F-7587BB7CBEF2}">
      <dgm:prSet/>
      <dgm:spPr/>
      <dgm:t>
        <a:bodyPr/>
        <a:lstStyle/>
        <a:p>
          <a:endParaRPr lang="zh-CN" altLang="en-US" sz="2400"/>
        </a:p>
      </dgm:t>
    </dgm:pt>
    <dgm:pt modelId="{58F33D48-3C77-4F8E-A06A-503CA3C7EEE3}">
      <dgm:prSet custT="1"/>
      <dgm:spPr/>
      <dgm:t>
        <a:bodyPr/>
        <a:lstStyle/>
        <a:p>
          <a:r>
            <a:rPr lang="zh-CN" altLang="en-US" sz="2400" dirty="0"/>
            <a:t>清晰性</a:t>
          </a:r>
        </a:p>
      </dgm:t>
    </dgm:pt>
    <dgm:pt modelId="{E4184124-7A34-499B-BE37-B7F1A38F323E}" type="parTrans" cxnId="{5E4813A7-D360-4E33-86CC-3AE6F9852A89}">
      <dgm:prSet/>
      <dgm:spPr/>
      <dgm:t>
        <a:bodyPr/>
        <a:lstStyle/>
        <a:p>
          <a:endParaRPr lang="zh-CN" altLang="en-US" sz="2400"/>
        </a:p>
      </dgm:t>
    </dgm:pt>
    <dgm:pt modelId="{F04E9C8B-EFFE-4F3B-895D-D46EC65CC066}" type="sibTrans" cxnId="{5E4813A7-D360-4E33-86CC-3AE6F9852A89}">
      <dgm:prSet/>
      <dgm:spPr/>
      <dgm:t>
        <a:bodyPr/>
        <a:lstStyle/>
        <a:p>
          <a:endParaRPr lang="zh-CN" altLang="en-US" sz="2400"/>
        </a:p>
      </dgm:t>
    </dgm:pt>
    <dgm:pt modelId="{6463AEA9-A67F-4627-B02A-4339D141EEA9}">
      <dgm:prSet custT="1"/>
      <dgm:spPr/>
      <dgm:t>
        <a:bodyPr/>
        <a:lstStyle/>
        <a:p>
          <a:r>
            <a:rPr lang="zh-CN" altLang="en-US" sz="2400" dirty="0"/>
            <a:t>效率</a:t>
          </a:r>
        </a:p>
      </dgm:t>
    </dgm:pt>
    <dgm:pt modelId="{C2E72711-053F-432F-8C75-F5420E6E87E0}" type="parTrans" cxnId="{8F0B6F9E-B333-4034-9EA7-31CE05FE0DA6}">
      <dgm:prSet/>
      <dgm:spPr/>
      <dgm:t>
        <a:bodyPr/>
        <a:lstStyle/>
        <a:p>
          <a:endParaRPr lang="zh-CN" altLang="en-US" sz="2400"/>
        </a:p>
      </dgm:t>
    </dgm:pt>
    <dgm:pt modelId="{C781A214-8D4E-4C16-9268-64A82ED32203}" type="sibTrans" cxnId="{8F0B6F9E-B333-4034-9EA7-31CE05FE0DA6}">
      <dgm:prSet/>
      <dgm:spPr/>
      <dgm:t>
        <a:bodyPr/>
        <a:lstStyle/>
        <a:p>
          <a:endParaRPr lang="zh-CN" altLang="en-US" sz="2400"/>
        </a:p>
      </dgm:t>
    </dgm:pt>
    <dgm:pt modelId="{9F71D60E-3AE4-4449-9367-0FA9BBE06C35}">
      <dgm:prSet custT="1"/>
      <dgm:spPr/>
      <dgm:t>
        <a:bodyPr/>
        <a:lstStyle/>
        <a:p>
          <a:r>
            <a:rPr lang="zh-CN" altLang="en-US" sz="2400" dirty="0"/>
            <a:t>可用性</a:t>
          </a:r>
        </a:p>
      </dgm:t>
    </dgm:pt>
    <dgm:pt modelId="{79F52CC9-EF78-4989-B472-A28A5EEABD10}" type="parTrans" cxnId="{D9F95147-65F4-4991-92DC-82913689A4B1}">
      <dgm:prSet/>
      <dgm:spPr/>
      <dgm:t>
        <a:bodyPr/>
        <a:lstStyle/>
        <a:p>
          <a:endParaRPr lang="zh-CN" altLang="en-US" sz="2400"/>
        </a:p>
      </dgm:t>
    </dgm:pt>
    <dgm:pt modelId="{F88A365F-3214-43BB-957E-DA96FBA8ED14}" type="sibTrans" cxnId="{D9F95147-65F4-4991-92DC-82913689A4B1}">
      <dgm:prSet/>
      <dgm:spPr/>
      <dgm:t>
        <a:bodyPr/>
        <a:lstStyle/>
        <a:p>
          <a:endParaRPr lang="zh-CN" altLang="en-US" sz="2400"/>
        </a:p>
      </dgm:t>
    </dgm:pt>
    <dgm:pt modelId="{3EC156A3-EE98-4025-87E4-0DA092585668}">
      <dgm:prSet custT="1"/>
      <dgm:spPr/>
      <dgm:t>
        <a:bodyPr/>
        <a:lstStyle/>
        <a:p>
          <a:r>
            <a:rPr lang="zh-CN" altLang="en-US" sz="2400" dirty="0"/>
            <a:t>轻量化</a:t>
          </a:r>
        </a:p>
      </dgm:t>
    </dgm:pt>
    <dgm:pt modelId="{BA99E1B5-A3A3-408F-A055-1C399C85C3BE}" type="parTrans" cxnId="{7039C2A5-2821-46DC-857C-9E359E508A02}">
      <dgm:prSet/>
      <dgm:spPr/>
      <dgm:t>
        <a:bodyPr/>
        <a:lstStyle/>
        <a:p>
          <a:endParaRPr lang="zh-CN" altLang="en-US" sz="2400"/>
        </a:p>
      </dgm:t>
    </dgm:pt>
    <dgm:pt modelId="{730AEB05-5A7E-43CE-B77D-BCAB0A24D4BE}" type="sibTrans" cxnId="{7039C2A5-2821-46DC-857C-9E359E508A02}">
      <dgm:prSet/>
      <dgm:spPr/>
      <dgm:t>
        <a:bodyPr/>
        <a:lstStyle/>
        <a:p>
          <a:endParaRPr lang="zh-CN" altLang="en-US" sz="2400"/>
        </a:p>
      </dgm:t>
    </dgm:pt>
    <dgm:pt modelId="{3C1199DF-1427-4B0C-8804-13B6BFD1477B}">
      <dgm:prSet custT="1"/>
      <dgm:spPr/>
      <dgm:t>
        <a:bodyPr/>
        <a:lstStyle/>
        <a:p>
          <a:r>
            <a:rPr lang="zh-CN" altLang="en-US" sz="2400" dirty="0"/>
            <a:t>满足多用户需求</a:t>
          </a:r>
        </a:p>
      </dgm:t>
    </dgm:pt>
    <dgm:pt modelId="{26AFFCF0-5E22-40A7-8DA8-0A0A4F1D098B}" type="parTrans" cxnId="{53144720-EC4F-4666-AE32-F343619D5F37}">
      <dgm:prSet/>
      <dgm:spPr/>
      <dgm:t>
        <a:bodyPr/>
        <a:lstStyle/>
        <a:p>
          <a:endParaRPr lang="zh-CN" altLang="en-US" sz="2400"/>
        </a:p>
      </dgm:t>
    </dgm:pt>
    <dgm:pt modelId="{A70C634B-D02C-49DD-AFF6-635C9FB75260}" type="sibTrans" cxnId="{53144720-EC4F-4666-AE32-F343619D5F37}">
      <dgm:prSet/>
      <dgm:spPr/>
      <dgm:t>
        <a:bodyPr/>
        <a:lstStyle/>
        <a:p>
          <a:endParaRPr lang="zh-CN" altLang="en-US" sz="2400"/>
        </a:p>
      </dgm:t>
    </dgm:pt>
    <dgm:pt modelId="{A96CC2D9-1703-4E1E-908F-8C6137B8246D}">
      <dgm:prSet custT="1"/>
      <dgm:spPr/>
      <dgm:t>
        <a:bodyPr/>
        <a:lstStyle/>
        <a:p>
          <a:r>
            <a:rPr lang="zh-CN" altLang="en-US" sz="2400" dirty="0"/>
            <a:t>适度性</a:t>
          </a:r>
        </a:p>
      </dgm:t>
    </dgm:pt>
    <dgm:pt modelId="{556D2D4F-EBB4-44DC-B661-81AC14140556}" type="parTrans" cxnId="{1B4579D9-426D-47D4-A4ED-7F247CB1CA1B}">
      <dgm:prSet/>
      <dgm:spPr/>
      <dgm:t>
        <a:bodyPr/>
        <a:lstStyle/>
        <a:p>
          <a:endParaRPr lang="zh-CN" altLang="en-US" sz="2400"/>
        </a:p>
      </dgm:t>
    </dgm:pt>
    <dgm:pt modelId="{FF75B1FA-2DA9-402F-93D1-A32676DD5B6D}" type="sibTrans" cxnId="{1B4579D9-426D-47D4-A4ED-7F247CB1CA1B}">
      <dgm:prSet/>
      <dgm:spPr/>
      <dgm:t>
        <a:bodyPr/>
        <a:lstStyle/>
        <a:p>
          <a:endParaRPr lang="zh-CN" altLang="en-US" sz="2400"/>
        </a:p>
      </dgm:t>
    </dgm:pt>
    <dgm:pt modelId="{BF62DA39-0ADA-4E7E-86FC-DF56B6DB8015}" type="pres">
      <dgm:prSet presAssocID="{89730144-3AF2-4241-9640-F6A75CFAF829}" presName="diagram" presStyleCnt="0">
        <dgm:presLayoutVars>
          <dgm:dir/>
          <dgm:resizeHandles val="exact"/>
        </dgm:presLayoutVars>
      </dgm:prSet>
      <dgm:spPr/>
    </dgm:pt>
    <dgm:pt modelId="{01549DC7-E132-42B0-B5FA-16C03D077FFB}" type="pres">
      <dgm:prSet presAssocID="{7E176F3C-0016-4265-99AB-2E1AF6B4CAC8}" presName="node" presStyleLbl="node1" presStyleIdx="0" presStyleCnt="8">
        <dgm:presLayoutVars>
          <dgm:bulletEnabled val="1"/>
        </dgm:presLayoutVars>
      </dgm:prSet>
      <dgm:spPr/>
    </dgm:pt>
    <dgm:pt modelId="{4008A457-FFE5-4A45-A41D-1BBC4391CBC6}" type="pres">
      <dgm:prSet presAssocID="{62C25548-E0B3-46B6-A9F4-2D83A80D22FC}" presName="sibTrans" presStyleCnt="0"/>
      <dgm:spPr/>
    </dgm:pt>
    <dgm:pt modelId="{87EA6D2E-1C89-40CC-88DF-5B11FEFE4588}" type="pres">
      <dgm:prSet presAssocID="{91EB5365-0C2C-4380-8D55-CAF9339BA9F0}" presName="node" presStyleLbl="node1" presStyleIdx="1" presStyleCnt="8">
        <dgm:presLayoutVars>
          <dgm:bulletEnabled val="1"/>
        </dgm:presLayoutVars>
      </dgm:prSet>
      <dgm:spPr/>
    </dgm:pt>
    <dgm:pt modelId="{80B40460-6304-4E48-BBBB-7ABA068D5AF5}" type="pres">
      <dgm:prSet presAssocID="{7CC8E348-FBBB-438F-B986-2DBCDCB1E6AE}" presName="sibTrans" presStyleCnt="0"/>
      <dgm:spPr/>
    </dgm:pt>
    <dgm:pt modelId="{B9A16CDD-E3AA-404B-A7E5-8B3D3B14905F}" type="pres">
      <dgm:prSet presAssocID="{58F33D48-3C77-4F8E-A06A-503CA3C7EEE3}" presName="node" presStyleLbl="node1" presStyleIdx="2" presStyleCnt="8">
        <dgm:presLayoutVars>
          <dgm:bulletEnabled val="1"/>
        </dgm:presLayoutVars>
      </dgm:prSet>
      <dgm:spPr/>
    </dgm:pt>
    <dgm:pt modelId="{43A872A6-0C48-448F-8B52-90400EC20684}" type="pres">
      <dgm:prSet presAssocID="{F04E9C8B-EFFE-4F3B-895D-D46EC65CC066}" presName="sibTrans" presStyleCnt="0"/>
      <dgm:spPr/>
    </dgm:pt>
    <dgm:pt modelId="{2F610C59-B746-4ABF-B126-F44E1A901E2E}" type="pres">
      <dgm:prSet presAssocID="{6463AEA9-A67F-4627-B02A-4339D141EEA9}" presName="node" presStyleLbl="node1" presStyleIdx="3" presStyleCnt="8">
        <dgm:presLayoutVars>
          <dgm:bulletEnabled val="1"/>
        </dgm:presLayoutVars>
      </dgm:prSet>
      <dgm:spPr/>
    </dgm:pt>
    <dgm:pt modelId="{8AC1B7E8-E8D3-4ECD-A7D1-74D359E6E912}" type="pres">
      <dgm:prSet presAssocID="{C781A214-8D4E-4C16-9268-64A82ED32203}" presName="sibTrans" presStyleCnt="0"/>
      <dgm:spPr/>
    </dgm:pt>
    <dgm:pt modelId="{419E0D7F-CB7A-42A5-AD45-1F0167666006}" type="pres">
      <dgm:prSet presAssocID="{9F71D60E-3AE4-4449-9367-0FA9BBE06C35}" presName="node" presStyleLbl="node1" presStyleIdx="4" presStyleCnt="8">
        <dgm:presLayoutVars>
          <dgm:bulletEnabled val="1"/>
        </dgm:presLayoutVars>
      </dgm:prSet>
      <dgm:spPr/>
    </dgm:pt>
    <dgm:pt modelId="{4E6D10B7-0F4C-4298-BE4E-55D8F412BAED}" type="pres">
      <dgm:prSet presAssocID="{F88A365F-3214-43BB-957E-DA96FBA8ED14}" presName="sibTrans" presStyleCnt="0"/>
      <dgm:spPr/>
    </dgm:pt>
    <dgm:pt modelId="{0042C469-9593-417A-8C29-174684037D14}" type="pres">
      <dgm:prSet presAssocID="{3EC156A3-EE98-4025-87E4-0DA092585668}" presName="node" presStyleLbl="node1" presStyleIdx="5" presStyleCnt="8">
        <dgm:presLayoutVars>
          <dgm:bulletEnabled val="1"/>
        </dgm:presLayoutVars>
      </dgm:prSet>
      <dgm:spPr/>
    </dgm:pt>
    <dgm:pt modelId="{BC61E74C-931A-4393-A9DC-ABC404E3F7C7}" type="pres">
      <dgm:prSet presAssocID="{730AEB05-5A7E-43CE-B77D-BCAB0A24D4BE}" presName="sibTrans" presStyleCnt="0"/>
      <dgm:spPr/>
    </dgm:pt>
    <dgm:pt modelId="{1824C420-DB63-4A7A-9BA3-194E30B178C2}" type="pres">
      <dgm:prSet presAssocID="{3C1199DF-1427-4B0C-8804-13B6BFD1477B}" presName="node" presStyleLbl="node1" presStyleIdx="6" presStyleCnt="8">
        <dgm:presLayoutVars>
          <dgm:bulletEnabled val="1"/>
        </dgm:presLayoutVars>
      </dgm:prSet>
      <dgm:spPr/>
    </dgm:pt>
    <dgm:pt modelId="{E6DF546E-5AAC-4B97-8141-D181050E9BB8}" type="pres">
      <dgm:prSet presAssocID="{A70C634B-D02C-49DD-AFF6-635C9FB75260}" presName="sibTrans" presStyleCnt="0"/>
      <dgm:spPr/>
    </dgm:pt>
    <dgm:pt modelId="{D160B55A-6591-4882-A460-4C61E63A7EB8}" type="pres">
      <dgm:prSet presAssocID="{A96CC2D9-1703-4E1E-908F-8C6137B8246D}" presName="node" presStyleLbl="node1" presStyleIdx="7" presStyleCnt="8">
        <dgm:presLayoutVars>
          <dgm:bulletEnabled val="1"/>
        </dgm:presLayoutVars>
      </dgm:prSet>
      <dgm:spPr/>
    </dgm:pt>
  </dgm:ptLst>
  <dgm:cxnLst>
    <dgm:cxn modelId="{62BE4B01-C5ED-4D05-B51A-120B708F266E}" type="presOf" srcId="{89730144-3AF2-4241-9640-F6A75CFAF829}" destId="{BF62DA39-0ADA-4E7E-86FC-DF56B6DB8015}" srcOrd="0" destOrd="0" presId="urn:microsoft.com/office/officeart/2005/8/layout/default"/>
    <dgm:cxn modelId="{53144720-EC4F-4666-AE32-F343619D5F37}" srcId="{89730144-3AF2-4241-9640-F6A75CFAF829}" destId="{3C1199DF-1427-4B0C-8804-13B6BFD1477B}" srcOrd="6" destOrd="0" parTransId="{26AFFCF0-5E22-40A7-8DA8-0A0A4F1D098B}" sibTransId="{A70C634B-D02C-49DD-AFF6-635C9FB75260}"/>
    <dgm:cxn modelId="{A7850925-8C7F-453E-A897-F3095D3FB199}" type="presOf" srcId="{3EC156A3-EE98-4025-87E4-0DA092585668}" destId="{0042C469-9593-417A-8C29-174684037D14}" srcOrd="0" destOrd="0" presId="urn:microsoft.com/office/officeart/2005/8/layout/default"/>
    <dgm:cxn modelId="{3D87A030-B060-485E-A39F-7587BB7CBEF2}" srcId="{89730144-3AF2-4241-9640-F6A75CFAF829}" destId="{91EB5365-0C2C-4380-8D55-CAF9339BA9F0}" srcOrd="1" destOrd="0" parTransId="{F25865B5-AA4E-483F-BFEB-205C805595AD}" sibTransId="{7CC8E348-FBBB-438F-B986-2DBCDCB1E6AE}"/>
    <dgm:cxn modelId="{A9F9C13E-EA7D-4A09-AFA9-7D9BE39F5D4E}" type="presOf" srcId="{7E176F3C-0016-4265-99AB-2E1AF6B4CAC8}" destId="{01549DC7-E132-42B0-B5FA-16C03D077FFB}" srcOrd="0" destOrd="0" presId="urn:microsoft.com/office/officeart/2005/8/layout/default"/>
    <dgm:cxn modelId="{9121C341-1E45-405A-9446-E288D8C3558F}" type="presOf" srcId="{3C1199DF-1427-4B0C-8804-13B6BFD1477B}" destId="{1824C420-DB63-4A7A-9BA3-194E30B178C2}" srcOrd="0" destOrd="0" presId="urn:microsoft.com/office/officeart/2005/8/layout/default"/>
    <dgm:cxn modelId="{D9F95147-65F4-4991-92DC-82913689A4B1}" srcId="{89730144-3AF2-4241-9640-F6A75CFAF829}" destId="{9F71D60E-3AE4-4449-9367-0FA9BBE06C35}" srcOrd="4" destOrd="0" parTransId="{79F52CC9-EF78-4989-B472-A28A5EEABD10}" sibTransId="{F88A365F-3214-43BB-957E-DA96FBA8ED14}"/>
    <dgm:cxn modelId="{1D376E59-C1F1-4089-9661-2C72E122E065}" type="presOf" srcId="{58F33D48-3C77-4F8E-A06A-503CA3C7EEE3}" destId="{B9A16CDD-E3AA-404B-A7E5-8B3D3B14905F}" srcOrd="0" destOrd="0" presId="urn:microsoft.com/office/officeart/2005/8/layout/default"/>
    <dgm:cxn modelId="{7949657C-D015-4E65-81C6-C6A37B8FCB98}" type="presOf" srcId="{A96CC2D9-1703-4E1E-908F-8C6137B8246D}" destId="{D160B55A-6591-4882-A460-4C61E63A7EB8}" srcOrd="0" destOrd="0" presId="urn:microsoft.com/office/officeart/2005/8/layout/default"/>
    <dgm:cxn modelId="{5E4E8A96-4C97-49F1-AAB3-6B8CAB8A0E10}" srcId="{89730144-3AF2-4241-9640-F6A75CFAF829}" destId="{7E176F3C-0016-4265-99AB-2E1AF6B4CAC8}" srcOrd="0" destOrd="0" parTransId="{059E3597-94DE-42FC-A994-0AF2C29BDC88}" sibTransId="{62C25548-E0B3-46B6-A9F4-2D83A80D22FC}"/>
    <dgm:cxn modelId="{8F0B6F9E-B333-4034-9EA7-31CE05FE0DA6}" srcId="{89730144-3AF2-4241-9640-F6A75CFAF829}" destId="{6463AEA9-A67F-4627-B02A-4339D141EEA9}" srcOrd="3" destOrd="0" parTransId="{C2E72711-053F-432F-8C75-F5420E6E87E0}" sibTransId="{C781A214-8D4E-4C16-9268-64A82ED32203}"/>
    <dgm:cxn modelId="{7039C2A5-2821-46DC-857C-9E359E508A02}" srcId="{89730144-3AF2-4241-9640-F6A75CFAF829}" destId="{3EC156A3-EE98-4025-87E4-0DA092585668}" srcOrd="5" destOrd="0" parTransId="{BA99E1B5-A3A3-408F-A055-1C399C85C3BE}" sibTransId="{730AEB05-5A7E-43CE-B77D-BCAB0A24D4BE}"/>
    <dgm:cxn modelId="{5E4813A7-D360-4E33-86CC-3AE6F9852A89}" srcId="{89730144-3AF2-4241-9640-F6A75CFAF829}" destId="{58F33D48-3C77-4F8E-A06A-503CA3C7EEE3}" srcOrd="2" destOrd="0" parTransId="{E4184124-7A34-499B-BE37-B7F1A38F323E}" sibTransId="{F04E9C8B-EFFE-4F3B-895D-D46EC65CC066}"/>
    <dgm:cxn modelId="{03657AA7-5322-4A1E-80F2-A6B5F67E3670}" type="presOf" srcId="{6463AEA9-A67F-4627-B02A-4339D141EEA9}" destId="{2F610C59-B746-4ABF-B126-F44E1A901E2E}" srcOrd="0" destOrd="0" presId="urn:microsoft.com/office/officeart/2005/8/layout/default"/>
    <dgm:cxn modelId="{5B7E71C3-361E-49EE-B5DC-828B09EB5D08}" type="presOf" srcId="{91EB5365-0C2C-4380-8D55-CAF9339BA9F0}" destId="{87EA6D2E-1C89-40CC-88DF-5B11FEFE4588}" srcOrd="0" destOrd="0" presId="urn:microsoft.com/office/officeart/2005/8/layout/default"/>
    <dgm:cxn modelId="{E86BE8C6-01E4-492B-A622-BBC579A3B078}" type="presOf" srcId="{9F71D60E-3AE4-4449-9367-0FA9BBE06C35}" destId="{419E0D7F-CB7A-42A5-AD45-1F0167666006}" srcOrd="0" destOrd="0" presId="urn:microsoft.com/office/officeart/2005/8/layout/default"/>
    <dgm:cxn modelId="{1B4579D9-426D-47D4-A4ED-7F247CB1CA1B}" srcId="{89730144-3AF2-4241-9640-F6A75CFAF829}" destId="{A96CC2D9-1703-4E1E-908F-8C6137B8246D}" srcOrd="7" destOrd="0" parTransId="{556D2D4F-EBB4-44DC-B661-81AC14140556}" sibTransId="{FF75B1FA-2DA9-402F-93D1-A32676DD5B6D}"/>
    <dgm:cxn modelId="{6D2A777E-2004-4C7D-8501-7C185F01F45D}" type="presParOf" srcId="{BF62DA39-0ADA-4E7E-86FC-DF56B6DB8015}" destId="{01549DC7-E132-42B0-B5FA-16C03D077FFB}" srcOrd="0" destOrd="0" presId="urn:microsoft.com/office/officeart/2005/8/layout/default"/>
    <dgm:cxn modelId="{714B9366-7134-4C95-8DAA-9EAF194595D2}" type="presParOf" srcId="{BF62DA39-0ADA-4E7E-86FC-DF56B6DB8015}" destId="{4008A457-FFE5-4A45-A41D-1BBC4391CBC6}" srcOrd="1" destOrd="0" presId="urn:microsoft.com/office/officeart/2005/8/layout/default"/>
    <dgm:cxn modelId="{BC1728FE-9301-4E80-8820-D82063F37E6C}" type="presParOf" srcId="{BF62DA39-0ADA-4E7E-86FC-DF56B6DB8015}" destId="{87EA6D2E-1C89-40CC-88DF-5B11FEFE4588}" srcOrd="2" destOrd="0" presId="urn:microsoft.com/office/officeart/2005/8/layout/default"/>
    <dgm:cxn modelId="{277EDBB7-896C-4BE7-BB29-18DFEB83A109}" type="presParOf" srcId="{BF62DA39-0ADA-4E7E-86FC-DF56B6DB8015}" destId="{80B40460-6304-4E48-BBBB-7ABA068D5AF5}" srcOrd="3" destOrd="0" presId="urn:microsoft.com/office/officeart/2005/8/layout/default"/>
    <dgm:cxn modelId="{BD4BE0AE-2615-4EF2-A81F-CA9D0F8CE779}" type="presParOf" srcId="{BF62DA39-0ADA-4E7E-86FC-DF56B6DB8015}" destId="{B9A16CDD-E3AA-404B-A7E5-8B3D3B14905F}" srcOrd="4" destOrd="0" presId="urn:microsoft.com/office/officeart/2005/8/layout/default"/>
    <dgm:cxn modelId="{401246D7-CE43-4828-B96C-3B91B55E13E9}" type="presParOf" srcId="{BF62DA39-0ADA-4E7E-86FC-DF56B6DB8015}" destId="{43A872A6-0C48-448F-8B52-90400EC20684}" srcOrd="5" destOrd="0" presId="urn:microsoft.com/office/officeart/2005/8/layout/default"/>
    <dgm:cxn modelId="{7AEA7F68-7510-44CF-9C6F-16FCA4485EAD}" type="presParOf" srcId="{BF62DA39-0ADA-4E7E-86FC-DF56B6DB8015}" destId="{2F610C59-B746-4ABF-B126-F44E1A901E2E}" srcOrd="6" destOrd="0" presId="urn:microsoft.com/office/officeart/2005/8/layout/default"/>
    <dgm:cxn modelId="{6CB9AC20-4B24-4A63-B729-BC71D04F7B94}" type="presParOf" srcId="{BF62DA39-0ADA-4E7E-86FC-DF56B6DB8015}" destId="{8AC1B7E8-E8D3-4ECD-A7D1-74D359E6E912}" srcOrd="7" destOrd="0" presId="urn:microsoft.com/office/officeart/2005/8/layout/default"/>
    <dgm:cxn modelId="{E95C253C-BF94-49A8-8ADD-857C891EB2D0}" type="presParOf" srcId="{BF62DA39-0ADA-4E7E-86FC-DF56B6DB8015}" destId="{419E0D7F-CB7A-42A5-AD45-1F0167666006}" srcOrd="8" destOrd="0" presId="urn:microsoft.com/office/officeart/2005/8/layout/default"/>
    <dgm:cxn modelId="{C2AA14D7-A487-496C-9CD9-D19901EE0F9B}" type="presParOf" srcId="{BF62DA39-0ADA-4E7E-86FC-DF56B6DB8015}" destId="{4E6D10B7-0F4C-4298-BE4E-55D8F412BAED}" srcOrd="9" destOrd="0" presId="urn:microsoft.com/office/officeart/2005/8/layout/default"/>
    <dgm:cxn modelId="{75EF66F5-EE0A-4B7E-975C-814AF1D61CAB}" type="presParOf" srcId="{BF62DA39-0ADA-4E7E-86FC-DF56B6DB8015}" destId="{0042C469-9593-417A-8C29-174684037D14}" srcOrd="10" destOrd="0" presId="urn:microsoft.com/office/officeart/2005/8/layout/default"/>
    <dgm:cxn modelId="{3F18D40E-1AB6-4473-829A-8130F0A0CC0B}" type="presParOf" srcId="{BF62DA39-0ADA-4E7E-86FC-DF56B6DB8015}" destId="{BC61E74C-931A-4393-A9DC-ABC404E3F7C7}" srcOrd="11" destOrd="0" presId="urn:microsoft.com/office/officeart/2005/8/layout/default"/>
    <dgm:cxn modelId="{34A90A98-70B4-4FB2-8C60-C84E4676BF94}" type="presParOf" srcId="{BF62DA39-0ADA-4E7E-86FC-DF56B6DB8015}" destId="{1824C420-DB63-4A7A-9BA3-194E30B178C2}" srcOrd="12" destOrd="0" presId="urn:microsoft.com/office/officeart/2005/8/layout/default"/>
    <dgm:cxn modelId="{BE9B2587-2270-436C-9D76-3F539790EFC8}" type="presParOf" srcId="{BF62DA39-0ADA-4E7E-86FC-DF56B6DB8015}" destId="{E6DF546E-5AAC-4B97-8141-D181050E9BB8}" srcOrd="13" destOrd="0" presId="urn:microsoft.com/office/officeart/2005/8/layout/default"/>
    <dgm:cxn modelId="{836148C7-0C58-40CF-8A06-EE079D8ED972}" type="presParOf" srcId="{BF62DA39-0ADA-4E7E-86FC-DF56B6DB8015}" destId="{D160B55A-6591-4882-A460-4C61E63A7EB8}" srcOrd="1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9730144-3AF2-4241-9640-F6A75CFAF82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2400" dirty="0"/>
            <a:t>导航与菜单</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B928FAB0-A98D-439A-A4F6-635BCBA78A8B}">
      <dgm:prSet custT="1"/>
      <dgm:spPr/>
      <dgm:t>
        <a:bodyPr/>
        <a:lstStyle/>
        <a:p>
          <a:r>
            <a:rPr lang="zh-CN" altLang="en-US" sz="2400"/>
            <a:t>页面过渡</a:t>
          </a:r>
        </a:p>
      </dgm:t>
    </dgm:pt>
    <dgm:pt modelId="{EED01A37-C780-4E55-A926-7452CEACEB51}" type="parTrans" cxnId="{30B1A5B0-CE22-4222-9714-2A03E21F9CCF}">
      <dgm:prSet/>
      <dgm:spPr/>
      <dgm:t>
        <a:bodyPr/>
        <a:lstStyle/>
        <a:p>
          <a:endParaRPr lang="zh-CN" altLang="en-US"/>
        </a:p>
      </dgm:t>
    </dgm:pt>
    <dgm:pt modelId="{3927BA58-22F0-4BFF-8692-89B1F2CDEE81}" type="sibTrans" cxnId="{30B1A5B0-CE22-4222-9714-2A03E21F9CCF}">
      <dgm:prSet/>
      <dgm:spPr/>
      <dgm:t>
        <a:bodyPr/>
        <a:lstStyle/>
        <a:p>
          <a:endParaRPr lang="zh-CN" altLang="en-US"/>
        </a:p>
      </dgm:t>
    </dgm:pt>
    <dgm:pt modelId="{1A60674E-22F8-4691-999C-43F11F70157F}">
      <dgm:prSet custT="1"/>
      <dgm:spPr/>
      <dgm:t>
        <a:bodyPr/>
        <a:lstStyle/>
        <a:p>
          <a:r>
            <a:rPr lang="zh-CN" altLang="en-US" sz="2400"/>
            <a:t>加载与等待</a:t>
          </a:r>
        </a:p>
      </dgm:t>
    </dgm:pt>
    <dgm:pt modelId="{9ACE4F79-37C9-4B1F-A925-AC1E52989169}" type="parTrans" cxnId="{74C532BA-2C0E-458E-B1BC-562143327E85}">
      <dgm:prSet/>
      <dgm:spPr/>
      <dgm:t>
        <a:bodyPr/>
        <a:lstStyle/>
        <a:p>
          <a:endParaRPr lang="zh-CN" altLang="en-US"/>
        </a:p>
      </dgm:t>
    </dgm:pt>
    <dgm:pt modelId="{AE5042B5-0237-499D-9BDC-4AD5C42E2ACE}" type="sibTrans" cxnId="{74C532BA-2C0E-458E-B1BC-562143327E85}">
      <dgm:prSet/>
      <dgm:spPr/>
      <dgm:t>
        <a:bodyPr/>
        <a:lstStyle/>
        <a:p>
          <a:endParaRPr lang="zh-CN" altLang="en-US"/>
        </a:p>
      </dgm:t>
    </dgm:pt>
    <dgm:pt modelId="{C0A2C5E8-945C-473B-AA2B-CE241F9746E1}">
      <dgm:prSet custT="1"/>
      <dgm:spPr/>
      <dgm:t>
        <a:bodyPr/>
        <a:lstStyle/>
        <a:p>
          <a:r>
            <a:rPr lang="zh-CN" altLang="en-US" sz="2400"/>
            <a:t>反馈提示</a:t>
          </a:r>
        </a:p>
      </dgm:t>
    </dgm:pt>
    <dgm:pt modelId="{5DA9F78C-2574-4CD0-8585-8015B6D01EFC}" type="parTrans" cxnId="{98007A6A-2469-41E3-BE6B-2474ACCCAE0E}">
      <dgm:prSet/>
      <dgm:spPr/>
      <dgm:t>
        <a:bodyPr/>
        <a:lstStyle/>
        <a:p>
          <a:endParaRPr lang="zh-CN" altLang="en-US"/>
        </a:p>
      </dgm:t>
    </dgm:pt>
    <dgm:pt modelId="{123865AF-21E9-432D-AC1B-129968C4A5C9}" type="sibTrans" cxnId="{98007A6A-2469-41E3-BE6B-2474ACCCAE0E}">
      <dgm:prSet/>
      <dgm:spPr/>
      <dgm:t>
        <a:bodyPr/>
        <a:lstStyle/>
        <a:p>
          <a:endParaRPr lang="zh-CN" altLang="en-US"/>
        </a:p>
      </dgm:t>
    </dgm:pt>
    <dgm:pt modelId="{5609922F-3787-4EA9-9D22-B32864C3B635}">
      <dgm:prSet custT="1"/>
      <dgm:spPr/>
      <dgm:t>
        <a:bodyPr/>
        <a:lstStyle/>
        <a:p>
          <a:r>
            <a:rPr lang="zh-CN" altLang="en-US" sz="2400"/>
            <a:t>交互元素</a:t>
          </a:r>
        </a:p>
      </dgm:t>
    </dgm:pt>
    <dgm:pt modelId="{B2217492-BE08-41F2-A400-A99F3A5F8B5F}" type="parTrans" cxnId="{081C7571-82B8-4C2F-A163-FD02FB5D8372}">
      <dgm:prSet/>
      <dgm:spPr/>
      <dgm:t>
        <a:bodyPr/>
        <a:lstStyle/>
        <a:p>
          <a:endParaRPr lang="zh-CN" altLang="en-US"/>
        </a:p>
      </dgm:t>
    </dgm:pt>
    <dgm:pt modelId="{10D7206A-8056-45D5-9391-474B9792E06A}" type="sibTrans" cxnId="{081C7571-82B8-4C2F-A163-FD02FB5D8372}">
      <dgm:prSet/>
      <dgm:spPr/>
      <dgm:t>
        <a:bodyPr/>
        <a:lstStyle/>
        <a:p>
          <a:endParaRPr lang="zh-CN" altLang="en-US"/>
        </a:p>
      </dgm:t>
    </dgm:pt>
    <dgm:pt modelId="{AFCEBDDD-0DB2-41D4-A437-E6E47B3F5211}">
      <dgm:prSet custT="1"/>
      <dgm:spPr/>
      <dgm:t>
        <a:bodyPr/>
        <a:lstStyle/>
        <a:p>
          <a:r>
            <a:rPr lang="zh-CN" altLang="en-US" sz="2400"/>
            <a:t>商品列表与详情页</a:t>
          </a:r>
        </a:p>
      </dgm:t>
    </dgm:pt>
    <dgm:pt modelId="{C8F06FE6-71E0-47AF-8C4F-B934AD82B9C9}" type="parTrans" cxnId="{1F1E4FEB-5BE5-4093-AE77-0CC1138B2429}">
      <dgm:prSet/>
      <dgm:spPr/>
      <dgm:t>
        <a:bodyPr/>
        <a:lstStyle/>
        <a:p>
          <a:endParaRPr lang="zh-CN" altLang="en-US"/>
        </a:p>
      </dgm:t>
    </dgm:pt>
    <dgm:pt modelId="{C59BCBF2-F51F-4527-AF2B-3B98F9B82C30}" type="sibTrans" cxnId="{1F1E4FEB-5BE5-4093-AE77-0CC1138B2429}">
      <dgm:prSet/>
      <dgm:spPr/>
      <dgm:t>
        <a:bodyPr/>
        <a:lstStyle/>
        <a:p>
          <a:endParaRPr lang="zh-CN" altLang="en-US"/>
        </a:p>
      </dgm:t>
    </dgm:pt>
    <dgm:pt modelId="{E6014421-0067-423E-857F-AE967C9048E2}">
      <dgm:prSet custT="1"/>
      <dgm:spPr/>
      <dgm:t>
        <a:bodyPr/>
        <a:lstStyle/>
        <a:p>
          <a:r>
            <a:rPr lang="zh-CN" altLang="en-US" sz="2400"/>
            <a:t>购物车与结算流程</a:t>
          </a:r>
        </a:p>
      </dgm:t>
    </dgm:pt>
    <dgm:pt modelId="{500B5BC6-9389-4AA9-B4DD-BD07B3B51ACB}" type="parTrans" cxnId="{88DDE390-65BB-4E93-A90A-F8F4FA39E437}">
      <dgm:prSet/>
      <dgm:spPr/>
      <dgm:t>
        <a:bodyPr/>
        <a:lstStyle/>
        <a:p>
          <a:endParaRPr lang="zh-CN" altLang="en-US"/>
        </a:p>
      </dgm:t>
    </dgm:pt>
    <dgm:pt modelId="{31B3C1C0-FC88-43AA-B8D2-F7AB32B6FE23}" type="sibTrans" cxnId="{88DDE390-65BB-4E93-A90A-F8F4FA39E437}">
      <dgm:prSet/>
      <dgm:spPr/>
      <dgm:t>
        <a:bodyPr/>
        <a:lstStyle/>
        <a:p>
          <a:endParaRPr lang="zh-CN" altLang="en-US"/>
        </a:p>
      </dgm:t>
    </dgm:pt>
    <dgm:pt modelId="{73E31469-5C7D-4CDE-9BBF-8465854E4AAA}">
      <dgm:prSet custT="1"/>
      <dgm:spPr/>
      <dgm:t>
        <a:bodyPr/>
        <a:lstStyle/>
        <a:p>
          <a:r>
            <a:rPr lang="zh-CN" altLang="en-US" sz="2400"/>
            <a:t>个性化推荐与广告</a:t>
          </a:r>
        </a:p>
      </dgm:t>
    </dgm:pt>
    <dgm:pt modelId="{4D0C9CDF-3E3A-4AA9-8D48-52CB5D7ACBF3}" type="parTrans" cxnId="{84C5DCC8-565B-46BD-B82F-086E7B65EAAC}">
      <dgm:prSet/>
      <dgm:spPr/>
      <dgm:t>
        <a:bodyPr/>
        <a:lstStyle/>
        <a:p>
          <a:endParaRPr lang="zh-CN" altLang="en-US"/>
        </a:p>
      </dgm:t>
    </dgm:pt>
    <dgm:pt modelId="{6F95D40F-A61E-4DB1-ADEE-2D9DC27E48C8}" type="sibTrans" cxnId="{84C5DCC8-565B-46BD-B82F-086E7B65EAAC}">
      <dgm:prSet/>
      <dgm:spPr/>
      <dgm:t>
        <a:bodyPr/>
        <a:lstStyle/>
        <a:p>
          <a:endParaRPr lang="zh-CN" altLang="en-US"/>
        </a:p>
      </dgm:t>
    </dgm:pt>
    <dgm:pt modelId="{D679250F-B1BA-4FF1-83E4-6845AE49DFCD}">
      <dgm:prSet custT="1"/>
      <dgm:spPr/>
      <dgm:t>
        <a:bodyPr/>
        <a:lstStyle/>
        <a:p>
          <a:r>
            <a:rPr lang="zh-CN" altLang="en-US" sz="2400" dirty="0"/>
            <a:t>品牌故事与情感化设计</a:t>
          </a:r>
        </a:p>
      </dgm:t>
    </dgm:pt>
    <dgm:pt modelId="{765312C2-30A2-411B-B396-03A20D58DE30}" type="parTrans" cxnId="{262776E5-6D95-4127-87BA-EF9C6D5F3978}">
      <dgm:prSet/>
      <dgm:spPr/>
      <dgm:t>
        <a:bodyPr/>
        <a:lstStyle/>
        <a:p>
          <a:endParaRPr lang="zh-CN" altLang="en-US"/>
        </a:p>
      </dgm:t>
    </dgm:pt>
    <dgm:pt modelId="{D603B203-BC79-4EF5-BAEF-E457AED85567}" type="sibTrans" cxnId="{262776E5-6D95-4127-87BA-EF9C6D5F3978}">
      <dgm:prSet/>
      <dgm:spPr/>
      <dgm:t>
        <a:bodyPr/>
        <a:lstStyle/>
        <a:p>
          <a:endParaRPr lang="zh-CN" altLang="en-US"/>
        </a:p>
      </dgm:t>
    </dgm:pt>
    <dgm:pt modelId="{EBE75EAE-0733-46B9-918A-89FEFC773010}" type="pres">
      <dgm:prSet presAssocID="{89730144-3AF2-4241-9640-F6A75CFAF829}" presName="Name0" presStyleCnt="0">
        <dgm:presLayoutVars>
          <dgm:dir/>
          <dgm:resizeHandles val="exact"/>
        </dgm:presLayoutVars>
      </dgm:prSet>
      <dgm:spPr/>
    </dgm:pt>
    <dgm:pt modelId="{B7006807-3DEC-4C10-9A2B-EE8A0928C1E0}" type="pres">
      <dgm:prSet presAssocID="{7E176F3C-0016-4265-99AB-2E1AF6B4CAC8}" presName="composite" presStyleCnt="0"/>
      <dgm:spPr/>
    </dgm:pt>
    <dgm:pt modelId="{A71ACCD8-1BDE-437A-A8CD-3549B5BE2677}" type="pres">
      <dgm:prSet presAssocID="{7E176F3C-0016-4265-99AB-2E1AF6B4CAC8}" presName="rect1" presStyleLbl="trAlignAcc1" presStyleIdx="0" presStyleCnt="9">
        <dgm:presLayoutVars>
          <dgm:bulletEnabled val="1"/>
        </dgm:presLayoutVars>
      </dgm:prSet>
      <dgm:spPr/>
    </dgm:pt>
    <dgm:pt modelId="{EB9D8987-BBB2-4687-8229-386EF4AA1475}" type="pres">
      <dgm:prSet presAssocID="{7E176F3C-0016-4265-99AB-2E1AF6B4CAC8}" presName="rect2" presStyleLbl="fgImgPlace1" presStyleIdx="0" presStyleCnt="9"/>
      <dgm:spPr/>
    </dgm:pt>
    <dgm:pt modelId="{9D0EC51E-B929-4E7C-8D26-A546E374B602}" type="pres">
      <dgm:prSet presAssocID="{62C25548-E0B3-46B6-A9F4-2D83A80D22FC}" presName="sibTrans" presStyleCnt="0"/>
      <dgm:spPr/>
    </dgm:pt>
    <dgm:pt modelId="{C41ECDC5-026D-436E-B413-2D7372D6BEB9}" type="pres">
      <dgm:prSet presAssocID="{B928FAB0-A98D-439A-A4F6-635BCBA78A8B}" presName="composite" presStyleCnt="0"/>
      <dgm:spPr/>
    </dgm:pt>
    <dgm:pt modelId="{9A849D20-9D93-4499-9A55-D30A8D77FA59}" type="pres">
      <dgm:prSet presAssocID="{B928FAB0-A98D-439A-A4F6-635BCBA78A8B}" presName="rect1" presStyleLbl="trAlignAcc1" presStyleIdx="1" presStyleCnt="9">
        <dgm:presLayoutVars>
          <dgm:bulletEnabled val="1"/>
        </dgm:presLayoutVars>
      </dgm:prSet>
      <dgm:spPr/>
    </dgm:pt>
    <dgm:pt modelId="{661E7E14-FEA9-4004-9D39-4E58ADB53A14}" type="pres">
      <dgm:prSet presAssocID="{B928FAB0-A98D-439A-A4F6-635BCBA78A8B}" presName="rect2" presStyleLbl="fgImgPlace1" presStyleIdx="1" presStyleCnt="9"/>
      <dgm:spPr/>
    </dgm:pt>
    <dgm:pt modelId="{86314EDB-478A-4AD1-8401-E90305B6AF2D}" type="pres">
      <dgm:prSet presAssocID="{3927BA58-22F0-4BFF-8692-89B1F2CDEE81}" presName="sibTrans" presStyleCnt="0"/>
      <dgm:spPr/>
    </dgm:pt>
    <dgm:pt modelId="{5FAFBC52-5C68-4220-AFFA-394A17CC9F31}" type="pres">
      <dgm:prSet presAssocID="{1A60674E-22F8-4691-999C-43F11F70157F}" presName="composite" presStyleCnt="0"/>
      <dgm:spPr/>
    </dgm:pt>
    <dgm:pt modelId="{378DD470-9F4B-4715-BEF2-41175E516660}" type="pres">
      <dgm:prSet presAssocID="{1A60674E-22F8-4691-999C-43F11F70157F}" presName="rect1" presStyleLbl="trAlignAcc1" presStyleIdx="2" presStyleCnt="9">
        <dgm:presLayoutVars>
          <dgm:bulletEnabled val="1"/>
        </dgm:presLayoutVars>
      </dgm:prSet>
      <dgm:spPr/>
    </dgm:pt>
    <dgm:pt modelId="{4D4D87C0-7B04-4E6A-9C59-E412783D518D}" type="pres">
      <dgm:prSet presAssocID="{1A60674E-22F8-4691-999C-43F11F70157F}" presName="rect2" presStyleLbl="fgImgPlace1" presStyleIdx="2" presStyleCnt="9"/>
      <dgm:spPr/>
    </dgm:pt>
    <dgm:pt modelId="{FDE021FD-E16A-4277-ACEC-C4EA848495D2}" type="pres">
      <dgm:prSet presAssocID="{AE5042B5-0237-499D-9BDC-4AD5C42E2ACE}" presName="sibTrans" presStyleCnt="0"/>
      <dgm:spPr/>
    </dgm:pt>
    <dgm:pt modelId="{8A471B1E-D677-426B-B1B6-0A13DEAFB431}" type="pres">
      <dgm:prSet presAssocID="{C0A2C5E8-945C-473B-AA2B-CE241F9746E1}" presName="composite" presStyleCnt="0"/>
      <dgm:spPr/>
    </dgm:pt>
    <dgm:pt modelId="{4FF8FC1F-E0BC-4AF3-ADDD-AC41B586D553}" type="pres">
      <dgm:prSet presAssocID="{C0A2C5E8-945C-473B-AA2B-CE241F9746E1}" presName="rect1" presStyleLbl="trAlignAcc1" presStyleIdx="3" presStyleCnt="9">
        <dgm:presLayoutVars>
          <dgm:bulletEnabled val="1"/>
        </dgm:presLayoutVars>
      </dgm:prSet>
      <dgm:spPr/>
    </dgm:pt>
    <dgm:pt modelId="{03DE261F-A848-4407-A2A0-478E413E2BD8}" type="pres">
      <dgm:prSet presAssocID="{C0A2C5E8-945C-473B-AA2B-CE241F9746E1}" presName="rect2" presStyleLbl="fgImgPlace1" presStyleIdx="3" presStyleCnt="9"/>
      <dgm:spPr/>
    </dgm:pt>
    <dgm:pt modelId="{DEFF3A31-5E43-42B6-99E4-BD573DD77BE7}" type="pres">
      <dgm:prSet presAssocID="{123865AF-21E9-432D-AC1B-129968C4A5C9}" presName="sibTrans" presStyleCnt="0"/>
      <dgm:spPr/>
    </dgm:pt>
    <dgm:pt modelId="{36E66D09-3A60-4F2F-876E-4D05BD26DCE7}" type="pres">
      <dgm:prSet presAssocID="{5609922F-3787-4EA9-9D22-B32864C3B635}" presName="composite" presStyleCnt="0"/>
      <dgm:spPr/>
    </dgm:pt>
    <dgm:pt modelId="{09E6CEA0-0D1A-4217-B4B7-CB459E9F9F67}" type="pres">
      <dgm:prSet presAssocID="{5609922F-3787-4EA9-9D22-B32864C3B635}" presName="rect1" presStyleLbl="trAlignAcc1" presStyleIdx="4" presStyleCnt="9">
        <dgm:presLayoutVars>
          <dgm:bulletEnabled val="1"/>
        </dgm:presLayoutVars>
      </dgm:prSet>
      <dgm:spPr/>
    </dgm:pt>
    <dgm:pt modelId="{E594F5A5-B9C7-403E-A8A1-D1FB53373B68}" type="pres">
      <dgm:prSet presAssocID="{5609922F-3787-4EA9-9D22-B32864C3B635}" presName="rect2" presStyleLbl="fgImgPlace1" presStyleIdx="4" presStyleCnt="9"/>
      <dgm:spPr/>
    </dgm:pt>
    <dgm:pt modelId="{5C0DB9AA-24A9-4885-9748-B2B2A55AE275}" type="pres">
      <dgm:prSet presAssocID="{10D7206A-8056-45D5-9391-474B9792E06A}" presName="sibTrans" presStyleCnt="0"/>
      <dgm:spPr/>
    </dgm:pt>
    <dgm:pt modelId="{AA6F1066-B567-414B-BDF6-CC19FE3FE822}" type="pres">
      <dgm:prSet presAssocID="{AFCEBDDD-0DB2-41D4-A437-E6E47B3F5211}" presName="composite" presStyleCnt="0"/>
      <dgm:spPr/>
    </dgm:pt>
    <dgm:pt modelId="{F41AC605-2035-4258-9BCE-3DA3E6B59FE4}" type="pres">
      <dgm:prSet presAssocID="{AFCEBDDD-0DB2-41D4-A437-E6E47B3F5211}" presName="rect1" presStyleLbl="trAlignAcc1" presStyleIdx="5" presStyleCnt="9">
        <dgm:presLayoutVars>
          <dgm:bulletEnabled val="1"/>
        </dgm:presLayoutVars>
      </dgm:prSet>
      <dgm:spPr/>
    </dgm:pt>
    <dgm:pt modelId="{54BF782D-18F1-4A30-844C-502A4570D4EE}" type="pres">
      <dgm:prSet presAssocID="{AFCEBDDD-0DB2-41D4-A437-E6E47B3F5211}" presName="rect2" presStyleLbl="fgImgPlace1" presStyleIdx="5" presStyleCnt="9"/>
      <dgm:spPr/>
    </dgm:pt>
    <dgm:pt modelId="{19CFA2FB-671E-42D2-BFA7-7DDD91DCD958}" type="pres">
      <dgm:prSet presAssocID="{C59BCBF2-F51F-4527-AF2B-3B98F9B82C30}" presName="sibTrans" presStyleCnt="0"/>
      <dgm:spPr/>
    </dgm:pt>
    <dgm:pt modelId="{869CFBEA-AA8E-461A-9A59-3B827555267D}" type="pres">
      <dgm:prSet presAssocID="{E6014421-0067-423E-857F-AE967C9048E2}" presName="composite" presStyleCnt="0"/>
      <dgm:spPr/>
    </dgm:pt>
    <dgm:pt modelId="{FE61056E-7030-4370-8F2B-2C9ECA32B5C8}" type="pres">
      <dgm:prSet presAssocID="{E6014421-0067-423E-857F-AE967C9048E2}" presName="rect1" presStyleLbl="trAlignAcc1" presStyleIdx="6" presStyleCnt="9">
        <dgm:presLayoutVars>
          <dgm:bulletEnabled val="1"/>
        </dgm:presLayoutVars>
      </dgm:prSet>
      <dgm:spPr/>
    </dgm:pt>
    <dgm:pt modelId="{0DC4414C-B235-4894-8810-4C81673A55A9}" type="pres">
      <dgm:prSet presAssocID="{E6014421-0067-423E-857F-AE967C9048E2}" presName="rect2" presStyleLbl="fgImgPlace1" presStyleIdx="6" presStyleCnt="9"/>
      <dgm:spPr/>
    </dgm:pt>
    <dgm:pt modelId="{0C2099CC-96F2-44E8-B591-BAC04F07D1FA}" type="pres">
      <dgm:prSet presAssocID="{31B3C1C0-FC88-43AA-B8D2-F7AB32B6FE23}" presName="sibTrans" presStyleCnt="0"/>
      <dgm:spPr/>
    </dgm:pt>
    <dgm:pt modelId="{D9608D56-0CD4-4C9B-9A83-BEC66EFCC126}" type="pres">
      <dgm:prSet presAssocID="{73E31469-5C7D-4CDE-9BBF-8465854E4AAA}" presName="composite" presStyleCnt="0"/>
      <dgm:spPr/>
    </dgm:pt>
    <dgm:pt modelId="{799360E8-38AD-45FB-A37F-59C258291791}" type="pres">
      <dgm:prSet presAssocID="{73E31469-5C7D-4CDE-9BBF-8465854E4AAA}" presName="rect1" presStyleLbl="trAlignAcc1" presStyleIdx="7" presStyleCnt="9">
        <dgm:presLayoutVars>
          <dgm:bulletEnabled val="1"/>
        </dgm:presLayoutVars>
      </dgm:prSet>
      <dgm:spPr/>
    </dgm:pt>
    <dgm:pt modelId="{F5F8F092-8C5E-43E3-992C-8651409FE870}" type="pres">
      <dgm:prSet presAssocID="{73E31469-5C7D-4CDE-9BBF-8465854E4AAA}" presName="rect2" presStyleLbl="fgImgPlace1" presStyleIdx="7" presStyleCnt="9"/>
      <dgm:spPr/>
    </dgm:pt>
    <dgm:pt modelId="{0FC062B9-543D-4088-9E8C-A79673024D75}" type="pres">
      <dgm:prSet presAssocID="{6F95D40F-A61E-4DB1-ADEE-2D9DC27E48C8}" presName="sibTrans" presStyleCnt="0"/>
      <dgm:spPr/>
    </dgm:pt>
    <dgm:pt modelId="{34C5BAA6-A3FD-480A-9A7D-65D185E1179A}" type="pres">
      <dgm:prSet presAssocID="{D679250F-B1BA-4FF1-83E4-6845AE49DFCD}" presName="composite" presStyleCnt="0"/>
      <dgm:spPr/>
    </dgm:pt>
    <dgm:pt modelId="{D452997D-BC7D-4119-B064-58FCEB2CE0BF}" type="pres">
      <dgm:prSet presAssocID="{D679250F-B1BA-4FF1-83E4-6845AE49DFCD}" presName="rect1" presStyleLbl="trAlignAcc1" presStyleIdx="8" presStyleCnt="9">
        <dgm:presLayoutVars>
          <dgm:bulletEnabled val="1"/>
        </dgm:presLayoutVars>
      </dgm:prSet>
      <dgm:spPr/>
    </dgm:pt>
    <dgm:pt modelId="{23473D2C-FBD0-4D45-B595-C0C37D8DF953}" type="pres">
      <dgm:prSet presAssocID="{D679250F-B1BA-4FF1-83E4-6845AE49DFCD}" presName="rect2" presStyleLbl="fgImgPlace1" presStyleIdx="8" presStyleCnt="9"/>
      <dgm:spPr/>
    </dgm:pt>
  </dgm:ptLst>
  <dgm:cxnLst>
    <dgm:cxn modelId="{6AD2330F-7A8E-40AB-8A97-19F21A15315B}" type="presOf" srcId="{7E176F3C-0016-4265-99AB-2E1AF6B4CAC8}" destId="{A71ACCD8-1BDE-437A-A8CD-3549B5BE2677}" srcOrd="0" destOrd="0" presId="urn:microsoft.com/office/officeart/2008/layout/PictureStrips"/>
    <dgm:cxn modelId="{53F80618-A7DE-4418-8669-AF715F42A690}" type="presOf" srcId="{AFCEBDDD-0DB2-41D4-A437-E6E47B3F5211}" destId="{F41AC605-2035-4258-9BCE-3DA3E6B59FE4}" srcOrd="0" destOrd="0" presId="urn:microsoft.com/office/officeart/2008/layout/PictureStrips"/>
    <dgm:cxn modelId="{A4735226-8017-4E32-BCF8-BF13C9EDD894}" type="presOf" srcId="{1A60674E-22F8-4691-999C-43F11F70157F}" destId="{378DD470-9F4B-4715-BEF2-41175E516660}" srcOrd="0" destOrd="0" presId="urn:microsoft.com/office/officeart/2008/layout/PictureStrips"/>
    <dgm:cxn modelId="{98007A6A-2469-41E3-BE6B-2474ACCCAE0E}" srcId="{89730144-3AF2-4241-9640-F6A75CFAF829}" destId="{C0A2C5E8-945C-473B-AA2B-CE241F9746E1}" srcOrd="3" destOrd="0" parTransId="{5DA9F78C-2574-4CD0-8585-8015B6D01EFC}" sibTransId="{123865AF-21E9-432D-AC1B-129968C4A5C9}"/>
    <dgm:cxn modelId="{081C7571-82B8-4C2F-A163-FD02FB5D8372}" srcId="{89730144-3AF2-4241-9640-F6A75CFAF829}" destId="{5609922F-3787-4EA9-9D22-B32864C3B635}" srcOrd="4" destOrd="0" parTransId="{B2217492-BE08-41F2-A400-A99F3A5F8B5F}" sibTransId="{10D7206A-8056-45D5-9391-474B9792E06A}"/>
    <dgm:cxn modelId="{9EBB0D83-1D7E-4CE9-BCC2-04179AB5A58F}" type="presOf" srcId="{C0A2C5E8-945C-473B-AA2B-CE241F9746E1}" destId="{4FF8FC1F-E0BC-4AF3-ADDD-AC41B586D553}" srcOrd="0" destOrd="0" presId="urn:microsoft.com/office/officeart/2008/layout/PictureStrips"/>
    <dgm:cxn modelId="{88DDE390-65BB-4E93-A90A-F8F4FA39E437}" srcId="{89730144-3AF2-4241-9640-F6A75CFAF829}" destId="{E6014421-0067-423E-857F-AE967C9048E2}" srcOrd="6" destOrd="0" parTransId="{500B5BC6-9389-4AA9-B4DD-BD07B3B51ACB}" sibTransId="{31B3C1C0-FC88-43AA-B8D2-F7AB32B6FE23}"/>
    <dgm:cxn modelId="{5E4E8A96-4C97-49F1-AAB3-6B8CAB8A0E10}" srcId="{89730144-3AF2-4241-9640-F6A75CFAF829}" destId="{7E176F3C-0016-4265-99AB-2E1AF6B4CAC8}" srcOrd="0" destOrd="0" parTransId="{059E3597-94DE-42FC-A994-0AF2C29BDC88}" sibTransId="{62C25548-E0B3-46B6-A9F4-2D83A80D22FC}"/>
    <dgm:cxn modelId="{63E153A6-B066-4EAE-A1CB-E3D7F2C2B676}" type="presOf" srcId="{D679250F-B1BA-4FF1-83E4-6845AE49DFCD}" destId="{D452997D-BC7D-4119-B064-58FCEB2CE0BF}" srcOrd="0" destOrd="0" presId="urn:microsoft.com/office/officeart/2008/layout/PictureStrips"/>
    <dgm:cxn modelId="{30B1A5B0-CE22-4222-9714-2A03E21F9CCF}" srcId="{89730144-3AF2-4241-9640-F6A75CFAF829}" destId="{B928FAB0-A98D-439A-A4F6-635BCBA78A8B}" srcOrd="1" destOrd="0" parTransId="{EED01A37-C780-4E55-A926-7452CEACEB51}" sibTransId="{3927BA58-22F0-4BFF-8692-89B1F2CDEE81}"/>
    <dgm:cxn modelId="{F6DEB8B0-2516-4293-AC77-DEB670329F47}" type="presOf" srcId="{89730144-3AF2-4241-9640-F6A75CFAF829}" destId="{EBE75EAE-0733-46B9-918A-89FEFC773010}" srcOrd="0" destOrd="0" presId="urn:microsoft.com/office/officeart/2008/layout/PictureStrips"/>
    <dgm:cxn modelId="{74C532BA-2C0E-458E-B1BC-562143327E85}" srcId="{89730144-3AF2-4241-9640-F6A75CFAF829}" destId="{1A60674E-22F8-4691-999C-43F11F70157F}" srcOrd="2" destOrd="0" parTransId="{9ACE4F79-37C9-4B1F-A925-AC1E52989169}" sibTransId="{AE5042B5-0237-499D-9BDC-4AD5C42E2ACE}"/>
    <dgm:cxn modelId="{CDAA51C1-7511-4C5B-A31C-C8D2476526E2}" type="presOf" srcId="{73E31469-5C7D-4CDE-9BBF-8465854E4AAA}" destId="{799360E8-38AD-45FB-A37F-59C258291791}" srcOrd="0" destOrd="0" presId="urn:microsoft.com/office/officeart/2008/layout/PictureStrips"/>
    <dgm:cxn modelId="{949030C3-E3BF-453F-90EF-A2F20C92D75E}" type="presOf" srcId="{B928FAB0-A98D-439A-A4F6-635BCBA78A8B}" destId="{9A849D20-9D93-4499-9A55-D30A8D77FA59}" srcOrd="0" destOrd="0" presId="urn:microsoft.com/office/officeart/2008/layout/PictureStrips"/>
    <dgm:cxn modelId="{84C5DCC8-565B-46BD-B82F-086E7B65EAAC}" srcId="{89730144-3AF2-4241-9640-F6A75CFAF829}" destId="{73E31469-5C7D-4CDE-9BBF-8465854E4AAA}" srcOrd="7" destOrd="0" parTransId="{4D0C9CDF-3E3A-4AA9-8D48-52CB5D7ACBF3}" sibTransId="{6F95D40F-A61E-4DB1-ADEE-2D9DC27E48C8}"/>
    <dgm:cxn modelId="{B4116CD3-45A5-4491-B502-1AA199DC45AC}" type="presOf" srcId="{5609922F-3787-4EA9-9D22-B32864C3B635}" destId="{09E6CEA0-0D1A-4217-B4B7-CB459E9F9F67}" srcOrd="0" destOrd="0" presId="urn:microsoft.com/office/officeart/2008/layout/PictureStrips"/>
    <dgm:cxn modelId="{82E1C9DF-F21F-4E6F-9219-F1DCE20FA974}" type="presOf" srcId="{E6014421-0067-423E-857F-AE967C9048E2}" destId="{FE61056E-7030-4370-8F2B-2C9ECA32B5C8}" srcOrd="0" destOrd="0" presId="urn:microsoft.com/office/officeart/2008/layout/PictureStrips"/>
    <dgm:cxn modelId="{262776E5-6D95-4127-87BA-EF9C6D5F3978}" srcId="{89730144-3AF2-4241-9640-F6A75CFAF829}" destId="{D679250F-B1BA-4FF1-83E4-6845AE49DFCD}" srcOrd="8" destOrd="0" parTransId="{765312C2-30A2-411B-B396-03A20D58DE30}" sibTransId="{D603B203-BC79-4EF5-BAEF-E457AED85567}"/>
    <dgm:cxn modelId="{1F1E4FEB-5BE5-4093-AE77-0CC1138B2429}" srcId="{89730144-3AF2-4241-9640-F6A75CFAF829}" destId="{AFCEBDDD-0DB2-41D4-A437-E6E47B3F5211}" srcOrd="5" destOrd="0" parTransId="{C8F06FE6-71E0-47AF-8C4F-B934AD82B9C9}" sibTransId="{C59BCBF2-F51F-4527-AF2B-3B98F9B82C30}"/>
    <dgm:cxn modelId="{77E5A5E1-9BC4-4D44-B237-11DE404881CC}" type="presParOf" srcId="{EBE75EAE-0733-46B9-918A-89FEFC773010}" destId="{B7006807-3DEC-4C10-9A2B-EE8A0928C1E0}" srcOrd="0" destOrd="0" presId="urn:microsoft.com/office/officeart/2008/layout/PictureStrips"/>
    <dgm:cxn modelId="{7E62DB4D-3FEB-4C4F-A1E8-7A237C30F29D}" type="presParOf" srcId="{B7006807-3DEC-4C10-9A2B-EE8A0928C1E0}" destId="{A71ACCD8-1BDE-437A-A8CD-3549B5BE2677}" srcOrd="0" destOrd="0" presId="urn:microsoft.com/office/officeart/2008/layout/PictureStrips"/>
    <dgm:cxn modelId="{EFA4A18D-6506-407B-85DC-38517DB10FB0}" type="presParOf" srcId="{B7006807-3DEC-4C10-9A2B-EE8A0928C1E0}" destId="{EB9D8987-BBB2-4687-8229-386EF4AA1475}" srcOrd="1" destOrd="0" presId="urn:microsoft.com/office/officeart/2008/layout/PictureStrips"/>
    <dgm:cxn modelId="{53C6B2E0-7168-4C08-B9B7-AC1BCC21607E}" type="presParOf" srcId="{EBE75EAE-0733-46B9-918A-89FEFC773010}" destId="{9D0EC51E-B929-4E7C-8D26-A546E374B602}" srcOrd="1" destOrd="0" presId="urn:microsoft.com/office/officeart/2008/layout/PictureStrips"/>
    <dgm:cxn modelId="{E79CC86F-EAF1-4F5C-9A7A-18FDE3C23C6F}" type="presParOf" srcId="{EBE75EAE-0733-46B9-918A-89FEFC773010}" destId="{C41ECDC5-026D-436E-B413-2D7372D6BEB9}" srcOrd="2" destOrd="0" presId="urn:microsoft.com/office/officeart/2008/layout/PictureStrips"/>
    <dgm:cxn modelId="{D1DA1B5E-684C-4743-92F3-EBC612FCE21A}" type="presParOf" srcId="{C41ECDC5-026D-436E-B413-2D7372D6BEB9}" destId="{9A849D20-9D93-4499-9A55-D30A8D77FA59}" srcOrd="0" destOrd="0" presId="urn:microsoft.com/office/officeart/2008/layout/PictureStrips"/>
    <dgm:cxn modelId="{D32008CE-F043-4185-B241-D461F5518846}" type="presParOf" srcId="{C41ECDC5-026D-436E-B413-2D7372D6BEB9}" destId="{661E7E14-FEA9-4004-9D39-4E58ADB53A14}" srcOrd="1" destOrd="0" presId="urn:microsoft.com/office/officeart/2008/layout/PictureStrips"/>
    <dgm:cxn modelId="{FB8295ED-B1C4-43BF-967E-CD7D4D901B03}" type="presParOf" srcId="{EBE75EAE-0733-46B9-918A-89FEFC773010}" destId="{86314EDB-478A-4AD1-8401-E90305B6AF2D}" srcOrd="3" destOrd="0" presId="urn:microsoft.com/office/officeart/2008/layout/PictureStrips"/>
    <dgm:cxn modelId="{AB6D824C-5AEB-44ED-8CB6-14E44F41D750}" type="presParOf" srcId="{EBE75EAE-0733-46B9-918A-89FEFC773010}" destId="{5FAFBC52-5C68-4220-AFFA-394A17CC9F31}" srcOrd="4" destOrd="0" presId="urn:microsoft.com/office/officeart/2008/layout/PictureStrips"/>
    <dgm:cxn modelId="{D11D2FFA-EE0C-4444-BC69-F7EF812B2055}" type="presParOf" srcId="{5FAFBC52-5C68-4220-AFFA-394A17CC9F31}" destId="{378DD470-9F4B-4715-BEF2-41175E516660}" srcOrd="0" destOrd="0" presId="urn:microsoft.com/office/officeart/2008/layout/PictureStrips"/>
    <dgm:cxn modelId="{8870C6ED-D33A-4C37-8F33-671320C665F0}" type="presParOf" srcId="{5FAFBC52-5C68-4220-AFFA-394A17CC9F31}" destId="{4D4D87C0-7B04-4E6A-9C59-E412783D518D}" srcOrd="1" destOrd="0" presId="urn:microsoft.com/office/officeart/2008/layout/PictureStrips"/>
    <dgm:cxn modelId="{3EF931C2-90BD-4884-9028-A8F41F662CAA}" type="presParOf" srcId="{EBE75EAE-0733-46B9-918A-89FEFC773010}" destId="{FDE021FD-E16A-4277-ACEC-C4EA848495D2}" srcOrd="5" destOrd="0" presId="urn:microsoft.com/office/officeart/2008/layout/PictureStrips"/>
    <dgm:cxn modelId="{CAA7D638-C624-491D-94DB-17D16EC76E1D}" type="presParOf" srcId="{EBE75EAE-0733-46B9-918A-89FEFC773010}" destId="{8A471B1E-D677-426B-B1B6-0A13DEAFB431}" srcOrd="6" destOrd="0" presId="urn:microsoft.com/office/officeart/2008/layout/PictureStrips"/>
    <dgm:cxn modelId="{16197B6B-E394-464D-9802-8576400FE3E2}" type="presParOf" srcId="{8A471B1E-D677-426B-B1B6-0A13DEAFB431}" destId="{4FF8FC1F-E0BC-4AF3-ADDD-AC41B586D553}" srcOrd="0" destOrd="0" presId="urn:microsoft.com/office/officeart/2008/layout/PictureStrips"/>
    <dgm:cxn modelId="{98ACCCA7-19F8-4E94-96D3-BD6DEDC7B40E}" type="presParOf" srcId="{8A471B1E-D677-426B-B1B6-0A13DEAFB431}" destId="{03DE261F-A848-4407-A2A0-478E413E2BD8}" srcOrd="1" destOrd="0" presId="urn:microsoft.com/office/officeart/2008/layout/PictureStrips"/>
    <dgm:cxn modelId="{0A9456FC-1C80-40C2-A545-F6E45A3D6E59}" type="presParOf" srcId="{EBE75EAE-0733-46B9-918A-89FEFC773010}" destId="{DEFF3A31-5E43-42B6-99E4-BD573DD77BE7}" srcOrd="7" destOrd="0" presId="urn:microsoft.com/office/officeart/2008/layout/PictureStrips"/>
    <dgm:cxn modelId="{C77AD983-6C5F-4B60-85CE-9B53D330508C}" type="presParOf" srcId="{EBE75EAE-0733-46B9-918A-89FEFC773010}" destId="{36E66D09-3A60-4F2F-876E-4D05BD26DCE7}" srcOrd="8" destOrd="0" presId="urn:microsoft.com/office/officeart/2008/layout/PictureStrips"/>
    <dgm:cxn modelId="{42E928FF-A5E7-482D-A059-BDA72FD14D54}" type="presParOf" srcId="{36E66D09-3A60-4F2F-876E-4D05BD26DCE7}" destId="{09E6CEA0-0D1A-4217-B4B7-CB459E9F9F67}" srcOrd="0" destOrd="0" presId="urn:microsoft.com/office/officeart/2008/layout/PictureStrips"/>
    <dgm:cxn modelId="{45C7FD5C-AE09-4F87-86EB-A80032573AB6}" type="presParOf" srcId="{36E66D09-3A60-4F2F-876E-4D05BD26DCE7}" destId="{E594F5A5-B9C7-403E-A8A1-D1FB53373B68}" srcOrd="1" destOrd="0" presId="urn:microsoft.com/office/officeart/2008/layout/PictureStrips"/>
    <dgm:cxn modelId="{771FF721-E7EE-4308-A4EE-4F17D2D3045F}" type="presParOf" srcId="{EBE75EAE-0733-46B9-918A-89FEFC773010}" destId="{5C0DB9AA-24A9-4885-9748-B2B2A55AE275}" srcOrd="9" destOrd="0" presId="urn:microsoft.com/office/officeart/2008/layout/PictureStrips"/>
    <dgm:cxn modelId="{7B6AC8F3-BEBC-4C4A-B31F-7953FD7A3C27}" type="presParOf" srcId="{EBE75EAE-0733-46B9-918A-89FEFC773010}" destId="{AA6F1066-B567-414B-BDF6-CC19FE3FE822}" srcOrd="10" destOrd="0" presId="urn:microsoft.com/office/officeart/2008/layout/PictureStrips"/>
    <dgm:cxn modelId="{D7FDF149-7C12-4FA8-8284-E9136D0B1223}" type="presParOf" srcId="{AA6F1066-B567-414B-BDF6-CC19FE3FE822}" destId="{F41AC605-2035-4258-9BCE-3DA3E6B59FE4}" srcOrd="0" destOrd="0" presId="urn:microsoft.com/office/officeart/2008/layout/PictureStrips"/>
    <dgm:cxn modelId="{4077A49B-7239-4604-84AB-B29DD906AAAB}" type="presParOf" srcId="{AA6F1066-B567-414B-BDF6-CC19FE3FE822}" destId="{54BF782D-18F1-4A30-844C-502A4570D4EE}" srcOrd="1" destOrd="0" presId="urn:microsoft.com/office/officeart/2008/layout/PictureStrips"/>
    <dgm:cxn modelId="{1FA8F246-3363-4A91-AC01-20CFEFB91EC8}" type="presParOf" srcId="{EBE75EAE-0733-46B9-918A-89FEFC773010}" destId="{19CFA2FB-671E-42D2-BFA7-7DDD91DCD958}" srcOrd="11" destOrd="0" presId="urn:microsoft.com/office/officeart/2008/layout/PictureStrips"/>
    <dgm:cxn modelId="{87CB181E-6A1C-48A8-92DC-0E04ADEC0B42}" type="presParOf" srcId="{EBE75EAE-0733-46B9-918A-89FEFC773010}" destId="{869CFBEA-AA8E-461A-9A59-3B827555267D}" srcOrd="12" destOrd="0" presId="urn:microsoft.com/office/officeart/2008/layout/PictureStrips"/>
    <dgm:cxn modelId="{4FF0C601-59E4-43A1-868D-469F0C896E85}" type="presParOf" srcId="{869CFBEA-AA8E-461A-9A59-3B827555267D}" destId="{FE61056E-7030-4370-8F2B-2C9ECA32B5C8}" srcOrd="0" destOrd="0" presId="urn:microsoft.com/office/officeart/2008/layout/PictureStrips"/>
    <dgm:cxn modelId="{5D913E5D-3D7F-47EB-9551-6FE089A54581}" type="presParOf" srcId="{869CFBEA-AA8E-461A-9A59-3B827555267D}" destId="{0DC4414C-B235-4894-8810-4C81673A55A9}" srcOrd="1" destOrd="0" presId="urn:microsoft.com/office/officeart/2008/layout/PictureStrips"/>
    <dgm:cxn modelId="{408BCA3F-0A27-41EF-BE0E-6AE2392F66D5}" type="presParOf" srcId="{EBE75EAE-0733-46B9-918A-89FEFC773010}" destId="{0C2099CC-96F2-44E8-B591-BAC04F07D1FA}" srcOrd="13" destOrd="0" presId="urn:microsoft.com/office/officeart/2008/layout/PictureStrips"/>
    <dgm:cxn modelId="{E1E12B73-24B7-477B-857A-685B22020DF0}" type="presParOf" srcId="{EBE75EAE-0733-46B9-918A-89FEFC773010}" destId="{D9608D56-0CD4-4C9B-9A83-BEC66EFCC126}" srcOrd="14" destOrd="0" presId="urn:microsoft.com/office/officeart/2008/layout/PictureStrips"/>
    <dgm:cxn modelId="{66D37693-D3C5-4B9A-8D31-81CC251226B8}" type="presParOf" srcId="{D9608D56-0CD4-4C9B-9A83-BEC66EFCC126}" destId="{799360E8-38AD-45FB-A37F-59C258291791}" srcOrd="0" destOrd="0" presId="urn:microsoft.com/office/officeart/2008/layout/PictureStrips"/>
    <dgm:cxn modelId="{E1216D5D-DAC2-48C5-8059-C844AAEC6F1F}" type="presParOf" srcId="{D9608D56-0CD4-4C9B-9A83-BEC66EFCC126}" destId="{F5F8F092-8C5E-43E3-992C-8651409FE870}" srcOrd="1" destOrd="0" presId="urn:microsoft.com/office/officeart/2008/layout/PictureStrips"/>
    <dgm:cxn modelId="{DDA8F67A-30C9-42E0-82EA-B946E47B3AA4}" type="presParOf" srcId="{EBE75EAE-0733-46B9-918A-89FEFC773010}" destId="{0FC062B9-543D-4088-9E8C-A79673024D75}" srcOrd="15" destOrd="0" presId="urn:microsoft.com/office/officeart/2008/layout/PictureStrips"/>
    <dgm:cxn modelId="{C504AB6C-9476-46D5-AD75-EE1248873026}" type="presParOf" srcId="{EBE75EAE-0733-46B9-918A-89FEFC773010}" destId="{34C5BAA6-A3FD-480A-9A7D-65D185E1179A}" srcOrd="16" destOrd="0" presId="urn:microsoft.com/office/officeart/2008/layout/PictureStrips"/>
    <dgm:cxn modelId="{D074FE50-5A31-4865-9077-B59EE91A4D7C}" type="presParOf" srcId="{34C5BAA6-A3FD-480A-9A7D-65D185E1179A}" destId="{D452997D-BC7D-4119-B064-58FCEB2CE0BF}" srcOrd="0" destOrd="0" presId="urn:microsoft.com/office/officeart/2008/layout/PictureStrips"/>
    <dgm:cxn modelId="{40614C8D-782C-4FDE-9620-25F05F8BECF5}" type="presParOf" srcId="{34C5BAA6-A3FD-480A-9A7D-65D185E1179A}" destId="{23473D2C-FBD0-4D45-B595-C0C37D8DF953}"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明确的品牌标识和口号展示。</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8B9273F9-E516-4B2B-90D4-1611EBDEC0F7}">
      <dgm:prSet custT="1"/>
      <dgm:spPr/>
      <dgm:t>
        <a:bodyPr/>
        <a:lstStyle/>
        <a:p>
          <a:r>
            <a:rPr lang="en-US" altLang="en-US" sz="2400" dirty="0"/>
            <a:t>&gt;</a:t>
          </a:r>
          <a:r>
            <a:rPr lang="zh-CN" altLang="en-US" sz="2400" dirty="0"/>
            <a:t>清晰的导航栏，方便用户快速访问各主要功能区域。</a:t>
          </a:r>
        </a:p>
      </dgm:t>
    </dgm:pt>
    <dgm:pt modelId="{035C366F-10CC-4B67-A406-06176B37BEB2}" type="parTrans" cxnId="{CDC81B0F-94A8-4124-AB4E-D1397046E886}">
      <dgm:prSet/>
      <dgm:spPr/>
      <dgm:t>
        <a:bodyPr/>
        <a:lstStyle/>
        <a:p>
          <a:endParaRPr lang="zh-CN" altLang="en-US"/>
        </a:p>
      </dgm:t>
    </dgm:pt>
    <dgm:pt modelId="{90856A49-6ABA-4548-92AC-217AEFF20D46}" type="sibTrans" cxnId="{CDC81B0F-94A8-4124-AB4E-D1397046E886}">
      <dgm:prSet/>
      <dgm:spPr/>
      <dgm:t>
        <a:bodyPr/>
        <a:lstStyle/>
        <a:p>
          <a:endParaRPr lang="zh-CN" altLang="en-US"/>
        </a:p>
      </dgm:t>
    </dgm:pt>
    <dgm:pt modelId="{692C11C5-9CC4-4EF1-B378-903F87B4D45F}">
      <dgm:prSet custT="1"/>
      <dgm:spPr/>
      <dgm:t>
        <a:bodyPr/>
        <a:lstStyle/>
        <a:p>
          <a:r>
            <a:rPr lang="en-US" altLang="en-US" sz="2400" dirty="0"/>
            <a:t>&gt;</a:t>
          </a:r>
          <a:r>
            <a:rPr lang="zh-CN" altLang="en-US" sz="2400" dirty="0"/>
            <a:t>引人注目的轮播广告或促销活动模块，突出新品、热销商品或优惠信息。</a:t>
          </a:r>
        </a:p>
      </dgm:t>
    </dgm:pt>
    <dgm:pt modelId="{79989B55-2C2C-4815-9C2B-5C48C3ED2C77}" type="parTrans" cxnId="{ACE62B1B-6834-443D-84AB-EF9A81EE9E3B}">
      <dgm:prSet/>
      <dgm:spPr/>
      <dgm:t>
        <a:bodyPr/>
        <a:lstStyle/>
        <a:p>
          <a:endParaRPr lang="zh-CN" altLang="en-US"/>
        </a:p>
      </dgm:t>
    </dgm:pt>
    <dgm:pt modelId="{0392D391-E97E-4C26-96EE-2FA3529FFA08}" type="sibTrans" cxnId="{ACE62B1B-6834-443D-84AB-EF9A81EE9E3B}">
      <dgm:prSet/>
      <dgm:spPr/>
      <dgm:t>
        <a:bodyPr/>
        <a:lstStyle/>
        <a:p>
          <a:endParaRPr lang="zh-CN" altLang="en-US"/>
        </a:p>
      </dgm:t>
    </dgm:pt>
    <dgm:pt modelId="{432CFA77-CD72-4CD4-BA08-D2AE10903969}">
      <dgm:prSet custT="1"/>
      <dgm:spPr/>
      <dgm:t>
        <a:bodyPr/>
        <a:lstStyle/>
        <a:p>
          <a:r>
            <a:rPr lang="en-US" altLang="en-US" sz="2400" dirty="0"/>
            <a:t>&gt;</a:t>
          </a:r>
          <a:r>
            <a:rPr lang="zh-CN" altLang="en-US" sz="2400" dirty="0"/>
            <a:t>个性化推荐区，根据用户兴趣或行为数据推送相关产品。</a:t>
          </a:r>
        </a:p>
      </dgm:t>
    </dgm:pt>
    <dgm:pt modelId="{29DC143D-C8EF-4383-AE1C-B981DC1F50CB}" type="parTrans" cxnId="{33F0A176-F682-43EC-B446-078B53E57B4D}">
      <dgm:prSet/>
      <dgm:spPr/>
      <dgm:t>
        <a:bodyPr/>
        <a:lstStyle/>
        <a:p>
          <a:endParaRPr lang="zh-CN" altLang="en-US"/>
        </a:p>
      </dgm:t>
    </dgm:pt>
    <dgm:pt modelId="{BB090C40-3ECD-4917-9730-BA94A28ABE53}" type="sibTrans" cxnId="{33F0A176-F682-43EC-B446-078B53E57B4D}">
      <dgm:prSet/>
      <dgm:spPr/>
      <dgm:t>
        <a:bodyPr/>
        <a:lstStyle/>
        <a:p>
          <a:endParaRPr lang="zh-CN" altLang="en-US"/>
        </a:p>
      </dgm:t>
    </dgm:pt>
    <dgm:pt modelId="{430DF0D4-0192-4479-9F10-0ED5E7965228}">
      <dgm:prSet custT="1"/>
      <dgm:spPr/>
      <dgm:t>
        <a:bodyPr/>
        <a:lstStyle/>
        <a:p>
          <a:r>
            <a:rPr lang="en-US" altLang="en-US" sz="2400" dirty="0"/>
            <a:t>&gt;</a:t>
          </a:r>
          <a:r>
            <a:rPr lang="zh-CN" altLang="en-US" sz="2400" dirty="0"/>
            <a:t>快速入口链接到重要页面，如购物车、搜索框、注册 </a:t>
          </a:r>
          <a:r>
            <a:rPr lang="en-US" altLang="en-US" sz="2400" dirty="0"/>
            <a:t>/ </a:t>
          </a:r>
          <a:r>
            <a:rPr lang="zh-CN" altLang="en-US" sz="2400" dirty="0"/>
            <a:t>登录等。</a:t>
          </a:r>
        </a:p>
      </dgm:t>
    </dgm:pt>
    <dgm:pt modelId="{8EA26463-D02A-4CD3-AE67-008140773CCE}" type="parTrans" cxnId="{A3BFFDF9-E157-47D2-8833-745A6F83E7B4}">
      <dgm:prSet/>
      <dgm:spPr/>
      <dgm:t>
        <a:bodyPr/>
        <a:lstStyle/>
        <a:p>
          <a:endParaRPr lang="zh-CN" altLang="en-US"/>
        </a:p>
      </dgm:t>
    </dgm:pt>
    <dgm:pt modelId="{49DF363D-D8DB-402D-BC6E-BE330DB876D0}" type="sibTrans" cxnId="{A3BFFDF9-E157-47D2-8833-745A6F83E7B4}">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5">
        <dgm:presLayoutVars>
          <dgm:chMax val="0"/>
          <dgm:bulletEnabled val="1"/>
        </dgm:presLayoutVars>
      </dgm:prSet>
      <dgm:spPr/>
    </dgm:pt>
    <dgm:pt modelId="{F459B6E4-1F30-4942-8B39-3B3DF39D677B}" type="pres">
      <dgm:prSet presAssocID="{62C25548-E0B3-46B6-A9F4-2D83A80D22FC}" presName="spacer" presStyleCnt="0"/>
      <dgm:spPr/>
    </dgm:pt>
    <dgm:pt modelId="{102B358B-1573-4D6B-AFA4-2692A5197E41}" type="pres">
      <dgm:prSet presAssocID="{8B9273F9-E516-4B2B-90D4-1611EBDEC0F7}" presName="parentText" presStyleLbl="node1" presStyleIdx="1" presStyleCnt="5">
        <dgm:presLayoutVars>
          <dgm:chMax val="0"/>
          <dgm:bulletEnabled val="1"/>
        </dgm:presLayoutVars>
      </dgm:prSet>
      <dgm:spPr/>
    </dgm:pt>
    <dgm:pt modelId="{6205BBE2-FB63-4607-83DE-24E1F5C43810}" type="pres">
      <dgm:prSet presAssocID="{90856A49-6ABA-4548-92AC-217AEFF20D46}" presName="spacer" presStyleCnt="0"/>
      <dgm:spPr/>
    </dgm:pt>
    <dgm:pt modelId="{01904E3C-5775-48C3-844D-9199358170F8}" type="pres">
      <dgm:prSet presAssocID="{692C11C5-9CC4-4EF1-B378-903F87B4D45F}" presName="parentText" presStyleLbl="node1" presStyleIdx="2" presStyleCnt="5">
        <dgm:presLayoutVars>
          <dgm:chMax val="0"/>
          <dgm:bulletEnabled val="1"/>
        </dgm:presLayoutVars>
      </dgm:prSet>
      <dgm:spPr/>
    </dgm:pt>
    <dgm:pt modelId="{51E9C778-0D29-4A8E-9E92-3B06DBBD6B28}" type="pres">
      <dgm:prSet presAssocID="{0392D391-E97E-4C26-96EE-2FA3529FFA08}" presName="spacer" presStyleCnt="0"/>
      <dgm:spPr/>
    </dgm:pt>
    <dgm:pt modelId="{C3AC93E7-AAC8-421D-B54A-4DE9C84D5A4C}" type="pres">
      <dgm:prSet presAssocID="{432CFA77-CD72-4CD4-BA08-D2AE10903969}" presName="parentText" presStyleLbl="node1" presStyleIdx="3" presStyleCnt="5">
        <dgm:presLayoutVars>
          <dgm:chMax val="0"/>
          <dgm:bulletEnabled val="1"/>
        </dgm:presLayoutVars>
      </dgm:prSet>
      <dgm:spPr/>
    </dgm:pt>
    <dgm:pt modelId="{13308AE1-FAAD-43A2-A183-E7F98F52635A}" type="pres">
      <dgm:prSet presAssocID="{BB090C40-3ECD-4917-9730-BA94A28ABE53}" presName="spacer" presStyleCnt="0"/>
      <dgm:spPr/>
    </dgm:pt>
    <dgm:pt modelId="{507FCAC1-61EC-416F-B869-0D5452F429B3}" type="pres">
      <dgm:prSet presAssocID="{430DF0D4-0192-4479-9F10-0ED5E7965228}" presName="parentText" presStyleLbl="node1" presStyleIdx="4" presStyleCnt="5">
        <dgm:presLayoutVars>
          <dgm:chMax val="0"/>
          <dgm:bulletEnabled val="1"/>
        </dgm:presLayoutVars>
      </dgm:prSet>
      <dgm:spPr/>
    </dgm:pt>
  </dgm:ptLst>
  <dgm:cxnLst>
    <dgm:cxn modelId="{CDC81B0F-94A8-4124-AB4E-D1397046E886}" srcId="{89730144-3AF2-4241-9640-F6A75CFAF829}" destId="{8B9273F9-E516-4B2B-90D4-1611EBDEC0F7}" srcOrd="1" destOrd="0" parTransId="{035C366F-10CC-4B67-A406-06176B37BEB2}" sibTransId="{90856A49-6ABA-4548-92AC-217AEFF20D46}"/>
    <dgm:cxn modelId="{ACE62B1B-6834-443D-84AB-EF9A81EE9E3B}" srcId="{89730144-3AF2-4241-9640-F6A75CFAF829}" destId="{692C11C5-9CC4-4EF1-B378-903F87B4D45F}" srcOrd="2" destOrd="0" parTransId="{79989B55-2C2C-4815-9C2B-5C48C3ED2C77}" sibTransId="{0392D391-E97E-4C26-96EE-2FA3529FFA08}"/>
    <dgm:cxn modelId="{BC456124-383B-4226-9346-2B9B6A24267C}" type="presOf" srcId="{89730144-3AF2-4241-9640-F6A75CFAF829}" destId="{30E12859-B867-4C37-907A-CD8E752D287A}" srcOrd="0" destOrd="0" presId="urn:microsoft.com/office/officeart/2005/8/layout/vList2"/>
    <dgm:cxn modelId="{BD328D44-04DD-4AE8-8C7B-5E4F26BA9EF3}" type="presOf" srcId="{430DF0D4-0192-4479-9F10-0ED5E7965228}" destId="{507FCAC1-61EC-416F-B869-0D5452F429B3}" srcOrd="0" destOrd="0" presId="urn:microsoft.com/office/officeart/2005/8/layout/vList2"/>
    <dgm:cxn modelId="{33F0A176-F682-43EC-B446-078B53E57B4D}" srcId="{89730144-3AF2-4241-9640-F6A75CFAF829}" destId="{432CFA77-CD72-4CD4-BA08-D2AE10903969}" srcOrd="3" destOrd="0" parTransId="{29DC143D-C8EF-4383-AE1C-B981DC1F50CB}" sibTransId="{BB090C40-3ECD-4917-9730-BA94A28ABE53}"/>
    <dgm:cxn modelId="{EF146D8D-5EE2-49F3-B4C8-F94FDB83DB1B}" type="presOf" srcId="{432CFA77-CD72-4CD4-BA08-D2AE10903969}" destId="{C3AC93E7-AAC8-421D-B54A-4DE9C84D5A4C}" srcOrd="0" destOrd="0" presId="urn:microsoft.com/office/officeart/2005/8/layout/vList2"/>
    <dgm:cxn modelId="{17B7588E-C3D4-474E-BBFE-E1DCF6560DBE}" type="presOf" srcId="{692C11C5-9CC4-4EF1-B378-903F87B4D45F}" destId="{01904E3C-5775-48C3-844D-9199358170F8}" srcOrd="0" destOrd="0" presId="urn:microsoft.com/office/officeart/2005/8/layout/vList2"/>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B7921FE0-68A6-4541-9078-5D51708E736B}" type="presOf" srcId="{8B9273F9-E516-4B2B-90D4-1611EBDEC0F7}" destId="{102B358B-1573-4D6B-AFA4-2692A5197E41}" srcOrd="0" destOrd="0" presId="urn:microsoft.com/office/officeart/2005/8/layout/vList2"/>
    <dgm:cxn modelId="{A3BFFDF9-E157-47D2-8833-745A6F83E7B4}" srcId="{89730144-3AF2-4241-9640-F6A75CFAF829}" destId="{430DF0D4-0192-4479-9F10-0ED5E7965228}" srcOrd="4" destOrd="0" parTransId="{8EA26463-D02A-4CD3-AE67-008140773CCE}" sibTransId="{49DF363D-D8DB-402D-BC6E-BE330DB876D0}"/>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DD5C5884-9247-4BF3-9DB6-5FF264CF9189}" type="presParOf" srcId="{30E12859-B867-4C37-907A-CD8E752D287A}" destId="{102B358B-1573-4D6B-AFA4-2692A5197E41}" srcOrd="2" destOrd="0" presId="urn:microsoft.com/office/officeart/2005/8/layout/vList2"/>
    <dgm:cxn modelId="{A31B501A-4DA1-46AE-A0B7-A3DBEA5408C9}" type="presParOf" srcId="{30E12859-B867-4C37-907A-CD8E752D287A}" destId="{6205BBE2-FB63-4607-83DE-24E1F5C43810}" srcOrd="3" destOrd="0" presId="urn:microsoft.com/office/officeart/2005/8/layout/vList2"/>
    <dgm:cxn modelId="{EB4C9437-5D27-469B-9F5E-CC1D61BA77BD}" type="presParOf" srcId="{30E12859-B867-4C37-907A-CD8E752D287A}" destId="{01904E3C-5775-48C3-844D-9199358170F8}" srcOrd="4" destOrd="0" presId="urn:microsoft.com/office/officeart/2005/8/layout/vList2"/>
    <dgm:cxn modelId="{61428CBB-E8E8-4126-8828-1F506EB06B98}" type="presParOf" srcId="{30E12859-B867-4C37-907A-CD8E752D287A}" destId="{51E9C778-0D29-4A8E-9E92-3B06DBBD6B28}" srcOrd="5" destOrd="0" presId="urn:microsoft.com/office/officeart/2005/8/layout/vList2"/>
    <dgm:cxn modelId="{E671E4F1-B183-48CE-BD68-AAA694AF6C64}" type="presParOf" srcId="{30E12859-B867-4C37-907A-CD8E752D287A}" destId="{C3AC93E7-AAC8-421D-B54A-4DE9C84D5A4C}" srcOrd="6" destOrd="0" presId="urn:microsoft.com/office/officeart/2005/8/layout/vList2"/>
    <dgm:cxn modelId="{849BD503-62A2-4AE9-87CD-AA862F7E4DBA}" type="presParOf" srcId="{30E12859-B867-4C37-907A-CD8E752D287A}" destId="{13308AE1-FAAD-43A2-A183-E7F98F52635A}" srcOrd="7" destOrd="0" presId="urn:microsoft.com/office/officeart/2005/8/layout/vList2"/>
    <dgm:cxn modelId="{D4CE8925-0155-440D-AA90-549065A7969A}" type="presParOf" srcId="{30E12859-B867-4C37-907A-CD8E752D287A}" destId="{507FCAC1-61EC-416F-B869-0D5452F429B3}"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分类清晰，提供筛选和排序功能（按价格、销量、新品等）。</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AAF2D6B9-119D-4CEF-809E-E7D9621B837A}">
      <dgm:prSet custT="1"/>
      <dgm:spPr/>
      <dgm:t>
        <a:bodyPr/>
        <a:lstStyle/>
        <a:p>
          <a:r>
            <a:rPr lang="en-US" altLang="en-US" sz="2400" dirty="0"/>
            <a:t>&gt;</a:t>
          </a:r>
          <a:r>
            <a:rPr lang="zh-CN" altLang="en-US" sz="2400" dirty="0"/>
            <a:t>商品卡片设计简洁明了，包含核心信息，如图片、名称、价格、评分和简短描述。</a:t>
          </a:r>
        </a:p>
      </dgm:t>
    </dgm:pt>
    <dgm:pt modelId="{C95B29F2-105E-440C-AFCD-9F38D1D899FB}" type="parTrans" cxnId="{B331072D-0137-4994-8605-E027F33313A3}">
      <dgm:prSet/>
      <dgm:spPr/>
      <dgm:t>
        <a:bodyPr/>
        <a:lstStyle/>
        <a:p>
          <a:endParaRPr lang="zh-CN" altLang="en-US"/>
        </a:p>
      </dgm:t>
    </dgm:pt>
    <dgm:pt modelId="{9F7C9107-AC4D-4891-BE74-D3DC8AFBEFA9}" type="sibTrans" cxnId="{B331072D-0137-4994-8605-E027F33313A3}">
      <dgm:prSet/>
      <dgm:spPr/>
      <dgm:t>
        <a:bodyPr/>
        <a:lstStyle/>
        <a:p>
          <a:endParaRPr lang="zh-CN" altLang="en-US"/>
        </a:p>
      </dgm:t>
    </dgm:pt>
    <dgm:pt modelId="{31AB18FC-661D-4F89-A2A1-E120C492B092}">
      <dgm:prSet custT="1"/>
      <dgm:spPr/>
      <dgm:t>
        <a:bodyPr/>
        <a:lstStyle/>
        <a:p>
          <a:r>
            <a:rPr lang="en-US" altLang="en-US" sz="2400" dirty="0"/>
            <a:t>&gt;</a:t>
          </a:r>
          <a:r>
            <a:rPr lang="zh-CN" altLang="en-US" sz="2400" dirty="0"/>
            <a:t>可视化加载更多商品功能，避免一次性加载过多导致页面加载慢。</a:t>
          </a:r>
        </a:p>
      </dgm:t>
    </dgm:pt>
    <dgm:pt modelId="{8C408451-3EC6-41A5-A69D-4E4B61AE39B5}" type="parTrans" cxnId="{73683792-3767-44EF-A486-B1030B4949EB}">
      <dgm:prSet/>
      <dgm:spPr/>
      <dgm:t>
        <a:bodyPr/>
        <a:lstStyle/>
        <a:p>
          <a:endParaRPr lang="zh-CN" altLang="en-US"/>
        </a:p>
      </dgm:t>
    </dgm:pt>
    <dgm:pt modelId="{024F6AF2-4AFD-4B23-8D45-185A52C82B01}" type="sibTrans" cxnId="{73683792-3767-44EF-A486-B1030B4949EB}">
      <dgm:prSet/>
      <dgm:spPr/>
      <dgm:t>
        <a:bodyPr/>
        <a:lstStyle/>
        <a:p>
          <a:endParaRPr lang="zh-CN" altLang="en-US"/>
        </a:p>
      </dgm:t>
    </dgm:pt>
    <dgm:pt modelId="{AEBB97C0-9086-4CCA-B29D-0534A20982A3}">
      <dgm:prSet custT="1"/>
      <dgm:spPr/>
      <dgm:t>
        <a:bodyPr/>
        <a:lstStyle/>
        <a:p>
          <a:r>
            <a:rPr lang="en-US" altLang="en-US" sz="2400" dirty="0"/>
            <a:t>&gt;</a:t>
          </a:r>
          <a:r>
            <a:rPr lang="zh-CN" altLang="en-US" sz="2400" dirty="0"/>
            <a:t>优化移动端触屏浏览体验，支持滑动翻页或无限滚动。</a:t>
          </a:r>
        </a:p>
      </dgm:t>
    </dgm:pt>
    <dgm:pt modelId="{BF88DFDA-E061-406C-B2E0-1F998DBA05C7}" type="parTrans" cxnId="{A6B6DC0A-432B-4AF9-AF01-0D1B5A1EA53A}">
      <dgm:prSet/>
      <dgm:spPr/>
      <dgm:t>
        <a:bodyPr/>
        <a:lstStyle/>
        <a:p>
          <a:endParaRPr lang="zh-CN" altLang="en-US"/>
        </a:p>
      </dgm:t>
    </dgm:pt>
    <dgm:pt modelId="{50465A99-2C1B-4085-AA9D-E5E4C303FED2}" type="sibTrans" cxnId="{A6B6DC0A-432B-4AF9-AF01-0D1B5A1EA53A}">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4">
        <dgm:presLayoutVars>
          <dgm:chMax val="0"/>
          <dgm:bulletEnabled val="1"/>
        </dgm:presLayoutVars>
      </dgm:prSet>
      <dgm:spPr/>
    </dgm:pt>
    <dgm:pt modelId="{F459B6E4-1F30-4942-8B39-3B3DF39D677B}" type="pres">
      <dgm:prSet presAssocID="{62C25548-E0B3-46B6-A9F4-2D83A80D22FC}" presName="spacer" presStyleCnt="0"/>
      <dgm:spPr/>
    </dgm:pt>
    <dgm:pt modelId="{35A4C415-7158-4608-8537-003C2DC9911A}" type="pres">
      <dgm:prSet presAssocID="{AAF2D6B9-119D-4CEF-809E-E7D9621B837A}" presName="parentText" presStyleLbl="node1" presStyleIdx="1" presStyleCnt="4">
        <dgm:presLayoutVars>
          <dgm:chMax val="0"/>
          <dgm:bulletEnabled val="1"/>
        </dgm:presLayoutVars>
      </dgm:prSet>
      <dgm:spPr/>
    </dgm:pt>
    <dgm:pt modelId="{AFDC8285-15AF-4407-9396-D6F89F8B410D}" type="pres">
      <dgm:prSet presAssocID="{9F7C9107-AC4D-4891-BE74-D3DC8AFBEFA9}" presName="spacer" presStyleCnt="0"/>
      <dgm:spPr/>
    </dgm:pt>
    <dgm:pt modelId="{3CCBBEC1-46BF-4CAE-AF71-8837ECD9EF9B}" type="pres">
      <dgm:prSet presAssocID="{31AB18FC-661D-4F89-A2A1-E120C492B092}" presName="parentText" presStyleLbl="node1" presStyleIdx="2" presStyleCnt="4">
        <dgm:presLayoutVars>
          <dgm:chMax val="0"/>
          <dgm:bulletEnabled val="1"/>
        </dgm:presLayoutVars>
      </dgm:prSet>
      <dgm:spPr/>
    </dgm:pt>
    <dgm:pt modelId="{F2B6708D-C8A5-4025-810E-D5678839A138}" type="pres">
      <dgm:prSet presAssocID="{024F6AF2-4AFD-4B23-8D45-185A52C82B01}" presName="spacer" presStyleCnt="0"/>
      <dgm:spPr/>
    </dgm:pt>
    <dgm:pt modelId="{910CC495-72D8-4513-858C-8D1B6EDF8F8B}" type="pres">
      <dgm:prSet presAssocID="{AEBB97C0-9086-4CCA-B29D-0534A20982A3}" presName="parentText" presStyleLbl="node1" presStyleIdx="3" presStyleCnt="4">
        <dgm:presLayoutVars>
          <dgm:chMax val="0"/>
          <dgm:bulletEnabled val="1"/>
        </dgm:presLayoutVars>
      </dgm:prSet>
      <dgm:spPr/>
    </dgm:pt>
  </dgm:ptLst>
  <dgm:cxnLst>
    <dgm:cxn modelId="{A6B6DC0A-432B-4AF9-AF01-0D1B5A1EA53A}" srcId="{89730144-3AF2-4241-9640-F6A75CFAF829}" destId="{AEBB97C0-9086-4CCA-B29D-0534A20982A3}" srcOrd="3" destOrd="0" parTransId="{BF88DFDA-E061-406C-B2E0-1F998DBA05C7}" sibTransId="{50465A99-2C1B-4085-AA9D-E5E4C303FED2}"/>
    <dgm:cxn modelId="{D3BC2D1C-6A4F-4934-BC57-00FF863F3301}" type="presOf" srcId="{AAF2D6B9-119D-4CEF-809E-E7D9621B837A}" destId="{35A4C415-7158-4608-8537-003C2DC9911A}" srcOrd="0" destOrd="0" presId="urn:microsoft.com/office/officeart/2005/8/layout/vList2"/>
    <dgm:cxn modelId="{BC456124-383B-4226-9346-2B9B6A24267C}" type="presOf" srcId="{89730144-3AF2-4241-9640-F6A75CFAF829}" destId="{30E12859-B867-4C37-907A-CD8E752D287A}" srcOrd="0" destOrd="0" presId="urn:microsoft.com/office/officeart/2005/8/layout/vList2"/>
    <dgm:cxn modelId="{B331072D-0137-4994-8605-E027F33313A3}" srcId="{89730144-3AF2-4241-9640-F6A75CFAF829}" destId="{AAF2D6B9-119D-4CEF-809E-E7D9621B837A}" srcOrd="1" destOrd="0" parTransId="{C95B29F2-105E-440C-AFCD-9F38D1D899FB}" sibTransId="{9F7C9107-AC4D-4891-BE74-D3DC8AFBEFA9}"/>
    <dgm:cxn modelId="{2529172D-FB03-46E2-9D3A-0BA0D6417AAB}" type="presOf" srcId="{31AB18FC-661D-4F89-A2A1-E120C492B092}" destId="{3CCBBEC1-46BF-4CAE-AF71-8837ECD9EF9B}" srcOrd="0" destOrd="0" presId="urn:microsoft.com/office/officeart/2005/8/layout/vList2"/>
    <dgm:cxn modelId="{73683792-3767-44EF-A486-B1030B4949EB}" srcId="{89730144-3AF2-4241-9640-F6A75CFAF829}" destId="{31AB18FC-661D-4F89-A2A1-E120C492B092}" srcOrd="2" destOrd="0" parTransId="{8C408451-3EC6-41A5-A69D-4E4B61AE39B5}" sibTransId="{024F6AF2-4AFD-4B23-8D45-185A52C82B01}"/>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4876129D-C7A0-4952-8663-F95BB35EE022}" type="presOf" srcId="{AEBB97C0-9086-4CCA-B29D-0534A20982A3}" destId="{910CC495-72D8-4513-858C-8D1B6EDF8F8B}" srcOrd="0" destOrd="0" presId="urn:microsoft.com/office/officeart/2005/8/layout/vList2"/>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4AA76B8F-40CE-49B4-99F6-B57A51C6BEB4}" type="presParOf" srcId="{30E12859-B867-4C37-907A-CD8E752D287A}" destId="{35A4C415-7158-4608-8537-003C2DC9911A}" srcOrd="2" destOrd="0" presId="urn:microsoft.com/office/officeart/2005/8/layout/vList2"/>
    <dgm:cxn modelId="{CA461ECF-93EC-4524-B6F0-C2B66BCC9B7E}" type="presParOf" srcId="{30E12859-B867-4C37-907A-CD8E752D287A}" destId="{AFDC8285-15AF-4407-9396-D6F89F8B410D}" srcOrd="3" destOrd="0" presId="urn:microsoft.com/office/officeart/2005/8/layout/vList2"/>
    <dgm:cxn modelId="{8C4FC1D0-2A4C-40E0-9F58-41830E5570B9}" type="presParOf" srcId="{30E12859-B867-4C37-907A-CD8E752D287A}" destId="{3CCBBEC1-46BF-4CAE-AF71-8837ECD9EF9B}" srcOrd="4" destOrd="0" presId="urn:microsoft.com/office/officeart/2005/8/layout/vList2"/>
    <dgm:cxn modelId="{66C7ECD4-3377-431F-9F5C-B39043FD0B7E}" type="presParOf" srcId="{30E12859-B867-4C37-907A-CD8E752D287A}" destId="{F2B6708D-C8A5-4025-810E-D5678839A138}" srcOrd="5" destOrd="0" presId="urn:microsoft.com/office/officeart/2005/8/layout/vList2"/>
    <dgm:cxn modelId="{5B8109B7-554D-419F-9783-D4C951E564D7}" type="presParOf" srcId="{30E12859-B867-4C37-907A-CD8E752D287A}" destId="{910CC495-72D8-4513-858C-8D1B6EDF8F8B}"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高清多角度商品图片和视频展示，可放大查看细节。</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52E7402A-F31E-4151-8EFB-573A1E12406E}">
      <dgm:prSet custT="1"/>
      <dgm:spPr/>
      <dgm:t>
        <a:bodyPr/>
        <a:lstStyle/>
        <a:p>
          <a:r>
            <a:rPr lang="en-US" altLang="en-US" sz="2400" dirty="0"/>
            <a:t>&gt;</a:t>
          </a:r>
          <a:r>
            <a:rPr lang="zh-CN" altLang="en-US" sz="2400" dirty="0"/>
            <a:t>详尽的产品介绍、规格参数及使用说明。</a:t>
          </a:r>
        </a:p>
      </dgm:t>
    </dgm:pt>
    <dgm:pt modelId="{6F23C73E-7128-439C-8891-97CAFC0A0AF9}" type="parTrans" cxnId="{69B5C54A-C504-4751-8B23-C0523E9ADAB9}">
      <dgm:prSet/>
      <dgm:spPr/>
      <dgm:t>
        <a:bodyPr/>
        <a:lstStyle/>
        <a:p>
          <a:endParaRPr lang="zh-CN" altLang="en-US"/>
        </a:p>
      </dgm:t>
    </dgm:pt>
    <dgm:pt modelId="{C2CC8EDA-608F-4BD1-BC9C-6DEC0A44141B}" type="sibTrans" cxnId="{69B5C54A-C504-4751-8B23-C0523E9ADAB9}">
      <dgm:prSet/>
      <dgm:spPr/>
      <dgm:t>
        <a:bodyPr/>
        <a:lstStyle/>
        <a:p>
          <a:endParaRPr lang="zh-CN" altLang="en-US"/>
        </a:p>
      </dgm:t>
    </dgm:pt>
    <dgm:pt modelId="{A6492EB7-F90A-40E7-94C0-6B659C81A4AB}">
      <dgm:prSet custT="1"/>
      <dgm:spPr/>
      <dgm:t>
        <a:bodyPr/>
        <a:lstStyle/>
        <a:p>
          <a:r>
            <a:rPr lang="en-US" altLang="en-US" sz="2400" dirty="0"/>
            <a:t>&gt;</a:t>
          </a:r>
          <a:r>
            <a:rPr lang="zh-CN" altLang="en-US" sz="2400" dirty="0"/>
            <a:t>用户评价与评分板块，增强信任度。</a:t>
          </a:r>
        </a:p>
      </dgm:t>
    </dgm:pt>
    <dgm:pt modelId="{8DAAD94D-C2D0-454B-8461-76DF9C4C9EEB}" type="parTrans" cxnId="{209C0731-0C87-4DDD-9F87-A27360FCE592}">
      <dgm:prSet/>
      <dgm:spPr/>
      <dgm:t>
        <a:bodyPr/>
        <a:lstStyle/>
        <a:p>
          <a:endParaRPr lang="zh-CN" altLang="en-US"/>
        </a:p>
      </dgm:t>
    </dgm:pt>
    <dgm:pt modelId="{2EA717E9-AEDA-438B-BEE4-766EDBC44536}" type="sibTrans" cxnId="{209C0731-0C87-4DDD-9F87-A27360FCE592}">
      <dgm:prSet/>
      <dgm:spPr/>
      <dgm:t>
        <a:bodyPr/>
        <a:lstStyle/>
        <a:p>
          <a:endParaRPr lang="zh-CN" altLang="en-US"/>
        </a:p>
      </dgm:t>
    </dgm:pt>
    <dgm:pt modelId="{046E162F-A63C-45E2-B58E-02940D780D5A}">
      <dgm:prSet custT="1"/>
      <dgm:spPr/>
      <dgm:t>
        <a:bodyPr/>
        <a:lstStyle/>
        <a:p>
          <a:r>
            <a:rPr lang="en-US" altLang="en-US" sz="2400" dirty="0"/>
            <a:t>&gt;</a:t>
          </a:r>
          <a:r>
            <a:rPr lang="zh-CN" altLang="en-US" sz="2400" dirty="0"/>
            <a:t>相关商品推荐，增加购买转化率。</a:t>
          </a:r>
        </a:p>
      </dgm:t>
    </dgm:pt>
    <dgm:pt modelId="{78B27499-A778-4B7E-A45F-012B409B0D8E}" type="parTrans" cxnId="{F7E29A7B-7034-4A9B-87AD-BED2D6A83555}">
      <dgm:prSet/>
      <dgm:spPr/>
      <dgm:t>
        <a:bodyPr/>
        <a:lstStyle/>
        <a:p>
          <a:endParaRPr lang="zh-CN" altLang="en-US"/>
        </a:p>
      </dgm:t>
    </dgm:pt>
    <dgm:pt modelId="{AA492924-5D13-41A0-A46C-F73D0005EC02}" type="sibTrans" cxnId="{F7E29A7B-7034-4A9B-87AD-BED2D6A83555}">
      <dgm:prSet/>
      <dgm:spPr/>
      <dgm:t>
        <a:bodyPr/>
        <a:lstStyle/>
        <a:p>
          <a:endParaRPr lang="zh-CN" altLang="en-US"/>
        </a:p>
      </dgm:t>
    </dgm:pt>
    <dgm:pt modelId="{3864F6C8-6264-4A2E-A38A-9ACDCF28055B}">
      <dgm:prSet custT="1"/>
      <dgm:spPr/>
      <dgm:t>
        <a:bodyPr/>
        <a:lstStyle/>
        <a:p>
          <a:r>
            <a:rPr lang="en-US" altLang="en-US" sz="2400" dirty="0"/>
            <a:t>&gt;“</a:t>
          </a:r>
          <a:r>
            <a:rPr lang="zh-CN" altLang="en-US" sz="2400" dirty="0"/>
            <a:t>加入购物车”和“立即购买”按钮明显且易于点击。</a:t>
          </a:r>
        </a:p>
      </dgm:t>
    </dgm:pt>
    <dgm:pt modelId="{8CECFE3F-0AA4-4B2E-B9F6-1C7FEB03F46E}" type="parTrans" cxnId="{F8477656-77C3-44B0-A590-0C28EF701B26}">
      <dgm:prSet/>
      <dgm:spPr/>
      <dgm:t>
        <a:bodyPr/>
        <a:lstStyle/>
        <a:p>
          <a:endParaRPr lang="zh-CN" altLang="en-US"/>
        </a:p>
      </dgm:t>
    </dgm:pt>
    <dgm:pt modelId="{63526BFE-54AE-4AAD-8D19-5BD2154B035D}" type="sibTrans" cxnId="{F8477656-77C3-44B0-A590-0C28EF701B26}">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5">
        <dgm:presLayoutVars>
          <dgm:chMax val="0"/>
          <dgm:bulletEnabled val="1"/>
        </dgm:presLayoutVars>
      </dgm:prSet>
      <dgm:spPr/>
    </dgm:pt>
    <dgm:pt modelId="{F459B6E4-1F30-4942-8B39-3B3DF39D677B}" type="pres">
      <dgm:prSet presAssocID="{62C25548-E0B3-46B6-A9F4-2D83A80D22FC}" presName="spacer" presStyleCnt="0"/>
      <dgm:spPr/>
    </dgm:pt>
    <dgm:pt modelId="{C1FC13B6-BF0D-4A06-941C-30529B66DEEB}" type="pres">
      <dgm:prSet presAssocID="{52E7402A-F31E-4151-8EFB-573A1E12406E}" presName="parentText" presStyleLbl="node1" presStyleIdx="1" presStyleCnt="5">
        <dgm:presLayoutVars>
          <dgm:chMax val="0"/>
          <dgm:bulletEnabled val="1"/>
        </dgm:presLayoutVars>
      </dgm:prSet>
      <dgm:spPr/>
    </dgm:pt>
    <dgm:pt modelId="{53405065-A89D-47EB-91E9-1DF2853F6483}" type="pres">
      <dgm:prSet presAssocID="{C2CC8EDA-608F-4BD1-BC9C-6DEC0A44141B}" presName="spacer" presStyleCnt="0"/>
      <dgm:spPr/>
    </dgm:pt>
    <dgm:pt modelId="{A839361C-78C3-4DBE-8994-BD39A874B787}" type="pres">
      <dgm:prSet presAssocID="{A6492EB7-F90A-40E7-94C0-6B659C81A4AB}" presName="parentText" presStyleLbl="node1" presStyleIdx="2" presStyleCnt="5">
        <dgm:presLayoutVars>
          <dgm:chMax val="0"/>
          <dgm:bulletEnabled val="1"/>
        </dgm:presLayoutVars>
      </dgm:prSet>
      <dgm:spPr/>
    </dgm:pt>
    <dgm:pt modelId="{E63944B1-17DE-4C04-B576-78193884A70E}" type="pres">
      <dgm:prSet presAssocID="{2EA717E9-AEDA-438B-BEE4-766EDBC44536}" presName="spacer" presStyleCnt="0"/>
      <dgm:spPr/>
    </dgm:pt>
    <dgm:pt modelId="{2ABF8B5E-BA55-4E86-A024-7C162B7273B8}" type="pres">
      <dgm:prSet presAssocID="{046E162F-A63C-45E2-B58E-02940D780D5A}" presName="parentText" presStyleLbl="node1" presStyleIdx="3" presStyleCnt="5">
        <dgm:presLayoutVars>
          <dgm:chMax val="0"/>
          <dgm:bulletEnabled val="1"/>
        </dgm:presLayoutVars>
      </dgm:prSet>
      <dgm:spPr/>
    </dgm:pt>
    <dgm:pt modelId="{36DA76E1-ADDC-4F00-A534-DF22CE5749EB}" type="pres">
      <dgm:prSet presAssocID="{AA492924-5D13-41A0-A46C-F73D0005EC02}" presName="spacer" presStyleCnt="0"/>
      <dgm:spPr/>
    </dgm:pt>
    <dgm:pt modelId="{76ED12D5-CBEB-424C-A545-4AFD0F1A5D6C}" type="pres">
      <dgm:prSet presAssocID="{3864F6C8-6264-4A2E-A38A-9ACDCF28055B}" presName="parentText" presStyleLbl="node1" presStyleIdx="4" presStyleCnt="5">
        <dgm:presLayoutVars>
          <dgm:chMax val="0"/>
          <dgm:bulletEnabled val="1"/>
        </dgm:presLayoutVars>
      </dgm:prSet>
      <dgm:spPr/>
    </dgm:pt>
  </dgm:ptLst>
  <dgm:cxnLst>
    <dgm:cxn modelId="{6C87E21C-FB7B-42B9-B7DA-5AE7801068DF}" type="presOf" srcId="{A6492EB7-F90A-40E7-94C0-6B659C81A4AB}" destId="{A839361C-78C3-4DBE-8994-BD39A874B787}" srcOrd="0" destOrd="0" presId="urn:microsoft.com/office/officeart/2005/8/layout/vList2"/>
    <dgm:cxn modelId="{BC456124-383B-4226-9346-2B9B6A24267C}" type="presOf" srcId="{89730144-3AF2-4241-9640-F6A75CFAF829}" destId="{30E12859-B867-4C37-907A-CD8E752D287A}" srcOrd="0" destOrd="0" presId="urn:microsoft.com/office/officeart/2005/8/layout/vList2"/>
    <dgm:cxn modelId="{209C0731-0C87-4DDD-9F87-A27360FCE592}" srcId="{89730144-3AF2-4241-9640-F6A75CFAF829}" destId="{A6492EB7-F90A-40E7-94C0-6B659C81A4AB}" srcOrd="2" destOrd="0" parTransId="{8DAAD94D-C2D0-454B-8461-76DF9C4C9EEB}" sibTransId="{2EA717E9-AEDA-438B-BEE4-766EDBC44536}"/>
    <dgm:cxn modelId="{80EC6034-88F9-428F-9506-E29E11B82C40}" type="presOf" srcId="{3864F6C8-6264-4A2E-A38A-9ACDCF28055B}" destId="{76ED12D5-CBEB-424C-A545-4AFD0F1A5D6C}" srcOrd="0" destOrd="0" presId="urn:microsoft.com/office/officeart/2005/8/layout/vList2"/>
    <dgm:cxn modelId="{A3FD4335-AADB-49F0-8327-A7F133188FD9}" type="presOf" srcId="{52E7402A-F31E-4151-8EFB-573A1E12406E}" destId="{C1FC13B6-BF0D-4A06-941C-30529B66DEEB}" srcOrd="0" destOrd="0" presId="urn:microsoft.com/office/officeart/2005/8/layout/vList2"/>
    <dgm:cxn modelId="{69B5C54A-C504-4751-8B23-C0523E9ADAB9}" srcId="{89730144-3AF2-4241-9640-F6A75CFAF829}" destId="{52E7402A-F31E-4151-8EFB-573A1E12406E}" srcOrd="1" destOrd="0" parTransId="{6F23C73E-7128-439C-8891-97CAFC0A0AF9}" sibTransId="{C2CC8EDA-608F-4BD1-BC9C-6DEC0A44141B}"/>
    <dgm:cxn modelId="{F8477656-77C3-44B0-A590-0C28EF701B26}" srcId="{89730144-3AF2-4241-9640-F6A75CFAF829}" destId="{3864F6C8-6264-4A2E-A38A-9ACDCF28055B}" srcOrd="4" destOrd="0" parTransId="{8CECFE3F-0AA4-4B2E-B9F6-1C7FEB03F46E}" sibTransId="{63526BFE-54AE-4AAD-8D19-5BD2154B035D}"/>
    <dgm:cxn modelId="{F7E29A7B-7034-4A9B-87AD-BED2D6A83555}" srcId="{89730144-3AF2-4241-9640-F6A75CFAF829}" destId="{046E162F-A63C-45E2-B58E-02940D780D5A}" srcOrd="3" destOrd="0" parTransId="{78B27499-A778-4B7E-A45F-012B409B0D8E}" sibTransId="{AA492924-5D13-41A0-A46C-F73D0005EC02}"/>
    <dgm:cxn modelId="{85A95792-4ED5-4F39-ACA7-F673A623132B}" type="presOf" srcId="{046E162F-A63C-45E2-B58E-02940D780D5A}" destId="{2ABF8B5E-BA55-4E86-A024-7C162B7273B8}" srcOrd="0" destOrd="0" presId="urn:microsoft.com/office/officeart/2005/8/layout/vList2"/>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FAEA89B6-D592-471F-A4D0-41B60EB3BF5E}" type="presParOf" srcId="{30E12859-B867-4C37-907A-CD8E752D287A}" destId="{C1FC13B6-BF0D-4A06-941C-30529B66DEEB}" srcOrd="2" destOrd="0" presId="urn:microsoft.com/office/officeart/2005/8/layout/vList2"/>
    <dgm:cxn modelId="{E83A9186-23C7-4643-A5EC-AB63F69390FB}" type="presParOf" srcId="{30E12859-B867-4C37-907A-CD8E752D287A}" destId="{53405065-A89D-47EB-91E9-1DF2853F6483}" srcOrd="3" destOrd="0" presId="urn:microsoft.com/office/officeart/2005/8/layout/vList2"/>
    <dgm:cxn modelId="{56D1917B-CAF9-4E58-8A71-3A8CD1DED89C}" type="presParOf" srcId="{30E12859-B867-4C37-907A-CD8E752D287A}" destId="{A839361C-78C3-4DBE-8994-BD39A874B787}" srcOrd="4" destOrd="0" presId="urn:microsoft.com/office/officeart/2005/8/layout/vList2"/>
    <dgm:cxn modelId="{8B49A1DE-CF66-4D33-8F0A-BEDD5D241E72}" type="presParOf" srcId="{30E12859-B867-4C37-907A-CD8E752D287A}" destId="{E63944B1-17DE-4C04-B576-78193884A70E}" srcOrd="5" destOrd="0" presId="urn:microsoft.com/office/officeart/2005/8/layout/vList2"/>
    <dgm:cxn modelId="{7639E443-B477-412C-A4BB-A11836E87D7E}" type="presParOf" srcId="{30E12859-B867-4C37-907A-CD8E752D287A}" destId="{2ABF8B5E-BA55-4E86-A024-7C162B7273B8}" srcOrd="6" destOrd="0" presId="urn:microsoft.com/office/officeart/2005/8/layout/vList2"/>
    <dgm:cxn modelId="{2A3A606A-141F-4AF1-B295-25E643796462}" type="presParOf" srcId="{30E12859-B867-4C37-907A-CD8E752D287A}" destId="{36DA76E1-ADDC-4F00-A534-DF22CE5749EB}" srcOrd="7" destOrd="0" presId="urn:microsoft.com/office/officeart/2005/8/layout/vList2"/>
    <dgm:cxn modelId="{EC16BC75-EE5D-423D-8ED8-A218120B4678}" type="presParOf" srcId="{30E12859-B867-4C37-907A-CD8E752D287A}" destId="{76ED12D5-CBEB-424C-A545-4AFD0F1A5D6C}"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清晰的商品清单，显示数量、单价、总价及是否有库存。</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9EF2E1FB-2875-49F2-9660-6A9DDC13D107}">
      <dgm:prSet custT="1"/>
      <dgm:spPr/>
      <dgm:t>
        <a:bodyPr/>
        <a:lstStyle/>
        <a:p>
          <a:r>
            <a:rPr lang="en-US" altLang="en-US" sz="2400" dirty="0"/>
            <a:t>&gt;</a:t>
          </a:r>
          <a:r>
            <a:rPr lang="zh-CN" altLang="en-US" sz="2400" dirty="0"/>
            <a:t>支持修改数量、删除商品以及选择配送地址等功能。</a:t>
          </a:r>
        </a:p>
      </dgm:t>
    </dgm:pt>
    <dgm:pt modelId="{8B119C5F-6A55-4907-B94B-8C86DC0BE2B1}" type="parTrans" cxnId="{EAA4276E-0BAD-4AAE-A927-6334BA1787E4}">
      <dgm:prSet/>
      <dgm:spPr/>
      <dgm:t>
        <a:bodyPr/>
        <a:lstStyle/>
        <a:p>
          <a:endParaRPr lang="zh-CN" altLang="en-US"/>
        </a:p>
      </dgm:t>
    </dgm:pt>
    <dgm:pt modelId="{9B80EDB3-281E-4CF7-80AC-E9643199FBB7}" type="sibTrans" cxnId="{EAA4276E-0BAD-4AAE-A927-6334BA1787E4}">
      <dgm:prSet/>
      <dgm:spPr/>
      <dgm:t>
        <a:bodyPr/>
        <a:lstStyle/>
        <a:p>
          <a:endParaRPr lang="zh-CN" altLang="en-US"/>
        </a:p>
      </dgm:t>
    </dgm:pt>
    <dgm:pt modelId="{D2777166-7AB8-4D41-88CB-00D013D3ECFF}">
      <dgm:prSet custT="1"/>
      <dgm:spPr/>
      <dgm:t>
        <a:bodyPr/>
        <a:lstStyle/>
        <a:p>
          <a:r>
            <a:rPr lang="en-US" altLang="en-US" sz="2400" dirty="0"/>
            <a:t>&gt;</a:t>
          </a:r>
          <a:r>
            <a:rPr lang="zh-CN" altLang="en-US" sz="2400" dirty="0"/>
            <a:t>显示适用的优惠券、积分抵扣及总金额计算。</a:t>
          </a:r>
        </a:p>
      </dgm:t>
    </dgm:pt>
    <dgm:pt modelId="{2D648554-B936-4639-BA52-17593CA04C04}" type="parTrans" cxnId="{B17CAD29-5572-45DE-9974-508B838BA147}">
      <dgm:prSet/>
      <dgm:spPr/>
      <dgm:t>
        <a:bodyPr/>
        <a:lstStyle/>
        <a:p>
          <a:endParaRPr lang="zh-CN" altLang="en-US"/>
        </a:p>
      </dgm:t>
    </dgm:pt>
    <dgm:pt modelId="{E5205F1C-D0ED-4556-BAA4-C837DC78C688}" type="sibTrans" cxnId="{B17CAD29-5572-45DE-9974-508B838BA147}">
      <dgm:prSet/>
      <dgm:spPr/>
      <dgm:t>
        <a:bodyPr/>
        <a:lstStyle/>
        <a:p>
          <a:endParaRPr lang="zh-CN" altLang="en-US"/>
        </a:p>
      </dgm:t>
    </dgm:pt>
    <dgm:pt modelId="{491D9906-E785-4319-80B4-B92E1452A74C}">
      <dgm:prSet custT="1"/>
      <dgm:spPr/>
      <dgm:t>
        <a:bodyPr/>
        <a:lstStyle/>
        <a:p>
          <a:r>
            <a:rPr lang="en-US" altLang="en-US" sz="2400" dirty="0"/>
            <a:t>&gt;</a:t>
          </a:r>
          <a:r>
            <a:rPr lang="zh-CN" altLang="en-US" sz="2400" dirty="0"/>
            <a:t>提供继续购物或直接结账的便捷跳转按钮。</a:t>
          </a:r>
        </a:p>
      </dgm:t>
    </dgm:pt>
    <dgm:pt modelId="{246FE9B3-02C8-4BD4-AFEA-848FBB47EB15}" type="parTrans" cxnId="{7EFE8DD3-5FA4-4948-9FEF-1EBFC9FABAF6}">
      <dgm:prSet/>
      <dgm:spPr/>
      <dgm:t>
        <a:bodyPr/>
        <a:lstStyle/>
        <a:p>
          <a:endParaRPr lang="zh-CN" altLang="en-US"/>
        </a:p>
      </dgm:t>
    </dgm:pt>
    <dgm:pt modelId="{FB171DE1-D597-4E30-9612-77A160E788C9}" type="sibTrans" cxnId="{7EFE8DD3-5FA4-4948-9FEF-1EBFC9FABAF6}">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4">
        <dgm:presLayoutVars>
          <dgm:chMax val="0"/>
          <dgm:bulletEnabled val="1"/>
        </dgm:presLayoutVars>
      </dgm:prSet>
      <dgm:spPr/>
    </dgm:pt>
    <dgm:pt modelId="{F459B6E4-1F30-4942-8B39-3B3DF39D677B}" type="pres">
      <dgm:prSet presAssocID="{62C25548-E0B3-46B6-A9F4-2D83A80D22FC}" presName="spacer" presStyleCnt="0"/>
      <dgm:spPr/>
    </dgm:pt>
    <dgm:pt modelId="{CC49463C-F4A2-45CD-B466-A685EEB23794}" type="pres">
      <dgm:prSet presAssocID="{9EF2E1FB-2875-49F2-9660-6A9DDC13D107}" presName="parentText" presStyleLbl="node1" presStyleIdx="1" presStyleCnt="4">
        <dgm:presLayoutVars>
          <dgm:chMax val="0"/>
          <dgm:bulletEnabled val="1"/>
        </dgm:presLayoutVars>
      </dgm:prSet>
      <dgm:spPr/>
    </dgm:pt>
    <dgm:pt modelId="{7FA666D3-4746-49C9-953E-132A9FD77A64}" type="pres">
      <dgm:prSet presAssocID="{9B80EDB3-281E-4CF7-80AC-E9643199FBB7}" presName="spacer" presStyleCnt="0"/>
      <dgm:spPr/>
    </dgm:pt>
    <dgm:pt modelId="{1607C78F-A9D4-4B57-BECC-5949F2A4430E}" type="pres">
      <dgm:prSet presAssocID="{D2777166-7AB8-4D41-88CB-00D013D3ECFF}" presName="parentText" presStyleLbl="node1" presStyleIdx="2" presStyleCnt="4">
        <dgm:presLayoutVars>
          <dgm:chMax val="0"/>
          <dgm:bulletEnabled val="1"/>
        </dgm:presLayoutVars>
      </dgm:prSet>
      <dgm:spPr/>
    </dgm:pt>
    <dgm:pt modelId="{664B85F0-0477-4E20-875E-D589BAB95F24}" type="pres">
      <dgm:prSet presAssocID="{E5205F1C-D0ED-4556-BAA4-C837DC78C688}" presName="spacer" presStyleCnt="0"/>
      <dgm:spPr/>
    </dgm:pt>
    <dgm:pt modelId="{4729C545-2F4B-4365-B25B-FFF79E9B643F}" type="pres">
      <dgm:prSet presAssocID="{491D9906-E785-4319-80B4-B92E1452A74C}" presName="parentText" presStyleLbl="node1" presStyleIdx="3" presStyleCnt="4">
        <dgm:presLayoutVars>
          <dgm:chMax val="0"/>
          <dgm:bulletEnabled val="1"/>
        </dgm:presLayoutVars>
      </dgm:prSet>
      <dgm:spPr/>
    </dgm:pt>
  </dgm:ptLst>
  <dgm:cxnLst>
    <dgm:cxn modelId="{BC456124-383B-4226-9346-2B9B6A24267C}" type="presOf" srcId="{89730144-3AF2-4241-9640-F6A75CFAF829}" destId="{30E12859-B867-4C37-907A-CD8E752D287A}" srcOrd="0" destOrd="0" presId="urn:microsoft.com/office/officeart/2005/8/layout/vList2"/>
    <dgm:cxn modelId="{B17CAD29-5572-45DE-9974-508B838BA147}" srcId="{89730144-3AF2-4241-9640-F6A75CFAF829}" destId="{D2777166-7AB8-4D41-88CB-00D013D3ECFF}" srcOrd="2" destOrd="0" parTransId="{2D648554-B936-4639-BA52-17593CA04C04}" sibTransId="{E5205F1C-D0ED-4556-BAA4-C837DC78C688}"/>
    <dgm:cxn modelId="{2F088E3A-3144-4F21-A957-19E9F524A380}" type="presOf" srcId="{9EF2E1FB-2875-49F2-9660-6A9DDC13D107}" destId="{CC49463C-F4A2-45CD-B466-A685EEB23794}" srcOrd="0" destOrd="0" presId="urn:microsoft.com/office/officeart/2005/8/layout/vList2"/>
    <dgm:cxn modelId="{FF9AD76A-D141-4180-A312-920D89E0D40F}" type="presOf" srcId="{D2777166-7AB8-4D41-88CB-00D013D3ECFF}" destId="{1607C78F-A9D4-4B57-BECC-5949F2A4430E}" srcOrd="0" destOrd="0" presId="urn:microsoft.com/office/officeart/2005/8/layout/vList2"/>
    <dgm:cxn modelId="{EAA4276E-0BAD-4AAE-A927-6334BA1787E4}" srcId="{89730144-3AF2-4241-9640-F6A75CFAF829}" destId="{9EF2E1FB-2875-49F2-9660-6A9DDC13D107}" srcOrd="1" destOrd="0" parTransId="{8B119C5F-6A55-4907-B94B-8C86DC0BE2B1}" sibTransId="{9B80EDB3-281E-4CF7-80AC-E9643199FBB7}"/>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E748AEC9-35EE-4575-A38D-3F32AF437F08}" type="presOf" srcId="{491D9906-E785-4319-80B4-B92E1452A74C}" destId="{4729C545-2F4B-4365-B25B-FFF79E9B643F}" srcOrd="0" destOrd="0" presId="urn:microsoft.com/office/officeart/2005/8/layout/vList2"/>
    <dgm:cxn modelId="{7EFE8DD3-5FA4-4948-9FEF-1EBFC9FABAF6}" srcId="{89730144-3AF2-4241-9640-F6A75CFAF829}" destId="{491D9906-E785-4319-80B4-B92E1452A74C}" srcOrd="3" destOrd="0" parTransId="{246FE9B3-02C8-4BD4-AFEA-848FBB47EB15}" sibTransId="{FB171DE1-D597-4E30-9612-77A160E788C9}"/>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F92546E7-1505-4C9E-A1A7-D4246AF609E8}" type="presParOf" srcId="{30E12859-B867-4C37-907A-CD8E752D287A}" destId="{CC49463C-F4A2-45CD-B466-A685EEB23794}" srcOrd="2" destOrd="0" presId="urn:microsoft.com/office/officeart/2005/8/layout/vList2"/>
    <dgm:cxn modelId="{847ADCB8-2AD8-487D-824C-E659A3740478}" type="presParOf" srcId="{30E12859-B867-4C37-907A-CD8E752D287A}" destId="{7FA666D3-4746-49C9-953E-132A9FD77A64}" srcOrd="3" destOrd="0" presId="urn:microsoft.com/office/officeart/2005/8/layout/vList2"/>
    <dgm:cxn modelId="{DD230A17-D48F-4395-9261-2CE31599C62C}" type="presParOf" srcId="{30E12859-B867-4C37-907A-CD8E752D287A}" destId="{1607C78F-A9D4-4B57-BECC-5949F2A4430E}" srcOrd="4" destOrd="0" presId="urn:microsoft.com/office/officeart/2005/8/layout/vList2"/>
    <dgm:cxn modelId="{BDBA6C5B-7D8D-4EC2-BEDA-64DDDCEF16F2}" type="presParOf" srcId="{30E12859-B867-4C37-907A-CD8E752D287A}" destId="{664B85F0-0477-4E20-875E-D589BAB95F24}" srcOrd="5" destOrd="0" presId="urn:microsoft.com/office/officeart/2005/8/layout/vList2"/>
    <dgm:cxn modelId="{BBFF882D-81E3-47E3-B17D-750AD8DC69A8}" type="presParOf" srcId="{30E12859-B867-4C37-907A-CD8E752D287A}" destId="{4729C545-2F4B-4365-B25B-FFF79E9B643F}"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简洁的表单设计，仅要求必要的信息输入。</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459BC407-4CD8-46B8-9CF7-4D0B33DF1761}">
      <dgm:prSet custT="1"/>
      <dgm:spPr/>
      <dgm:t>
        <a:bodyPr/>
        <a:lstStyle/>
        <a:p>
          <a:r>
            <a:rPr lang="en-US" altLang="en-US" sz="2400" dirty="0"/>
            <a:t>&gt;</a:t>
          </a:r>
          <a:r>
            <a:rPr lang="zh-CN" altLang="en-US" sz="2400" dirty="0"/>
            <a:t>支持第三方账号快速登录，如社交账号绑定。</a:t>
          </a:r>
        </a:p>
      </dgm:t>
    </dgm:pt>
    <dgm:pt modelId="{281F2FF7-449D-4AE0-9803-A9CA6B5269D7}" type="parTrans" cxnId="{5FDEE293-C829-4BA1-B69F-DA3A743A0B2F}">
      <dgm:prSet/>
      <dgm:spPr/>
      <dgm:t>
        <a:bodyPr/>
        <a:lstStyle/>
        <a:p>
          <a:endParaRPr lang="zh-CN" altLang="en-US"/>
        </a:p>
      </dgm:t>
    </dgm:pt>
    <dgm:pt modelId="{44416AF4-2801-417B-AA64-B1A7A51DAD53}" type="sibTrans" cxnId="{5FDEE293-C829-4BA1-B69F-DA3A743A0B2F}">
      <dgm:prSet/>
      <dgm:spPr/>
      <dgm:t>
        <a:bodyPr/>
        <a:lstStyle/>
        <a:p>
          <a:endParaRPr lang="zh-CN" altLang="en-US"/>
        </a:p>
      </dgm:t>
    </dgm:pt>
    <dgm:pt modelId="{C3B6CDA1-FB36-4EB2-AAAE-95CFAD061564}">
      <dgm:prSet custT="1"/>
      <dgm:spPr/>
      <dgm:t>
        <a:bodyPr/>
        <a:lstStyle/>
        <a:p>
          <a:r>
            <a:rPr lang="en-US" altLang="en-US" sz="2400" dirty="0"/>
            <a:t>&gt;</a:t>
          </a:r>
          <a:r>
            <a:rPr lang="zh-CN" altLang="en-US" sz="2400" dirty="0"/>
            <a:t>密码强度提示及找回密码功能。</a:t>
          </a:r>
        </a:p>
      </dgm:t>
    </dgm:pt>
    <dgm:pt modelId="{88870E0B-6AE3-451A-B2E3-1D57C5E04564}" type="parTrans" cxnId="{55FEEFD5-8536-4746-B2C4-AB50E70F83D4}">
      <dgm:prSet/>
      <dgm:spPr/>
      <dgm:t>
        <a:bodyPr/>
        <a:lstStyle/>
        <a:p>
          <a:endParaRPr lang="zh-CN" altLang="en-US"/>
        </a:p>
      </dgm:t>
    </dgm:pt>
    <dgm:pt modelId="{8164EDC5-F20D-472D-A7CF-46DA5B2B4626}" type="sibTrans" cxnId="{55FEEFD5-8536-4746-B2C4-AB50E70F83D4}">
      <dgm:prSet/>
      <dgm:spPr/>
      <dgm:t>
        <a:bodyPr/>
        <a:lstStyle/>
        <a:p>
          <a:endParaRPr lang="zh-CN" altLang="en-US"/>
        </a:p>
      </dgm:t>
    </dgm:pt>
    <dgm:pt modelId="{6D1185A8-06E9-4D21-BA05-E1BECE0E03ED}">
      <dgm:prSet custT="1"/>
      <dgm:spPr/>
      <dgm:t>
        <a:bodyPr/>
        <a:lstStyle/>
        <a:p>
          <a:r>
            <a:rPr lang="en-US" altLang="en-US" sz="2400" dirty="0"/>
            <a:t>&gt;</a:t>
          </a:r>
          <a:r>
            <a:rPr lang="zh-CN" altLang="en-US" sz="2400" dirty="0"/>
            <a:t>提供注册过程中的邮箱验证或手机验证码验证，以确保账户安全。</a:t>
          </a:r>
        </a:p>
      </dgm:t>
    </dgm:pt>
    <dgm:pt modelId="{BCEC8A84-F98A-4A6E-89A2-09CFFFEED6E1}" type="parTrans" cxnId="{5B9C0384-18F4-4E10-ABBC-6942AA34703A}">
      <dgm:prSet/>
      <dgm:spPr/>
      <dgm:t>
        <a:bodyPr/>
        <a:lstStyle/>
        <a:p>
          <a:endParaRPr lang="zh-CN" altLang="en-US"/>
        </a:p>
      </dgm:t>
    </dgm:pt>
    <dgm:pt modelId="{9943ECAE-F90C-4904-A79F-28FD9849B1C1}" type="sibTrans" cxnId="{5B9C0384-18F4-4E10-ABBC-6942AA34703A}">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4">
        <dgm:presLayoutVars>
          <dgm:chMax val="0"/>
          <dgm:bulletEnabled val="1"/>
        </dgm:presLayoutVars>
      </dgm:prSet>
      <dgm:spPr/>
    </dgm:pt>
    <dgm:pt modelId="{F459B6E4-1F30-4942-8B39-3B3DF39D677B}" type="pres">
      <dgm:prSet presAssocID="{62C25548-E0B3-46B6-A9F4-2D83A80D22FC}" presName="spacer" presStyleCnt="0"/>
      <dgm:spPr/>
    </dgm:pt>
    <dgm:pt modelId="{F29A91BD-66B6-4FDB-AA56-0FAC7D23F2E4}" type="pres">
      <dgm:prSet presAssocID="{459BC407-4CD8-46B8-9CF7-4D0B33DF1761}" presName="parentText" presStyleLbl="node1" presStyleIdx="1" presStyleCnt="4">
        <dgm:presLayoutVars>
          <dgm:chMax val="0"/>
          <dgm:bulletEnabled val="1"/>
        </dgm:presLayoutVars>
      </dgm:prSet>
      <dgm:spPr/>
    </dgm:pt>
    <dgm:pt modelId="{5F8AF0A9-882F-4875-A010-AB79A038A554}" type="pres">
      <dgm:prSet presAssocID="{44416AF4-2801-417B-AA64-B1A7A51DAD53}" presName="spacer" presStyleCnt="0"/>
      <dgm:spPr/>
    </dgm:pt>
    <dgm:pt modelId="{EDE776FB-A3E6-4979-9DB9-D3474FC0CCC8}" type="pres">
      <dgm:prSet presAssocID="{C3B6CDA1-FB36-4EB2-AAAE-95CFAD061564}" presName="parentText" presStyleLbl="node1" presStyleIdx="2" presStyleCnt="4">
        <dgm:presLayoutVars>
          <dgm:chMax val="0"/>
          <dgm:bulletEnabled val="1"/>
        </dgm:presLayoutVars>
      </dgm:prSet>
      <dgm:spPr/>
    </dgm:pt>
    <dgm:pt modelId="{2263E83C-7E26-4DB4-A37E-F2C5E82E5C19}" type="pres">
      <dgm:prSet presAssocID="{8164EDC5-F20D-472D-A7CF-46DA5B2B4626}" presName="spacer" presStyleCnt="0"/>
      <dgm:spPr/>
    </dgm:pt>
    <dgm:pt modelId="{E53B7D31-E093-42DE-AA35-DBEA05842F90}" type="pres">
      <dgm:prSet presAssocID="{6D1185A8-06E9-4D21-BA05-E1BECE0E03ED}" presName="parentText" presStyleLbl="node1" presStyleIdx="3" presStyleCnt="4">
        <dgm:presLayoutVars>
          <dgm:chMax val="0"/>
          <dgm:bulletEnabled val="1"/>
        </dgm:presLayoutVars>
      </dgm:prSet>
      <dgm:spPr/>
    </dgm:pt>
  </dgm:ptLst>
  <dgm:cxnLst>
    <dgm:cxn modelId="{2B380809-7CE7-43CD-83A3-AF7D516DB2DF}" type="presOf" srcId="{C3B6CDA1-FB36-4EB2-AAAE-95CFAD061564}" destId="{EDE776FB-A3E6-4979-9DB9-D3474FC0CCC8}" srcOrd="0" destOrd="0" presId="urn:microsoft.com/office/officeart/2005/8/layout/vList2"/>
    <dgm:cxn modelId="{BC456124-383B-4226-9346-2B9B6A24267C}" type="presOf" srcId="{89730144-3AF2-4241-9640-F6A75CFAF829}" destId="{30E12859-B867-4C37-907A-CD8E752D287A}" srcOrd="0" destOrd="0" presId="urn:microsoft.com/office/officeart/2005/8/layout/vList2"/>
    <dgm:cxn modelId="{5B9C0384-18F4-4E10-ABBC-6942AA34703A}" srcId="{89730144-3AF2-4241-9640-F6A75CFAF829}" destId="{6D1185A8-06E9-4D21-BA05-E1BECE0E03ED}" srcOrd="3" destOrd="0" parTransId="{BCEC8A84-F98A-4A6E-89A2-09CFFFEED6E1}" sibTransId="{9943ECAE-F90C-4904-A79F-28FD9849B1C1}"/>
    <dgm:cxn modelId="{5FDEE293-C829-4BA1-B69F-DA3A743A0B2F}" srcId="{89730144-3AF2-4241-9640-F6A75CFAF829}" destId="{459BC407-4CD8-46B8-9CF7-4D0B33DF1761}" srcOrd="1" destOrd="0" parTransId="{281F2FF7-449D-4AE0-9803-A9CA6B5269D7}" sibTransId="{44416AF4-2801-417B-AA64-B1A7A51DAD53}"/>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0D20339A-2046-434F-B4C5-BE9EA301391A}" type="presOf" srcId="{6D1185A8-06E9-4D21-BA05-E1BECE0E03ED}" destId="{E53B7D31-E093-42DE-AA35-DBEA05842F90}" srcOrd="0" destOrd="0" presId="urn:microsoft.com/office/officeart/2005/8/layout/vList2"/>
    <dgm:cxn modelId="{55FEEFD5-8536-4746-B2C4-AB50E70F83D4}" srcId="{89730144-3AF2-4241-9640-F6A75CFAF829}" destId="{C3B6CDA1-FB36-4EB2-AAAE-95CFAD061564}" srcOrd="2" destOrd="0" parTransId="{88870E0B-6AE3-451A-B2E3-1D57C5E04564}" sibTransId="{8164EDC5-F20D-472D-A7CF-46DA5B2B4626}"/>
    <dgm:cxn modelId="{5176F8EA-13EC-4564-9F34-E32AB2E5540D}" type="presOf" srcId="{459BC407-4CD8-46B8-9CF7-4D0B33DF1761}" destId="{F29A91BD-66B6-4FDB-AA56-0FAC7D23F2E4}" srcOrd="0" destOrd="0" presId="urn:microsoft.com/office/officeart/2005/8/layout/vList2"/>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CDEAAEE7-D767-4A7E-90F6-196F12F2FFBE}" type="presParOf" srcId="{30E12859-B867-4C37-907A-CD8E752D287A}" destId="{F29A91BD-66B6-4FDB-AA56-0FAC7D23F2E4}" srcOrd="2" destOrd="0" presId="urn:microsoft.com/office/officeart/2005/8/layout/vList2"/>
    <dgm:cxn modelId="{FAC5C041-5B4F-49EB-8CD4-0EDEF7A4098C}" type="presParOf" srcId="{30E12859-B867-4C37-907A-CD8E752D287A}" destId="{5F8AF0A9-882F-4875-A010-AB79A038A554}" srcOrd="3" destOrd="0" presId="urn:microsoft.com/office/officeart/2005/8/layout/vList2"/>
    <dgm:cxn modelId="{78AD425B-2B8A-4E12-80AB-E910858E1EF9}" type="presParOf" srcId="{30E12859-B867-4C37-907A-CD8E752D287A}" destId="{EDE776FB-A3E6-4979-9DB9-D3474FC0CCC8}" srcOrd="4" destOrd="0" presId="urn:microsoft.com/office/officeart/2005/8/layout/vList2"/>
    <dgm:cxn modelId="{A5FA4D1C-2720-4826-AAB3-61364D849AC5}" type="presParOf" srcId="{30E12859-B867-4C37-907A-CD8E752D287A}" destId="{2263E83C-7E26-4DB4-A37E-F2C5E82E5C19}" srcOrd="5" destOrd="0" presId="urn:microsoft.com/office/officeart/2005/8/layout/vList2"/>
    <dgm:cxn modelId="{B1B6A62A-6F12-425E-A76A-59ED83AA8E23}" type="presParOf" srcId="{30E12859-B867-4C37-907A-CD8E752D287A}" destId="{E53B7D31-E093-42DE-AA35-DBEA05842F90}"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显示个人信息概览，包括头像、昵称、联系方式等。</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9685CC43-F19F-4CF0-8F50-DAD88155FA21}">
      <dgm:prSet custT="1"/>
      <dgm:spPr/>
      <dgm:t>
        <a:bodyPr/>
        <a:lstStyle/>
        <a:p>
          <a:r>
            <a:rPr lang="en-US" altLang="en-US" sz="2400" dirty="0"/>
            <a:t>&gt;</a:t>
          </a:r>
          <a:r>
            <a:rPr lang="zh-CN" altLang="en-US" sz="2400" dirty="0"/>
            <a:t>可以使用户查看订单状态、历史订单记录，实时追踪物流信息等。</a:t>
          </a:r>
        </a:p>
      </dgm:t>
    </dgm:pt>
    <dgm:pt modelId="{097409BF-A601-4300-B768-32D6F66A075F}" type="parTrans" cxnId="{ABC301ED-5428-4A06-AD10-958C32AF249A}">
      <dgm:prSet/>
      <dgm:spPr/>
      <dgm:t>
        <a:bodyPr/>
        <a:lstStyle/>
        <a:p>
          <a:endParaRPr lang="zh-CN" altLang="en-US"/>
        </a:p>
      </dgm:t>
    </dgm:pt>
    <dgm:pt modelId="{502125E1-2754-4C62-917F-6D2E467CCCB4}" type="sibTrans" cxnId="{ABC301ED-5428-4A06-AD10-958C32AF249A}">
      <dgm:prSet/>
      <dgm:spPr/>
      <dgm:t>
        <a:bodyPr/>
        <a:lstStyle/>
        <a:p>
          <a:endParaRPr lang="zh-CN" altLang="en-US"/>
        </a:p>
      </dgm:t>
    </dgm:pt>
    <dgm:pt modelId="{675059F1-9F67-4C1E-9E48-D37816E7451A}">
      <dgm:prSet custT="1"/>
      <dgm:spPr/>
      <dgm:t>
        <a:bodyPr/>
        <a:lstStyle/>
        <a:p>
          <a:r>
            <a:rPr lang="en-US" altLang="en-US" sz="2400" dirty="0"/>
            <a:t>&gt;</a:t>
          </a:r>
          <a:r>
            <a:rPr lang="zh-CN" altLang="en-US" sz="2400" dirty="0"/>
            <a:t>具备收货地址管理与新地址添加功能。</a:t>
          </a:r>
        </a:p>
      </dgm:t>
    </dgm:pt>
    <dgm:pt modelId="{DD047D40-EE7C-4DE6-BD01-4BB9F15E9C6B}" type="parTrans" cxnId="{D18BD880-9C03-4193-9189-67C39CE0E1B2}">
      <dgm:prSet/>
      <dgm:spPr/>
      <dgm:t>
        <a:bodyPr/>
        <a:lstStyle/>
        <a:p>
          <a:endParaRPr lang="zh-CN" altLang="en-US"/>
        </a:p>
      </dgm:t>
    </dgm:pt>
    <dgm:pt modelId="{EFE5DC5C-F5F1-4DE8-A476-D68E12AFFC0E}" type="sibTrans" cxnId="{D18BD880-9C03-4193-9189-67C39CE0E1B2}">
      <dgm:prSet/>
      <dgm:spPr/>
      <dgm:t>
        <a:bodyPr/>
        <a:lstStyle/>
        <a:p>
          <a:endParaRPr lang="zh-CN" altLang="en-US"/>
        </a:p>
      </dgm:t>
    </dgm:pt>
    <dgm:pt modelId="{53713798-24FA-4BA3-93E2-C7DAAB074A27}">
      <dgm:prSet custT="1"/>
      <dgm:spPr/>
      <dgm:t>
        <a:bodyPr/>
        <a:lstStyle/>
        <a:p>
          <a:r>
            <a:rPr lang="en-US" altLang="en-US" sz="2400" dirty="0"/>
            <a:t>&gt;</a:t>
          </a:r>
          <a:r>
            <a:rPr lang="zh-CN" altLang="en-US" sz="2400" dirty="0"/>
            <a:t>支付方式设置与管理。</a:t>
          </a:r>
        </a:p>
      </dgm:t>
    </dgm:pt>
    <dgm:pt modelId="{B465A43D-82C1-4B7B-B052-4F7BB0FAC792}" type="parTrans" cxnId="{D532B246-D8A8-40C6-8466-0674EBD1276B}">
      <dgm:prSet/>
      <dgm:spPr/>
      <dgm:t>
        <a:bodyPr/>
        <a:lstStyle/>
        <a:p>
          <a:endParaRPr lang="zh-CN" altLang="en-US"/>
        </a:p>
      </dgm:t>
    </dgm:pt>
    <dgm:pt modelId="{EA266C04-C1F2-4AF9-A9CD-9AEB82747A3F}" type="sibTrans" cxnId="{D532B246-D8A8-40C6-8466-0674EBD1276B}">
      <dgm:prSet/>
      <dgm:spPr/>
      <dgm:t>
        <a:bodyPr/>
        <a:lstStyle/>
        <a:p>
          <a:endParaRPr lang="zh-CN" altLang="en-US"/>
        </a:p>
      </dgm:t>
    </dgm:pt>
    <dgm:pt modelId="{33E1C800-D303-4595-AC7D-7A74064E8C3A}">
      <dgm:prSet custT="1"/>
      <dgm:spPr/>
      <dgm:t>
        <a:bodyPr/>
        <a:lstStyle/>
        <a:p>
          <a:r>
            <a:rPr lang="en-US" altLang="en-US" sz="2400" dirty="0"/>
            <a:t>&gt;</a:t>
          </a:r>
          <a:r>
            <a:rPr lang="zh-CN" altLang="en-US" sz="2400" dirty="0"/>
            <a:t>积分、优惠券查询与管理。</a:t>
          </a:r>
        </a:p>
      </dgm:t>
    </dgm:pt>
    <dgm:pt modelId="{407F7384-1FD9-4087-B592-1CC83E80B0A8}" type="parTrans" cxnId="{934FF4D0-9A47-45DA-96DF-81508F40532B}">
      <dgm:prSet/>
      <dgm:spPr/>
      <dgm:t>
        <a:bodyPr/>
        <a:lstStyle/>
        <a:p>
          <a:endParaRPr lang="zh-CN" altLang="en-US"/>
        </a:p>
      </dgm:t>
    </dgm:pt>
    <dgm:pt modelId="{1E1A889E-2D8A-4DE9-AF24-D7CAFF7463C8}" type="sibTrans" cxnId="{934FF4D0-9A47-45DA-96DF-81508F40532B}">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5">
        <dgm:presLayoutVars>
          <dgm:chMax val="0"/>
          <dgm:bulletEnabled val="1"/>
        </dgm:presLayoutVars>
      </dgm:prSet>
      <dgm:spPr/>
    </dgm:pt>
    <dgm:pt modelId="{F459B6E4-1F30-4942-8B39-3B3DF39D677B}" type="pres">
      <dgm:prSet presAssocID="{62C25548-E0B3-46B6-A9F4-2D83A80D22FC}" presName="spacer" presStyleCnt="0"/>
      <dgm:spPr/>
    </dgm:pt>
    <dgm:pt modelId="{1989F337-89B5-43F1-A317-0BEF3C785D2B}" type="pres">
      <dgm:prSet presAssocID="{9685CC43-F19F-4CF0-8F50-DAD88155FA21}" presName="parentText" presStyleLbl="node1" presStyleIdx="1" presStyleCnt="5">
        <dgm:presLayoutVars>
          <dgm:chMax val="0"/>
          <dgm:bulletEnabled val="1"/>
        </dgm:presLayoutVars>
      </dgm:prSet>
      <dgm:spPr/>
    </dgm:pt>
    <dgm:pt modelId="{57599B1A-CCA1-419B-8A17-7B7319D4D12B}" type="pres">
      <dgm:prSet presAssocID="{502125E1-2754-4C62-917F-6D2E467CCCB4}" presName="spacer" presStyleCnt="0"/>
      <dgm:spPr/>
    </dgm:pt>
    <dgm:pt modelId="{28064EED-8852-42B3-B0F9-67D4C0B6931D}" type="pres">
      <dgm:prSet presAssocID="{675059F1-9F67-4C1E-9E48-D37816E7451A}" presName="parentText" presStyleLbl="node1" presStyleIdx="2" presStyleCnt="5">
        <dgm:presLayoutVars>
          <dgm:chMax val="0"/>
          <dgm:bulletEnabled val="1"/>
        </dgm:presLayoutVars>
      </dgm:prSet>
      <dgm:spPr/>
    </dgm:pt>
    <dgm:pt modelId="{87F51EED-70DC-4A62-8173-50850E07FDD2}" type="pres">
      <dgm:prSet presAssocID="{EFE5DC5C-F5F1-4DE8-A476-D68E12AFFC0E}" presName="spacer" presStyleCnt="0"/>
      <dgm:spPr/>
    </dgm:pt>
    <dgm:pt modelId="{F4C0F42C-822C-40A5-A93F-FFF068EA4A8F}" type="pres">
      <dgm:prSet presAssocID="{53713798-24FA-4BA3-93E2-C7DAAB074A27}" presName="parentText" presStyleLbl="node1" presStyleIdx="3" presStyleCnt="5">
        <dgm:presLayoutVars>
          <dgm:chMax val="0"/>
          <dgm:bulletEnabled val="1"/>
        </dgm:presLayoutVars>
      </dgm:prSet>
      <dgm:spPr/>
    </dgm:pt>
    <dgm:pt modelId="{4117B024-139E-43ED-A4E0-5AD84990A057}" type="pres">
      <dgm:prSet presAssocID="{EA266C04-C1F2-4AF9-A9CD-9AEB82747A3F}" presName="spacer" presStyleCnt="0"/>
      <dgm:spPr/>
    </dgm:pt>
    <dgm:pt modelId="{DAAB0DA6-0635-444A-AE1C-A497B0DFD9B1}" type="pres">
      <dgm:prSet presAssocID="{33E1C800-D303-4595-AC7D-7A74064E8C3A}" presName="parentText" presStyleLbl="node1" presStyleIdx="4" presStyleCnt="5">
        <dgm:presLayoutVars>
          <dgm:chMax val="0"/>
          <dgm:bulletEnabled val="1"/>
        </dgm:presLayoutVars>
      </dgm:prSet>
      <dgm:spPr/>
    </dgm:pt>
  </dgm:ptLst>
  <dgm:cxnLst>
    <dgm:cxn modelId="{BC456124-383B-4226-9346-2B9B6A24267C}" type="presOf" srcId="{89730144-3AF2-4241-9640-F6A75CFAF829}" destId="{30E12859-B867-4C37-907A-CD8E752D287A}" srcOrd="0" destOrd="0" presId="urn:microsoft.com/office/officeart/2005/8/layout/vList2"/>
    <dgm:cxn modelId="{07551D40-17C6-40FC-BC54-9D46331CCF81}" type="presOf" srcId="{33E1C800-D303-4595-AC7D-7A74064E8C3A}" destId="{DAAB0DA6-0635-444A-AE1C-A497B0DFD9B1}" srcOrd="0" destOrd="0" presId="urn:microsoft.com/office/officeart/2005/8/layout/vList2"/>
    <dgm:cxn modelId="{D532B246-D8A8-40C6-8466-0674EBD1276B}" srcId="{89730144-3AF2-4241-9640-F6A75CFAF829}" destId="{53713798-24FA-4BA3-93E2-C7DAAB074A27}" srcOrd="3" destOrd="0" parTransId="{B465A43D-82C1-4B7B-B052-4F7BB0FAC792}" sibTransId="{EA266C04-C1F2-4AF9-A9CD-9AEB82747A3F}"/>
    <dgm:cxn modelId="{D18BD880-9C03-4193-9189-67C39CE0E1B2}" srcId="{89730144-3AF2-4241-9640-F6A75CFAF829}" destId="{675059F1-9F67-4C1E-9E48-D37816E7451A}" srcOrd="2" destOrd="0" parTransId="{DD047D40-EE7C-4DE6-BD01-4BB9F15E9C6B}" sibTransId="{EFE5DC5C-F5F1-4DE8-A476-D68E12AFFC0E}"/>
    <dgm:cxn modelId="{B59C8883-14A8-48C7-86E3-A8530B39C03E}" type="presOf" srcId="{53713798-24FA-4BA3-93E2-C7DAAB074A27}" destId="{F4C0F42C-822C-40A5-A93F-FFF068EA4A8F}" srcOrd="0" destOrd="0" presId="urn:microsoft.com/office/officeart/2005/8/layout/vList2"/>
    <dgm:cxn modelId="{19D60F8A-F78B-4445-87E9-2BBD4F97C997}" type="presOf" srcId="{675059F1-9F67-4C1E-9E48-D37816E7451A}" destId="{28064EED-8852-42B3-B0F9-67D4C0B6931D}" srcOrd="0" destOrd="0" presId="urn:microsoft.com/office/officeart/2005/8/layout/vList2"/>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934FF4D0-9A47-45DA-96DF-81508F40532B}" srcId="{89730144-3AF2-4241-9640-F6A75CFAF829}" destId="{33E1C800-D303-4595-AC7D-7A74064E8C3A}" srcOrd="4" destOrd="0" parTransId="{407F7384-1FD9-4087-B592-1CC83E80B0A8}" sibTransId="{1E1A889E-2D8A-4DE9-AF24-D7CAFF7463C8}"/>
    <dgm:cxn modelId="{25200FE3-CC89-40B2-A743-4B0B69E0AEB2}" type="presOf" srcId="{9685CC43-F19F-4CF0-8F50-DAD88155FA21}" destId="{1989F337-89B5-43F1-A317-0BEF3C785D2B}" srcOrd="0" destOrd="0" presId="urn:microsoft.com/office/officeart/2005/8/layout/vList2"/>
    <dgm:cxn modelId="{ABC301ED-5428-4A06-AD10-958C32AF249A}" srcId="{89730144-3AF2-4241-9640-F6A75CFAF829}" destId="{9685CC43-F19F-4CF0-8F50-DAD88155FA21}" srcOrd="1" destOrd="0" parTransId="{097409BF-A601-4300-B768-32D6F66A075F}" sibTransId="{502125E1-2754-4C62-917F-6D2E467CCCB4}"/>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172BE0A5-FA3D-4E9F-880F-A787C79E231C}" type="presParOf" srcId="{30E12859-B867-4C37-907A-CD8E752D287A}" destId="{1989F337-89B5-43F1-A317-0BEF3C785D2B}" srcOrd="2" destOrd="0" presId="urn:microsoft.com/office/officeart/2005/8/layout/vList2"/>
    <dgm:cxn modelId="{E5C923F3-F54C-432A-B579-96F28E27D9FF}" type="presParOf" srcId="{30E12859-B867-4C37-907A-CD8E752D287A}" destId="{57599B1A-CCA1-419B-8A17-7B7319D4D12B}" srcOrd="3" destOrd="0" presId="urn:microsoft.com/office/officeart/2005/8/layout/vList2"/>
    <dgm:cxn modelId="{8D2D2204-27D3-4196-B070-38490E4ACB2E}" type="presParOf" srcId="{30E12859-B867-4C37-907A-CD8E752D287A}" destId="{28064EED-8852-42B3-B0F9-67D4C0B6931D}" srcOrd="4" destOrd="0" presId="urn:microsoft.com/office/officeart/2005/8/layout/vList2"/>
    <dgm:cxn modelId="{AFB08C14-06F5-42A3-BCA6-7F731404E0B2}" type="presParOf" srcId="{30E12859-B867-4C37-907A-CD8E752D287A}" destId="{87F51EED-70DC-4A62-8173-50850E07FDD2}" srcOrd="5" destOrd="0" presId="urn:microsoft.com/office/officeart/2005/8/layout/vList2"/>
    <dgm:cxn modelId="{306599E7-8F6A-4C2C-AE70-29F6A8336B53}" type="presParOf" srcId="{30E12859-B867-4C37-907A-CD8E752D287A}" destId="{F4C0F42C-822C-40A5-A93F-FFF068EA4A8F}" srcOrd="6" destOrd="0" presId="urn:microsoft.com/office/officeart/2005/8/layout/vList2"/>
    <dgm:cxn modelId="{91ECB041-211F-4F10-8451-46FEC973E2FF}" type="presParOf" srcId="{30E12859-B867-4C37-907A-CD8E752D287A}" destId="{4117B024-139E-43ED-A4E0-5AD84990A057}" srcOrd="7" destOrd="0" presId="urn:microsoft.com/office/officeart/2005/8/layout/vList2"/>
    <dgm:cxn modelId="{505E4ABD-C272-44BB-A1F9-0FB8D7665632}" type="presParOf" srcId="{30E12859-B867-4C37-907A-CD8E752D287A}" destId="{DAAB0DA6-0635-444A-AE1C-A497B0DFD9B1}"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确认订单信息，包括收货地址、支付方式、商品清单等。</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E15AEE5F-CD9F-4EF7-96E2-165C11413120}">
      <dgm:prSet custT="1"/>
      <dgm:spPr/>
      <dgm:t>
        <a:bodyPr/>
        <a:lstStyle/>
        <a:p>
          <a:r>
            <a:rPr lang="en-US" altLang="en-US" sz="2400" dirty="0"/>
            <a:t>&gt;</a:t>
          </a:r>
          <a:r>
            <a:rPr lang="zh-CN" altLang="en-US" sz="2400" dirty="0"/>
            <a:t>显示订单总额、运费、税费以及所有优惠后的实际支付金额。</a:t>
          </a:r>
        </a:p>
      </dgm:t>
    </dgm:pt>
    <dgm:pt modelId="{227A704E-5F45-4366-A31B-9C71E4629F2B}" type="parTrans" cxnId="{E42B4FDD-103F-4CB7-AAA8-4A9CF5BCA8E9}">
      <dgm:prSet/>
      <dgm:spPr/>
      <dgm:t>
        <a:bodyPr/>
        <a:lstStyle/>
        <a:p>
          <a:endParaRPr lang="zh-CN" altLang="en-US"/>
        </a:p>
      </dgm:t>
    </dgm:pt>
    <dgm:pt modelId="{270E1CA8-A4FF-4C70-B8EA-984419066731}" type="sibTrans" cxnId="{E42B4FDD-103F-4CB7-AAA8-4A9CF5BCA8E9}">
      <dgm:prSet/>
      <dgm:spPr/>
      <dgm:t>
        <a:bodyPr/>
        <a:lstStyle/>
        <a:p>
          <a:endParaRPr lang="zh-CN" altLang="en-US"/>
        </a:p>
      </dgm:t>
    </dgm:pt>
    <dgm:pt modelId="{CE1ECFAB-F561-4A20-9255-9EC25E9D490E}">
      <dgm:prSet custT="1"/>
      <dgm:spPr/>
      <dgm:t>
        <a:bodyPr/>
        <a:lstStyle/>
        <a:p>
          <a:r>
            <a:rPr lang="en-US" altLang="en-US" sz="2400" dirty="0"/>
            <a:t>&gt;</a:t>
          </a:r>
          <a:r>
            <a:rPr lang="zh-CN" altLang="en-US" sz="2400" dirty="0"/>
            <a:t>提供安全的支付接口和多种支付选项。</a:t>
          </a:r>
        </a:p>
      </dgm:t>
    </dgm:pt>
    <dgm:pt modelId="{824F8992-3E08-4A64-8407-66E6D511510A}" type="parTrans" cxnId="{E460F949-2AF2-4ED5-B0ED-A4FC8640748E}">
      <dgm:prSet/>
      <dgm:spPr/>
      <dgm:t>
        <a:bodyPr/>
        <a:lstStyle/>
        <a:p>
          <a:endParaRPr lang="zh-CN" altLang="en-US"/>
        </a:p>
      </dgm:t>
    </dgm:pt>
    <dgm:pt modelId="{31CE7323-A207-49B8-92FD-157A6774C1A4}" type="sibTrans" cxnId="{E460F949-2AF2-4ED5-B0ED-A4FC8640748E}">
      <dgm:prSet/>
      <dgm:spPr/>
      <dgm:t>
        <a:bodyPr/>
        <a:lstStyle/>
        <a:p>
          <a:endParaRPr lang="zh-CN" altLang="en-US"/>
        </a:p>
      </dgm:t>
    </dgm:pt>
    <dgm:pt modelId="{CB2B3344-912A-474B-BD98-AEE9A98B086E}">
      <dgm:prSet custT="1"/>
      <dgm:spPr/>
      <dgm:t>
        <a:bodyPr/>
        <a:lstStyle/>
        <a:p>
          <a:r>
            <a:rPr lang="en-US" altLang="en-US" sz="2400" dirty="0"/>
            <a:t>&gt;</a:t>
          </a:r>
          <a:r>
            <a:rPr lang="zh-CN" altLang="en-US" sz="2400" dirty="0"/>
            <a:t>合同条款确认，隐私政策及退换货政策的显著提示。</a:t>
          </a:r>
        </a:p>
      </dgm:t>
    </dgm:pt>
    <dgm:pt modelId="{1A6A6CCF-B69C-4236-A4A3-04034556254F}" type="parTrans" cxnId="{2BB4D3C0-CBE6-43BE-A66F-A233B20D751C}">
      <dgm:prSet/>
      <dgm:spPr/>
      <dgm:t>
        <a:bodyPr/>
        <a:lstStyle/>
        <a:p>
          <a:endParaRPr lang="zh-CN" altLang="en-US"/>
        </a:p>
      </dgm:t>
    </dgm:pt>
    <dgm:pt modelId="{FA836B53-3D49-47EF-97EE-227C32A4E08B}" type="sibTrans" cxnId="{2BB4D3C0-CBE6-43BE-A66F-A233B20D751C}">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4">
        <dgm:presLayoutVars>
          <dgm:chMax val="0"/>
          <dgm:bulletEnabled val="1"/>
        </dgm:presLayoutVars>
      </dgm:prSet>
      <dgm:spPr/>
    </dgm:pt>
    <dgm:pt modelId="{F459B6E4-1F30-4942-8B39-3B3DF39D677B}" type="pres">
      <dgm:prSet presAssocID="{62C25548-E0B3-46B6-A9F4-2D83A80D22FC}" presName="spacer" presStyleCnt="0"/>
      <dgm:spPr/>
    </dgm:pt>
    <dgm:pt modelId="{78AE3CBF-BB52-4238-9DEF-FA3B51B6274B}" type="pres">
      <dgm:prSet presAssocID="{E15AEE5F-CD9F-4EF7-96E2-165C11413120}" presName="parentText" presStyleLbl="node1" presStyleIdx="1" presStyleCnt="4">
        <dgm:presLayoutVars>
          <dgm:chMax val="0"/>
          <dgm:bulletEnabled val="1"/>
        </dgm:presLayoutVars>
      </dgm:prSet>
      <dgm:spPr/>
    </dgm:pt>
    <dgm:pt modelId="{5AEAB6DC-D7BF-4BD5-B667-F8F72D9AA24D}" type="pres">
      <dgm:prSet presAssocID="{270E1CA8-A4FF-4C70-B8EA-984419066731}" presName="spacer" presStyleCnt="0"/>
      <dgm:spPr/>
    </dgm:pt>
    <dgm:pt modelId="{37070544-C683-4AD2-B5D0-84F0C40DD74F}" type="pres">
      <dgm:prSet presAssocID="{CE1ECFAB-F561-4A20-9255-9EC25E9D490E}" presName="parentText" presStyleLbl="node1" presStyleIdx="2" presStyleCnt="4">
        <dgm:presLayoutVars>
          <dgm:chMax val="0"/>
          <dgm:bulletEnabled val="1"/>
        </dgm:presLayoutVars>
      </dgm:prSet>
      <dgm:spPr/>
    </dgm:pt>
    <dgm:pt modelId="{6F53292F-69D3-4347-BD46-4B2E14E0D853}" type="pres">
      <dgm:prSet presAssocID="{31CE7323-A207-49B8-92FD-157A6774C1A4}" presName="spacer" presStyleCnt="0"/>
      <dgm:spPr/>
    </dgm:pt>
    <dgm:pt modelId="{48DA621B-675E-463B-B355-F0ECE09B87BC}" type="pres">
      <dgm:prSet presAssocID="{CB2B3344-912A-474B-BD98-AEE9A98B086E}" presName="parentText" presStyleLbl="node1" presStyleIdx="3" presStyleCnt="4">
        <dgm:presLayoutVars>
          <dgm:chMax val="0"/>
          <dgm:bulletEnabled val="1"/>
        </dgm:presLayoutVars>
      </dgm:prSet>
      <dgm:spPr/>
    </dgm:pt>
  </dgm:ptLst>
  <dgm:cxnLst>
    <dgm:cxn modelId="{BC456124-383B-4226-9346-2B9B6A24267C}" type="presOf" srcId="{89730144-3AF2-4241-9640-F6A75CFAF829}" destId="{30E12859-B867-4C37-907A-CD8E752D287A}" srcOrd="0" destOrd="0" presId="urn:microsoft.com/office/officeart/2005/8/layout/vList2"/>
    <dgm:cxn modelId="{705D372C-F291-4BBB-B717-CEE1D1BA2E06}" type="presOf" srcId="{CB2B3344-912A-474B-BD98-AEE9A98B086E}" destId="{48DA621B-675E-463B-B355-F0ECE09B87BC}" srcOrd="0" destOrd="0" presId="urn:microsoft.com/office/officeart/2005/8/layout/vList2"/>
    <dgm:cxn modelId="{E460F949-2AF2-4ED5-B0ED-A4FC8640748E}" srcId="{89730144-3AF2-4241-9640-F6A75CFAF829}" destId="{CE1ECFAB-F561-4A20-9255-9EC25E9D490E}" srcOrd="2" destOrd="0" parTransId="{824F8992-3E08-4A64-8407-66E6D511510A}" sibTransId="{31CE7323-A207-49B8-92FD-157A6774C1A4}"/>
    <dgm:cxn modelId="{B633ED7D-D9B3-4EFF-93AF-28DF35176F6D}" type="presOf" srcId="{CE1ECFAB-F561-4A20-9255-9EC25E9D490E}" destId="{37070544-C683-4AD2-B5D0-84F0C40DD74F}" srcOrd="0" destOrd="0" presId="urn:microsoft.com/office/officeart/2005/8/layout/vList2"/>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2BB4D3C0-CBE6-43BE-A66F-A233B20D751C}" srcId="{89730144-3AF2-4241-9640-F6A75CFAF829}" destId="{CB2B3344-912A-474B-BD98-AEE9A98B086E}" srcOrd="3" destOrd="0" parTransId="{1A6A6CCF-B69C-4236-A4A3-04034556254F}" sibTransId="{FA836B53-3D49-47EF-97EE-227C32A4E08B}"/>
    <dgm:cxn modelId="{02D6F7CE-36DD-4F97-91A0-14A1B47DA278}" type="presOf" srcId="{E15AEE5F-CD9F-4EF7-96E2-165C11413120}" destId="{78AE3CBF-BB52-4238-9DEF-FA3B51B6274B}" srcOrd="0" destOrd="0" presId="urn:microsoft.com/office/officeart/2005/8/layout/vList2"/>
    <dgm:cxn modelId="{E42B4FDD-103F-4CB7-AAA8-4A9CF5BCA8E9}" srcId="{89730144-3AF2-4241-9640-F6A75CFAF829}" destId="{E15AEE5F-CD9F-4EF7-96E2-165C11413120}" srcOrd="1" destOrd="0" parTransId="{227A704E-5F45-4366-A31B-9C71E4629F2B}" sibTransId="{270E1CA8-A4FF-4C70-B8EA-984419066731}"/>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64ED5E44-9C44-4BE0-BFF5-B85F7208CAB3}" type="presParOf" srcId="{30E12859-B867-4C37-907A-CD8E752D287A}" destId="{78AE3CBF-BB52-4238-9DEF-FA3B51B6274B}" srcOrd="2" destOrd="0" presId="urn:microsoft.com/office/officeart/2005/8/layout/vList2"/>
    <dgm:cxn modelId="{A45FEE7D-CFC6-44F6-9A99-D4CEC1F6FF3E}" type="presParOf" srcId="{30E12859-B867-4C37-907A-CD8E752D287A}" destId="{5AEAB6DC-D7BF-4BD5-B667-F8F72D9AA24D}" srcOrd="3" destOrd="0" presId="urn:microsoft.com/office/officeart/2005/8/layout/vList2"/>
    <dgm:cxn modelId="{10A0705B-7AEB-49AC-B161-0B6075E9B7B3}" type="presParOf" srcId="{30E12859-B867-4C37-907A-CD8E752D287A}" destId="{37070544-C683-4AD2-B5D0-84F0C40DD74F}" srcOrd="4" destOrd="0" presId="urn:microsoft.com/office/officeart/2005/8/layout/vList2"/>
    <dgm:cxn modelId="{8F78DACE-59CA-408E-8BFC-6916D11CC539}" type="presParOf" srcId="{30E12859-B867-4C37-907A-CD8E752D287A}" destId="{6F53292F-69D3-4347-BD46-4B2E14E0D853}" srcOrd="5" destOrd="0" presId="urn:microsoft.com/office/officeart/2005/8/layout/vList2"/>
    <dgm:cxn modelId="{014038DE-F1B5-403A-AFD9-1CFAEE8317E2}" type="presParOf" srcId="{30E12859-B867-4C37-907A-CD8E752D287A}" destId="{48DA621B-675E-463B-B355-F0ECE09B87BC}"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730144-3AF2-4241-9640-F6A75CFAF829}" type="doc">
      <dgm:prSet loTypeId="urn:microsoft.com/office/officeart/2005/8/layout/p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en-US" altLang="en-US" sz="1100" b="1" dirty="0">
              <a:solidFill>
                <a:srgbClr val="FFFF00"/>
              </a:solidFill>
            </a:rPr>
            <a:t>&gt;</a:t>
          </a:r>
          <a:r>
            <a:rPr lang="zh-CN" altLang="en-US" sz="1100" b="1" dirty="0">
              <a:solidFill>
                <a:srgbClr val="FFFF00"/>
              </a:solidFill>
            </a:rPr>
            <a:t>细化布局与结构：</a:t>
          </a:r>
          <a:r>
            <a:rPr lang="zh-CN" altLang="en-US" sz="1100" dirty="0"/>
            <a:t>设计页面详细排版，精确设定区域大小、位置和间距；完善导航菜单、面包屑导航、页脚等组件样式；商品列表页的商品卡片需定义图片、标题、价格、评价星级及购买按钮的位置和尺寸。</a:t>
          </a:r>
        </a:p>
      </dgm:t>
    </dgm:pt>
    <dgm:pt modelId="{059E3597-94DE-42FC-A994-0AF2C29BDC88}" type="parTrans" cxnId="{5E4E8A96-4C97-49F1-AAB3-6B8CAB8A0E10}">
      <dgm:prSet/>
      <dgm:spPr/>
      <dgm:t>
        <a:bodyPr/>
        <a:lstStyle/>
        <a:p>
          <a:pPr algn="l"/>
          <a:endParaRPr lang="zh-CN" altLang="en-US" sz="1100"/>
        </a:p>
      </dgm:t>
    </dgm:pt>
    <dgm:pt modelId="{62C25548-E0B3-46B6-A9F4-2D83A80D22FC}" type="sibTrans" cxnId="{5E4E8A96-4C97-49F1-AAB3-6B8CAB8A0E10}">
      <dgm:prSet/>
      <dgm:spPr/>
      <dgm:t>
        <a:bodyPr/>
        <a:lstStyle/>
        <a:p>
          <a:pPr algn="l"/>
          <a:endParaRPr lang="zh-CN" altLang="en-US" sz="1100"/>
        </a:p>
      </dgm:t>
    </dgm:pt>
    <dgm:pt modelId="{2A3B5D69-4061-4CCE-AFCF-B418CBD19DB5}">
      <dgm:prSet custT="1"/>
      <dgm:spPr/>
      <dgm:t>
        <a:bodyPr/>
        <a:lstStyle/>
        <a:p>
          <a:pPr algn="l"/>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交互逻辑展示：</a:t>
          </a:r>
          <a:r>
            <a:rPr lang="zh-CN" altLang="en-US" sz="1100" kern="1200" dirty="0"/>
            <a:t>使用连线或注释来描绘不同控件间的跳转逻辑（如点击行为导致的页面变化），并模拟简单的动画效果，如下拉菜单展开、弹出框显示 </a:t>
          </a:r>
          <a:r>
            <a:rPr lang="en-US" altLang="en-US" sz="1100" kern="1200" dirty="0"/>
            <a:t>/ </a:t>
          </a:r>
          <a:r>
            <a:rPr lang="zh-CN" altLang="en-US" sz="1100" kern="1200" dirty="0"/>
            <a:t>隐藏及加载提示。</a:t>
          </a:r>
        </a:p>
      </dgm:t>
    </dgm:pt>
    <dgm:pt modelId="{088DBF01-336A-4D3B-94DB-391DD835F13D}" type="parTrans" cxnId="{421D8F90-C610-477D-B3DB-A6573C95F74D}">
      <dgm:prSet/>
      <dgm:spPr/>
      <dgm:t>
        <a:bodyPr/>
        <a:lstStyle/>
        <a:p>
          <a:pPr algn="l"/>
          <a:endParaRPr lang="zh-CN" altLang="en-US" sz="1100"/>
        </a:p>
      </dgm:t>
    </dgm:pt>
    <dgm:pt modelId="{77C876BC-0565-4488-8DEA-30EF44777990}" type="sibTrans" cxnId="{421D8F90-C610-477D-B3DB-A6573C95F74D}">
      <dgm:prSet/>
      <dgm:spPr/>
      <dgm:t>
        <a:bodyPr/>
        <a:lstStyle/>
        <a:p>
          <a:pPr algn="l"/>
          <a:endParaRPr lang="zh-CN" altLang="en-US" sz="1100"/>
        </a:p>
      </dgm:t>
    </dgm:pt>
    <dgm:pt modelId="{3B917EA3-BA41-4883-9246-348882E167EE}">
      <dgm:prSet custT="1"/>
      <dgm:spPr/>
      <dgm:t>
        <a:bodyPr/>
        <a:lstStyle/>
        <a:p>
          <a:pPr algn="l"/>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内容模拟：</a:t>
          </a:r>
          <a:r>
            <a:rPr lang="zh-CN" altLang="en-US" sz="1100" kern="1200" dirty="0"/>
            <a:t>尽管非高保真设计，但仍利用占位符填充内容以接近真实场景，展现信息层次和数据架构。</a:t>
          </a:r>
        </a:p>
      </dgm:t>
    </dgm:pt>
    <dgm:pt modelId="{D54F6D4B-5E76-4551-A8B4-9C68AD429826}" type="parTrans" cxnId="{328CCF1D-13DB-44FF-8CCE-83580A6458C3}">
      <dgm:prSet/>
      <dgm:spPr/>
      <dgm:t>
        <a:bodyPr/>
        <a:lstStyle/>
        <a:p>
          <a:pPr algn="l"/>
          <a:endParaRPr lang="zh-CN" altLang="en-US" sz="1100"/>
        </a:p>
      </dgm:t>
    </dgm:pt>
    <dgm:pt modelId="{CE3D0EC1-A27D-4C17-BF10-2066F809B84B}" type="sibTrans" cxnId="{328CCF1D-13DB-44FF-8CCE-83580A6458C3}">
      <dgm:prSet/>
      <dgm:spPr/>
      <dgm:t>
        <a:bodyPr/>
        <a:lstStyle/>
        <a:p>
          <a:pPr algn="l"/>
          <a:endParaRPr lang="zh-CN" altLang="en-US" sz="1100"/>
        </a:p>
      </dgm:t>
    </dgm:pt>
    <dgm:pt modelId="{05B80DFE-68F6-4391-87FF-F62244632179}">
      <dgm:prSet custT="1"/>
      <dgm:spPr/>
      <dgm:t>
        <a:bodyPr/>
        <a:lstStyle/>
        <a:p>
          <a:pPr algn="l"/>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功能模块设计：</a:t>
          </a:r>
          <a:r>
            <a:rPr lang="zh-CN" altLang="en-US" sz="1100" kern="1200" dirty="0"/>
            <a:t>详细规划搜索功能，包括搜索栏、筛选条件及结果展示；购物车模块应包含商品数量、总价计算及增删商品操作；关键业务流程如用户注册登录、填写地址、支付方式选择、订单确认等均需细致设计，明确各个输入框、选项卡、单选或多选按钮等功能元素。</a:t>
          </a:r>
        </a:p>
      </dgm:t>
    </dgm:pt>
    <dgm:pt modelId="{76C14351-A1EC-495E-B8DC-428135F51F7B}" type="parTrans" cxnId="{D2784A91-717D-4E28-BE71-1B8AF30F57DB}">
      <dgm:prSet/>
      <dgm:spPr/>
      <dgm:t>
        <a:bodyPr/>
        <a:lstStyle/>
        <a:p>
          <a:pPr algn="l"/>
          <a:endParaRPr lang="zh-CN" altLang="en-US" sz="1100"/>
        </a:p>
      </dgm:t>
    </dgm:pt>
    <dgm:pt modelId="{8381B64C-C57E-4E68-9E44-A7CB4B4CE32C}" type="sibTrans" cxnId="{D2784A91-717D-4E28-BE71-1B8AF30F57DB}">
      <dgm:prSet/>
      <dgm:spPr/>
      <dgm:t>
        <a:bodyPr/>
        <a:lstStyle/>
        <a:p>
          <a:pPr algn="l"/>
          <a:endParaRPr lang="zh-CN" altLang="en-US" sz="1100"/>
        </a:p>
      </dgm:t>
    </dgm:pt>
    <dgm:pt modelId="{13F65D1E-871B-4D85-944C-E501FCFB9540}">
      <dgm:prSet custT="1"/>
      <dgm:spPr/>
      <dgm:t>
        <a:bodyPr/>
        <a:lstStyle/>
        <a:p>
          <a:pPr algn="l"/>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响应式布局预览：</a:t>
          </a:r>
          <a:r>
            <a:rPr lang="zh-CN" altLang="en-US" sz="1100" kern="1200" dirty="0"/>
            <a:t>针对桌面端和移动端至少提供两种不同的屏幕尺寸布局方案。</a:t>
          </a:r>
        </a:p>
      </dgm:t>
    </dgm:pt>
    <dgm:pt modelId="{08CB18E9-E17C-42B8-AC64-546366D5D544}" type="parTrans" cxnId="{72178B51-3E2E-4A61-AD3E-5B74F97D3A08}">
      <dgm:prSet/>
      <dgm:spPr/>
      <dgm:t>
        <a:bodyPr/>
        <a:lstStyle/>
        <a:p>
          <a:pPr algn="l"/>
          <a:endParaRPr lang="zh-CN" altLang="en-US" sz="1100"/>
        </a:p>
      </dgm:t>
    </dgm:pt>
    <dgm:pt modelId="{815D3053-5430-4C93-B3A6-FAF45DB1A97F}" type="sibTrans" cxnId="{72178B51-3E2E-4A61-AD3E-5B74F97D3A08}">
      <dgm:prSet/>
      <dgm:spPr/>
      <dgm:t>
        <a:bodyPr/>
        <a:lstStyle/>
        <a:p>
          <a:pPr algn="l"/>
          <a:endParaRPr lang="zh-CN" altLang="en-US" sz="1100"/>
        </a:p>
      </dgm:t>
    </dgm:pt>
    <dgm:pt modelId="{1628BB55-FFA6-4CE2-86CA-E83D9C6044E9}">
      <dgm:prSet custT="1"/>
      <dgm:spPr/>
      <dgm:t>
        <a:bodyPr/>
        <a:lstStyle/>
        <a:p>
          <a:pPr algn="l"/>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可操作性：</a:t>
          </a:r>
          <a:r>
            <a:rPr lang="zh-CN" altLang="en-US" sz="1100" kern="1200" dirty="0"/>
            <a:t>借助 </a:t>
          </a:r>
          <a:r>
            <a:rPr lang="en-US" altLang="en-US" sz="1100" kern="1200" dirty="0"/>
            <a:t>Axure</a:t>
          </a:r>
          <a:r>
            <a:rPr lang="zh-CN" altLang="en-US" sz="1100" kern="1200" dirty="0"/>
            <a:t>、</a:t>
          </a:r>
          <a:r>
            <a:rPr lang="en-US" altLang="en-US" sz="1100" kern="1200" dirty="0"/>
            <a:t>Adobe XD</a:t>
          </a:r>
          <a:r>
            <a:rPr lang="zh-CN" altLang="en-US" sz="1100" kern="1200" dirty="0"/>
            <a:t>、</a:t>
          </a:r>
          <a:r>
            <a:rPr lang="en-US" altLang="en-US" sz="1100" kern="1200" dirty="0"/>
            <a:t>Figma </a:t>
          </a:r>
          <a:r>
            <a:rPr lang="zh-CN" altLang="en-US" sz="1100" kern="1200" dirty="0"/>
            <a:t>等工具制作动态交互原型，实现对实际操作行为的初步模拟，方便团队成员和潜在用户进行测试反馈。</a:t>
          </a:r>
        </a:p>
      </dgm:t>
    </dgm:pt>
    <dgm:pt modelId="{C8CAE92A-EAB6-451D-AD34-00419575A0BA}" type="parTrans" cxnId="{F00D99AA-4575-467A-A6BD-D2721E23CD64}">
      <dgm:prSet/>
      <dgm:spPr/>
      <dgm:t>
        <a:bodyPr/>
        <a:lstStyle/>
        <a:p>
          <a:pPr algn="l"/>
          <a:endParaRPr lang="zh-CN" altLang="en-US" sz="1100"/>
        </a:p>
      </dgm:t>
    </dgm:pt>
    <dgm:pt modelId="{0BF82E54-A132-45B3-B334-6F94242CDCF6}" type="sibTrans" cxnId="{F00D99AA-4575-467A-A6BD-D2721E23CD64}">
      <dgm:prSet/>
      <dgm:spPr/>
      <dgm:t>
        <a:bodyPr/>
        <a:lstStyle/>
        <a:p>
          <a:pPr algn="l"/>
          <a:endParaRPr lang="zh-CN" altLang="en-US" sz="1100"/>
        </a:p>
      </dgm:t>
    </dgm:pt>
    <dgm:pt modelId="{E83610DC-D715-43AD-80ED-B531B785F09D}" type="pres">
      <dgm:prSet presAssocID="{89730144-3AF2-4241-9640-F6A75CFAF829}" presName="Name0" presStyleCnt="0">
        <dgm:presLayoutVars>
          <dgm:dir/>
          <dgm:resizeHandles val="exact"/>
        </dgm:presLayoutVars>
      </dgm:prSet>
      <dgm:spPr/>
    </dgm:pt>
    <dgm:pt modelId="{480A233D-2FE5-49B0-8DEE-221AB36D490A}" type="pres">
      <dgm:prSet presAssocID="{89730144-3AF2-4241-9640-F6A75CFAF829}" presName="bkgdShp" presStyleLbl="alignAccFollowNode1" presStyleIdx="0" presStyleCnt="1" custScaleY="31644" custLinFactNeighborY="-10348"/>
      <dgm:spPr/>
    </dgm:pt>
    <dgm:pt modelId="{D4566484-020B-44F8-84D1-1EB568941023}" type="pres">
      <dgm:prSet presAssocID="{89730144-3AF2-4241-9640-F6A75CFAF829}" presName="linComp" presStyleCnt="0"/>
      <dgm:spPr/>
    </dgm:pt>
    <dgm:pt modelId="{A42244C6-F3E1-4BD2-A24F-97F890C0FD43}" type="pres">
      <dgm:prSet presAssocID="{7E176F3C-0016-4265-99AB-2E1AF6B4CAC8}" presName="compNode" presStyleCnt="0"/>
      <dgm:spPr/>
    </dgm:pt>
    <dgm:pt modelId="{99407C8C-8D14-4CF5-9BE0-6AC9BB8ADAD8}" type="pres">
      <dgm:prSet presAssocID="{7E176F3C-0016-4265-99AB-2E1AF6B4CAC8}" presName="node" presStyleLbl="node1" presStyleIdx="0" presStyleCnt="6" custScaleY="117575" custLinFactNeighborY="-18555">
        <dgm:presLayoutVars>
          <dgm:bulletEnabled val="1"/>
        </dgm:presLayoutVars>
      </dgm:prSet>
      <dgm:spPr/>
    </dgm:pt>
    <dgm:pt modelId="{9077B708-6CAD-46E9-AC3A-D9218B8C9EB1}" type="pres">
      <dgm:prSet presAssocID="{7E176F3C-0016-4265-99AB-2E1AF6B4CAC8}" presName="invisiNode" presStyleLbl="node1" presStyleIdx="0" presStyleCnt="6"/>
      <dgm:spPr/>
    </dgm:pt>
    <dgm:pt modelId="{FEBA24E6-D95D-4856-BB77-B1F1E1B27471}" type="pres">
      <dgm:prSet presAssocID="{7E176F3C-0016-4265-99AB-2E1AF6B4CAC8}" presName="imagNode" presStyleLbl="fgImgPlace1" presStyleIdx="0" presStyleCnt="6" custScaleY="31831" custLinFactNeighborY="-6508"/>
      <dgm:spPr/>
    </dgm:pt>
    <dgm:pt modelId="{900360B3-4751-4855-9F21-27EAFAA51D85}" type="pres">
      <dgm:prSet presAssocID="{62C25548-E0B3-46B6-A9F4-2D83A80D22FC}" presName="sibTrans" presStyleLbl="sibTrans2D1" presStyleIdx="0" presStyleCnt="0"/>
      <dgm:spPr/>
    </dgm:pt>
    <dgm:pt modelId="{6F4898E0-9615-457C-876F-6DD13502EFAD}" type="pres">
      <dgm:prSet presAssocID="{2A3B5D69-4061-4CCE-AFCF-B418CBD19DB5}" presName="compNode" presStyleCnt="0"/>
      <dgm:spPr/>
    </dgm:pt>
    <dgm:pt modelId="{76CC5C20-3165-4303-A660-A705A90D9527}" type="pres">
      <dgm:prSet presAssocID="{2A3B5D69-4061-4CCE-AFCF-B418CBD19DB5}" presName="node" presStyleLbl="node1" presStyleIdx="1" presStyleCnt="6" custScaleY="117575" custLinFactNeighborY="-18555">
        <dgm:presLayoutVars>
          <dgm:bulletEnabled val="1"/>
        </dgm:presLayoutVars>
      </dgm:prSet>
      <dgm:spPr/>
    </dgm:pt>
    <dgm:pt modelId="{252F44BA-DB4E-4821-A081-46765AD6F896}" type="pres">
      <dgm:prSet presAssocID="{2A3B5D69-4061-4CCE-AFCF-B418CBD19DB5}" presName="invisiNode" presStyleLbl="node1" presStyleIdx="1" presStyleCnt="6"/>
      <dgm:spPr/>
    </dgm:pt>
    <dgm:pt modelId="{79A3F039-1893-47D5-B78B-A2936A090516}" type="pres">
      <dgm:prSet presAssocID="{2A3B5D69-4061-4CCE-AFCF-B418CBD19DB5}" presName="imagNode" presStyleLbl="fgImgPlace1" presStyleIdx="1" presStyleCnt="6" custScaleY="31831" custLinFactNeighborY="-6508"/>
      <dgm:spPr/>
    </dgm:pt>
    <dgm:pt modelId="{D844CBE9-8989-45E5-8FC1-99C1FACB3866}" type="pres">
      <dgm:prSet presAssocID="{77C876BC-0565-4488-8DEA-30EF44777990}" presName="sibTrans" presStyleLbl="sibTrans2D1" presStyleIdx="0" presStyleCnt="0"/>
      <dgm:spPr/>
    </dgm:pt>
    <dgm:pt modelId="{6D3DAA6C-F1B0-4A49-947C-552BD2FB6C6C}" type="pres">
      <dgm:prSet presAssocID="{3B917EA3-BA41-4883-9246-348882E167EE}" presName="compNode" presStyleCnt="0"/>
      <dgm:spPr/>
    </dgm:pt>
    <dgm:pt modelId="{26D354C6-1BBF-4DB7-AA3A-E8E524773ED8}" type="pres">
      <dgm:prSet presAssocID="{3B917EA3-BA41-4883-9246-348882E167EE}" presName="node" presStyleLbl="node1" presStyleIdx="2" presStyleCnt="6" custScaleY="117575" custLinFactNeighborY="-18555">
        <dgm:presLayoutVars>
          <dgm:bulletEnabled val="1"/>
        </dgm:presLayoutVars>
      </dgm:prSet>
      <dgm:spPr/>
    </dgm:pt>
    <dgm:pt modelId="{8DF35946-F17A-463F-93A6-47C30AF3701F}" type="pres">
      <dgm:prSet presAssocID="{3B917EA3-BA41-4883-9246-348882E167EE}" presName="invisiNode" presStyleLbl="node1" presStyleIdx="2" presStyleCnt="6"/>
      <dgm:spPr/>
    </dgm:pt>
    <dgm:pt modelId="{8A0A2031-F9AF-4EEF-A952-171AFA60D579}" type="pres">
      <dgm:prSet presAssocID="{3B917EA3-BA41-4883-9246-348882E167EE}" presName="imagNode" presStyleLbl="fgImgPlace1" presStyleIdx="2" presStyleCnt="6" custScaleY="31831" custLinFactNeighborY="-6508"/>
      <dgm:spPr/>
    </dgm:pt>
    <dgm:pt modelId="{917F6FEE-AE7E-4AE3-AD2D-4CFE8870A8B4}" type="pres">
      <dgm:prSet presAssocID="{CE3D0EC1-A27D-4C17-BF10-2066F809B84B}" presName="sibTrans" presStyleLbl="sibTrans2D1" presStyleIdx="0" presStyleCnt="0"/>
      <dgm:spPr/>
    </dgm:pt>
    <dgm:pt modelId="{429BEEEF-4632-4175-A0BD-F3238AA1A543}" type="pres">
      <dgm:prSet presAssocID="{05B80DFE-68F6-4391-87FF-F62244632179}" presName="compNode" presStyleCnt="0"/>
      <dgm:spPr/>
    </dgm:pt>
    <dgm:pt modelId="{9A1F450D-AEDD-4284-AEE7-4D8974A76F5D}" type="pres">
      <dgm:prSet presAssocID="{05B80DFE-68F6-4391-87FF-F62244632179}" presName="node" presStyleLbl="node1" presStyleIdx="3" presStyleCnt="6" custScaleY="117575" custLinFactNeighborY="-18555">
        <dgm:presLayoutVars>
          <dgm:bulletEnabled val="1"/>
        </dgm:presLayoutVars>
      </dgm:prSet>
      <dgm:spPr/>
    </dgm:pt>
    <dgm:pt modelId="{C15F1D9F-8684-49B1-958C-2652FF209B81}" type="pres">
      <dgm:prSet presAssocID="{05B80DFE-68F6-4391-87FF-F62244632179}" presName="invisiNode" presStyleLbl="node1" presStyleIdx="3" presStyleCnt="6"/>
      <dgm:spPr/>
    </dgm:pt>
    <dgm:pt modelId="{CDB3257D-5120-4CBD-BAF1-AF35212E9932}" type="pres">
      <dgm:prSet presAssocID="{05B80DFE-68F6-4391-87FF-F62244632179}" presName="imagNode" presStyleLbl="fgImgPlace1" presStyleIdx="3" presStyleCnt="6" custScaleY="31831" custLinFactNeighborY="-6508"/>
      <dgm:spPr/>
    </dgm:pt>
    <dgm:pt modelId="{2A5A02DA-DEBF-436E-8A32-BA8EAF3DAD64}" type="pres">
      <dgm:prSet presAssocID="{8381B64C-C57E-4E68-9E44-A7CB4B4CE32C}" presName="sibTrans" presStyleLbl="sibTrans2D1" presStyleIdx="0" presStyleCnt="0"/>
      <dgm:spPr/>
    </dgm:pt>
    <dgm:pt modelId="{A6B6A572-85A7-452A-80CD-99FB97EF58C0}" type="pres">
      <dgm:prSet presAssocID="{13F65D1E-871B-4D85-944C-E501FCFB9540}" presName="compNode" presStyleCnt="0"/>
      <dgm:spPr/>
    </dgm:pt>
    <dgm:pt modelId="{809EE5F9-C0C7-43BB-9454-AFAD490382DA}" type="pres">
      <dgm:prSet presAssocID="{13F65D1E-871B-4D85-944C-E501FCFB9540}" presName="node" presStyleLbl="node1" presStyleIdx="4" presStyleCnt="6" custScaleY="117575" custLinFactNeighborY="-18555">
        <dgm:presLayoutVars>
          <dgm:bulletEnabled val="1"/>
        </dgm:presLayoutVars>
      </dgm:prSet>
      <dgm:spPr/>
    </dgm:pt>
    <dgm:pt modelId="{F5AA31A4-FC9F-44B6-90F3-CD961C50D927}" type="pres">
      <dgm:prSet presAssocID="{13F65D1E-871B-4D85-944C-E501FCFB9540}" presName="invisiNode" presStyleLbl="node1" presStyleIdx="4" presStyleCnt="6"/>
      <dgm:spPr/>
    </dgm:pt>
    <dgm:pt modelId="{F44894E8-5404-491F-B836-178EF737AD4D}" type="pres">
      <dgm:prSet presAssocID="{13F65D1E-871B-4D85-944C-E501FCFB9540}" presName="imagNode" presStyleLbl="fgImgPlace1" presStyleIdx="4" presStyleCnt="6" custScaleY="31831" custLinFactNeighborY="-6508"/>
      <dgm:spPr/>
    </dgm:pt>
    <dgm:pt modelId="{5867892D-EB62-426C-AFBC-4F90415E7C5E}" type="pres">
      <dgm:prSet presAssocID="{815D3053-5430-4C93-B3A6-FAF45DB1A97F}" presName="sibTrans" presStyleLbl="sibTrans2D1" presStyleIdx="0" presStyleCnt="0"/>
      <dgm:spPr/>
    </dgm:pt>
    <dgm:pt modelId="{AA3746E8-CA89-4169-85C8-2CB57C5DDFEF}" type="pres">
      <dgm:prSet presAssocID="{1628BB55-FFA6-4CE2-86CA-E83D9C6044E9}" presName="compNode" presStyleCnt="0"/>
      <dgm:spPr/>
    </dgm:pt>
    <dgm:pt modelId="{310D5223-6F78-4317-A1E9-00702C87DE17}" type="pres">
      <dgm:prSet presAssocID="{1628BB55-FFA6-4CE2-86CA-E83D9C6044E9}" presName="node" presStyleLbl="node1" presStyleIdx="5" presStyleCnt="6" custScaleY="117575" custLinFactNeighborY="-18555">
        <dgm:presLayoutVars>
          <dgm:bulletEnabled val="1"/>
        </dgm:presLayoutVars>
      </dgm:prSet>
      <dgm:spPr/>
    </dgm:pt>
    <dgm:pt modelId="{4E9A5030-BE5F-45BA-BF5C-A6DFCBF750F0}" type="pres">
      <dgm:prSet presAssocID="{1628BB55-FFA6-4CE2-86CA-E83D9C6044E9}" presName="invisiNode" presStyleLbl="node1" presStyleIdx="5" presStyleCnt="6"/>
      <dgm:spPr/>
    </dgm:pt>
    <dgm:pt modelId="{D44AC366-84D9-4F10-BCA0-CEB634C90CE4}" type="pres">
      <dgm:prSet presAssocID="{1628BB55-FFA6-4CE2-86CA-E83D9C6044E9}" presName="imagNode" presStyleLbl="fgImgPlace1" presStyleIdx="5" presStyleCnt="6" custScaleY="31831" custLinFactNeighborY="-6508"/>
      <dgm:spPr/>
    </dgm:pt>
  </dgm:ptLst>
  <dgm:cxnLst>
    <dgm:cxn modelId="{C7B65300-1C30-4C34-A75A-A49882B0A42D}" type="presOf" srcId="{815D3053-5430-4C93-B3A6-FAF45DB1A97F}" destId="{5867892D-EB62-426C-AFBC-4F90415E7C5E}" srcOrd="0" destOrd="0" presId="urn:microsoft.com/office/officeart/2005/8/layout/pList2"/>
    <dgm:cxn modelId="{629EB202-AAF1-4CF3-960A-A66DBC3CB9CB}" type="presOf" srcId="{2A3B5D69-4061-4CCE-AFCF-B418CBD19DB5}" destId="{76CC5C20-3165-4303-A660-A705A90D9527}" srcOrd="0" destOrd="0" presId="urn:microsoft.com/office/officeart/2005/8/layout/pList2"/>
    <dgm:cxn modelId="{BFBEBC0B-C7DB-4A4C-825C-8BC9CC0EDC31}" type="presOf" srcId="{13F65D1E-871B-4D85-944C-E501FCFB9540}" destId="{809EE5F9-C0C7-43BB-9454-AFAD490382DA}" srcOrd="0" destOrd="0" presId="urn:microsoft.com/office/officeart/2005/8/layout/pList2"/>
    <dgm:cxn modelId="{328CCF1D-13DB-44FF-8CCE-83580A6458C3}" srcId="{89730144-3AF2-4241-9640-F6A75CFAF829}" destId="{3B917EA3-BA41-4883-9246-348882E167EE}" srcOrd="2" destOrd="0" parTransId="{D54F6D4B-5E76-4551-A8B4-9C68AD429826}" sibTransId="{CE3D0EC1-A27D-4C17-BF10-2066F809B84B}"/>
    <dgm:cxn modelId="{BB182860-7A10-487F-BEA6-AF549D5420D6}" type="presOf" srcId="{62C25548-E0B3-46B6-A9F4-2D83A80D22FC}" destId="{900360B3-4751-4855-9F21-27EAFAA51D85}" srcOrd="0" destOrd="0" presId="urn:microsoft.com/office/officeart/2005/8/layout/pList2"/>
    <dgm:cxn modelId="{05DCF442-74C5-4EEC-80CC-9235E952A192}" type="presOf" srcId="{3B917EA3-BA41-4883-9246-348882E167EE}" destId="{26D354C6-1BBF-4DB7-AA3A-E8E524773ED8}" srcOrd="0" destOrd="0" presId="urn:microsoft.com/office/officeart/2005/8/layout/pList2"/>
    <dgm:cxn modelId="{3234EA4A-A942-4A4A-8EE9-01AB12122066}" type="presOf" srcId="{89730144-3AF2-4241-9640-F6A75CFAF829}" destId="{E83610DC-D715-43AD-80ED-B531B785F09D}" srcOrd="0" destOrd="0" presId="urn:microsoft.com/office/officeart/2005/8/layout/pList2"/>
    <dgm:cxn modelId="{72178B51-3E2E-4A61-AD3E-5B74F97D3A08}" srcId="{89730144-3AF2-4241-9640-F6A75CFAF829}" destId="{13F65D1E-871B-4D85-944C-E501FCFB9540}" srcOrd="4" destOrd="0" parTransId="{08CB18E9-E17C-42B8-AC64-546366D5D544}" sibTransId="{815D3053-5430-4C93-B3A6-FAF45DB1A97F}"/>
    <dgm:cxn modelId="{421D8F90-C610-477D-B3DB-A6573C95F74D}" srcId="{89730144-3AF2-4241-9640-F6A75CFAF829}" destId="{2A3B5D69-4061-4CCE-AFCF-B418CBD19DB5}" srcOrd="1" destOrd="0" parTransId="{088DBF01-336A-4D3B-94DB-391DD835F13D}" sibTransId="{77C876BC-0565-4488-8DEA-30EF44777990}"/>
    <dgm:cxn modelId="{D2784A91-717D-4E28-BE71-1B8AF30F57DB}" srcId="{89730144-3AF2-4241-9640-F6A75CFAF829}" destId="{05B80DFE-68F6-4391-87FF-F62244632179}" srcOrd="3" destOrd="0" parTransId="{76C14351-A1EC-495E-B8DC-428135F51F7B}" sibTransId="{8381B64C-C57E-4E68-9E44-A7CB4B4CE32C}"/>
    <dgm:cxn modelId="{5E4E8A96-4C97-49F1-AAB3-6B8CAB8A0E10}" srcId="{89730144-3AF2-4241-9640-F6A75CFAF829}" destId="{7E176F3C-0016-4265-99AB-2E1AF6B4CAC8}" srcOrd="0" destOrd="0" parTransId="{059E3597-94DE-42FC-A994-0AF2C29BDC88}" sibTransId="{62C25548-E0B3-46B6-A9F4-2D83A80D22FC}"/>
    <dgm:cxn modelId="{FE9C32A8-2376-4EE4-A88A-87A0DE7B6321}" type="presOf" srcId="{CE3D0EC1-A27D-4C17-BF10-2066F809B84B}" destId="{917F6FEE-AE7E-4AE3-AD2D-4CFE8870A8B4}" srcOrd="0" destOrd="0" presId="urn:microsoft.com/office/officeart/2005/8/layout/pList2"/>
    <dgm:cxn modelId="{AB473CA9-26A8-4052-AD0C-98C23020A7E9}" type="presOf" srcId="{8381B64C-C57E-4E68-9E44-A7CB4B4CE32C}" destId="{2A5A02DA-DEBF-436E-8A32-BA8EAF3DAD64}" srcOrd="0" destOrd="0" presId="urn:microsoft.com/office/officeart/2005/8/layout/pList2"/>
    <dgm:cxn modelId="{F00D99AA-4575-467A-A6BD-D2721E23CD64}" srcId="{89730144-3AF2-4241-9640-F6A75CFAF829}" destId="{1628BB55-FFA6-4CE2-86CA-E83D9C6044E9}" srcOrd="5" destOrd="0" parTransId="{C8CAE92A-EAB6-451D-AD34-00419575A0BA}" sibTransId="{0BF82E54-A132-45B3-B334-6F94242CDCF6}"/>
    <dgm:cxn modelId="{303260B8-5BAB-4EBB-8ED7-CEFA170BFF3C}" type="presOf" srcId="{05B80DFE-68F6-4391-87FF-F62244632179}" destId="{9A1F450D-AEDD-4284-AEE7-4D8974A76F5D}" srcOrd="0" destOrd="0" presId="urn:microsoft.com/office/officeart/2005/8/layout/pList2"/>
    <dgm:cxn modelId="{37BE74D7-A721-47BD-A832-23993F668455}" type="presOf" srcId="{77C876BC-0565-4488-8DEA-30EF44777990}" destId="{D844CBE9-8989-45E5-8FC1-99C1FACB3866}" srcOrd="0" destOrd="0" presId="urn:microsoft.com/office/officeart/2005/8/layout/pList2"/>
    <dgm:cxn modelId="{9F6D46E6-CE07-4736-BCCF-2997D4A8CA6A}" type="presOf" srcId="{7E176F3C-0016-4265-99AB-2E1AF6B4CAC8}" destId="{99407C8C-8D14-4CF5-9BE0-6AC9BB8ADAD8}" srcOrd="0" destOrd="0" presId="urn:microsoft.com/office/officeart/2005/8/layout/pList2"/>
    <dgm:cxn modelId="{AA5475EE-A7E6-4145-A6AD-D86750695429}" type="presOf" srcId="{1628BB55-FFA6-4CE2-86CA-E83D9C6044E9}" destId="{310D5223-6F78-4317-A1E9-00702C87DE17}" srcOrd="0" destOrd="0" presId="urn:microsoft.com/office/officeart/2005/8/layout/pList2"/>
    <dgm:cxn modelId="{F261EDCC-82F1-40D5-99F7-A7CD42299D80}" type="presParOf" srcId="{E83610DC-D715-43AD-80ED-B531B785F09D}" destId="{480A233D-2FE5-49B0-8DEE-221AB36D490A}" srcOrd="0" destOrd="0" presId="urn:microsoft.com/office/officeart/2005/8/layout/pList2"/>
    <dgm:cxn modelId="{3DBD0D47-23F0-4A31-B63D-49AD8CC969A6}" type="presParOf" srcId="{E83610DC-D715-43AD-80ED-B531B785F09D}" destId="{D4566484-020B-44F8-84D1-1EB568941023}" srcOrd="1" destOrd="0" presId="urn:microsoft.com/office/officeart/2005/8/layout/pList2"/>
    <dgm:cxn modelId="{A3FE7364-6CC3-4597-B62F-462B13481E2B}" type="presParOf" srcId="{D4566484-020B-44F8-84D1-1EB568941023}" destId="{A42244C6-F3E1-4BD2-A24F-97F890C0FD43}" srcOrd="0" destOrd="0" presId="urn:microsoft.com/office/officeart/2005/8/layout/pList2"/>
    <dgm:cxn modelId="{78B8EA1A-DD88-48F3-8CAE-2CF007681FF4}" type="presParOf" srcId="{A42244C6-F3E1-4BD2-A24F-97F890C0FD43}" destId="{99407C8C-8D14-4CF5-9BE0-6AC9BB8ADAD8}" srcOrd="0" destOrd="0" presId="urn:microsoft.com/office/officeart/2005/8/layout/pList2"/>
    <dgm:cxn modelId="{CFBAF731-E5E2-4FF7-9508-DFC487E9107E}" type="presParOf" srcId="{A42244C6-F3E1-4BD2-A24F-97F890C0FD43}" destId="{9077B708-6CAD-46E9-AC3A-D9218B8C9EB1}" srcOrd="1" destOrd="0" presId="urn:microsoft.com/office/officeart/2005/8/layout/pList2"/>
    <dgm:cxn modelId="{59710FD1-7575-4508-A359-A85022A8D519}" type="presParOf" srcId="{A42244C6-F3E1-4BD2-A24F-97F890C0FD43}" destId="{FEBA24E6-D95D-4856-BB77-B1F1E1B27471}" srcOrd="2" destOrd="0" presId="urn:microsoft.com/office/officeart/2005/8/layout/pList2"/>
    <dgm:cxn modelId="{0F255E83-88DB-423A-9A84-B838D340C4DF}" type="presParOf" srcId="{D4566484-020B-44F8-84D1-1EB568941023}" destId="{900360B3-4751-4855-9F21-27EAFAA51D85}" srcOrd="1" destOrd="0" presId="urn:microsoft.com/office/officeart/2005/8/layout/pList2"/>
    <dgm:cxn modelId="{5E5681C1-E324-4A18-B420-06EEA7D58375}" type="presParOf" srcId="{D4566484-020B-44F8-84D1-1EB568941023}" destId="{6F4898E0-9615-457C-876F-6DD13502EFAD}" srcOrd="2" destOrd="0" presId="urn:microsoft.com/office/officeart/2005/8/layout/pList2"/>
    <dgm:cxn modelId="{4161882C-5277-4024-ADD2-097E0F0BC0AE}" type="presParOf" srcId="{6F4898E0-9615-457C-876F-6DD13502EFAD}" destId="{76CC5C20-3165-4303-A660-A705A90D9527}" srcOrd="0" destOrd="0" presId="urn:microsoft.com/office/officeart/2005/8/layout/pList2"/>
    <dgm:cxn modelId="{D059453B-576A-48A2-9670-0E9CCA3FE01D}" type="presParOf" srcId="{6F4898E0-9615-457C-876F-6DD13502EFAD}" destId="{252F44BA-DB4E-4821-A081-46765AD6F896}" srcOrd="1" destOrd="0" presId="urn:microsoft.com/office/officeart/2005/8/layout/pList2"/>
    <dgm:cxn modelId="{4DE7DC32-BAFD-4898-BB86-6E19C07905E2}" type="presParOf" srcId="{6F4898E0-9615-457C-876F-6DD13502EFAD}" destId="{79A3F039-1893-47D5-B78B-A2936A090516}" srcOrd="2" destOrd="0" presId="urn:microsoft.com/office/officeart/2005/8/layout/pList2"/>
    <dgm:cxn modelId="{A06E9903-C3C2-4BF7-97D8-F0A1B4BCCB69}" type="presParOf" srcId="{D4566484-020B-44F8-84D1-1EB568941023}" destId="{D844CBE9-8989-45E5-8FC1-99C1FACB3866}" srcOrd="3" destOrd="0" presId="urn:microsoft.com/office/officeart/2005/8/layout/pList2"/>
    <dgm:cxn modelId="{1EC0A399-5243-4937-9E3B-FAFF63B706D4}" type="presParOf" srcId="{D4566484-020B-44F8-84D1-1EB568941023}" destId="{6D3DAA6C-F1B0-4A49-947C-552BD2FB6C6C}" srcOrd="4" destOrd="0" presId="urn:microsoft.com/office/officeart/2005/8/layout/pList2"/>
    <dgm:cxn modelId="{4992B39A-9A7C-4B86-AF6D-296E4C592CC6}" type="presParOf" srcId="{6D3DAA6C-F1B0-4A49-947C-552BD2FB6C6C}" destId="{26D354C6-1BBF-4DB7-AA3A-E8E524773ED8}" srcOrd="0" destOrd="0" presId="urn:microsoft.com/office/officeart/2005/8/layout/pList2"/>
    <dgm:cxn modelId="{72482C48-0E70-4343-9871-AE3EEE4E2135}" type="presParOf" srcId="{6D3DAA6C-F1B0-4A49-947C-552BD2FB6C6C}" destId="{8DF35946-F17A-463F-93A6-47C30AF3701F}" srcOrd="1" destOrd="0" presId="urn:microsoft.com/office/officeart/2005/8/layout/pList2"/>
    <dgm:cxn modelId="{13DF117C-CA4D-47C8-9F40-E43DC801B6AC}" type="presParOf" srcId="{6D3DAA6C-F1B0-4A49-947C-552BD2FB6C6C}" destId="{8A0A2031-F9AF-4EEF-A952-171AFA60D579}" srcOrd="2" destOrd="0" presId="urn:microsoft.com/office/officeart/2005/8/layout/pList2"/>
    <dgm:cxn modelId="{6BC982EB-6128-4D57-98C7-DE7D879374BE}" type="presParOf" srcId="{D4566484-020B-44F8-84D1-1EB568941023}" destId="{917F6FEE-AE7E-4AE3-AD2D-4CFE8870A8B4}" srcOrd="5" destOrd="0" presId="urn:microsoft.com/office/officeart/2005/8/layout/pList2"/>
    <dgm:cxn modelId="{23CAB76A-C486-4C5F-B46E-53C6AE648D06}" type="presParOf" srcId="{D4566484-020B-44F8-84D1-1EB568941023}" destId="{429BEEEF-4632-4175-A0BD-F3238AA1A543}" srcOrd="6" destOrd="0" presId="urn:microsoft.com/office/officeart/2005/8/layout/pList2"/>
    <dgm:cxn modelId="{12C5191A-FDAD-44D1-BBF5-AB6FC1A6F2DD}" type="presParOf" srcId="{429BEEEF-4632-4175-A0BD-F3238AA1A543}" destId="{9A1F450D-AEDD-4284-AEE7-4D8974A76F5D}" srcOrd="0" destOrd="0" presId="urn:microsoft.com/office/officeart/2005/8/layout/pList2"/>
    <dgm:cxn modelId="{70A2E918-FEA2-40C3-8C51-B1DE881FA47A}" type="presParOf" srcId="{429BEEEF-4632-4175-A0BD-F3238AA1A543}" destId="{C15F1D9F-8684-49B1-958C-2652FF209B81}" srcOrd="1" destOrd="0" presId="urn:microsoft.com/office/officeart/2005/8/layout/pList2"/>
    <dgm:cxn modelId="{1047CF62-8726-418F-82BA-9CE912DE508D}" type="presParOf" srcId="{429BEEEF-4632-4175-A0BD-F3238AA1A543}" destId="{CDB3257D-5120-4CBD-BAF1-AF35212E9932}" srcOrd="2" destOrd="0" presId="urn:microsoft.com/office/officeart/2005/8/layout/pList2"/>
    <dgm:cxn modelId="{7C56EDDC-2277-4590-B5AF-AB4FF46755EC}" type="presParOf" srcId="{D4566484-020B-44F8-84D1-1EB568941023}" destId="{2A5A02DA-DEBF-436E-8A32-BA8EAF3DAD64}" srcOrd="7" destOrd="0" presId="urn:microsoft.com/office/officeart/2005/8/layout/pList2"/>
    <dgm:cxn modelId="{2E736BB1-46E0-4F1B-A803-FC8F79EBB20C}" type="presParOf" srcId="{D4566484-020B-44F8-84D1-1EB568941023}" destId="{A6B6A572-85A7-452A-80CD-99FB97EF58C0}" srcOrd="8" destOrd="0" presId="urn:microsoft.com/office/officeart/2005/8/layout/pList2"/>
    <dgm:cxn modelId="{28E518D2-AACE-4606-A1C3-5C14D4A057D6}" type="presParOf" srcId="{A6B6A572-85A7-452A-80CD-99FB97EF58C0}" destId="{809EE5F9-C0C7-43BB-9454-AFAD490382DA}" srcOrd="0" destOrd="0" presId="urn:microsoft.com/office/officeart/2005/8/layout/pList2"/>
    <dgm:cxn modelId="{B6391283-6F89-47A5-95CF-84763E4E80B0}" type="presParOf" srcId="{A6B6A572-85A7-452A-80CD-99FB97EF58C0}" destId="{F5AA31A4-FC9F-44B6-90F3-CD961C50D927}" srcOrd="1" destOrd="0" presId="urn:microsoft.com/office/officeart/2005/8/layout/pList2"/>
    <dgm:cxn modelId="{22F4B452-56DB-4268-93C7-7E40210C7CA7}" type="presParOf" srcId="{A6B6A572-85A7-452A-80CD-99FB97EF58C0}" destId="{F44894E8-5404-491F-B836-178EF737AD4D}" srcOrd="2" destOrd="0" presId="urn:microsoft.com/office/officeart/2005/8/layout/pList2"/>
    <dgm:cxn modelId="{FD01E138-1346-4CEC-B83B-B76B0C0807BB}" type="presParOf" srcId="{D4566484-020B-44F8-84D1-1EB568941023}" destId="{5867892D-EB62-426C-AFBC-4F90415E7C5E}" srcOrd="9" destOrd="0" presId="urn:microsoft.com/office/officeart/2005/8/layout/pList2"/>
    <dgm:cxn modelId="{CE06C17C-86D4-427C-947E-1F8F47B45AC8}" type="presParOf" srcId="{D4566484-020B-44F8-84D1-1EB568941023}" destId="{AA3746E8-CA89-4169-85C8-2CB57C5DDFEF}" srcOrd="10" destOrd="0" presId="urn:microsoft.com/office/officeart/2005/8/layout/pList2"/>
    <dgm:cxn modelId="{F8834C86-B175-4810-8188-84124BEA898D}" type="presParOf" srcId="{AA3746E8-CA89-4169-85C8-2CB57C5DDFEF}" destId="{310D5223-6F78-4317-A1E9-00702C87DE17}" srcOrd="0" destOrd="0" presId="urn:microsoft.com/office/officeart/2005/8/layout/pList2"/>
    <dgm:cxn modelId="{758790BC-4EFB-4A7E-B7F2-B5F1CA54CCAA}" type="presParOf" srcId="{AA3746E8-CA89-4169-85C8-2CB57C5DDFEF}" destId="{4E9A5030-BE5F-45BA-BF5C-A6DFCBF750F0}" srcOrd="1" destOrd="0" presId="urn:microsoft.com/office/officeart/2005/8/layout/pList2"/>
    <dgm:cxn modelId="{307A3419-39EA-460F-B381-A0E615519854}" type="presParOf" srcId="{AA3746E8-CA89-4169-85C8-2CB57C5DDFEF}" destId="{D44AC366-84D9-4F10-BCA0-CEB634C90CE4}"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公司简介、发展历程、团队风采、企业文化等内容展示。</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9CCFFA8B-476C-4108-A07F-248E7E86D794}">
      <dgm:prSet custT="1"/>
      <dgm:spPr/>
      <dgm:t>
        <a:bodyPr/>
        <a:lstStyle/>
        <a:p>
          <a:r>
            <a:rPr lang="en-US" altLang="en-US" sz="2400" dirty="0"/>
            <a:t>&gt;</a:t>
          </a:r>
          <a:r>
            <a:rPr lang="zh-CN" altLang="en-US" sz="2400" dirty="0"/>
            <a:t>详细列出地理位置、营业时间、联系电话、在线客服、邮箱地址等联系方式。</a:t>
          </a:r>
        </a:p>
      </dgm:t>
    </dgm:pt>
    <dgm:pt modelId="{CA388F99-1FE4-432E-B9F5-008B09F1ECC5}" type="parTrans" cxnId="{E662E98C-F173-437B-922E-CD41225EE8B7}">
      <dgm:prSet/>
      <dgm:spPr/>
      <dgm:t>
        <a:bodyPr/>
        <a:lstStyle/>
        <a:p>
          <a:endParaRPr lang="zh-CN" altLang="en-US"/>
        </a:p>
      </dgm:t>
    </dgm:pt>
    <dgm:pt modelId="{5D6FC565-5DA9-44AB-B75D-CB33635B77D4}" type="sibTrans" cxnId="{E662E98C-F173-437B-922E-CD41225EE8B7}">
      <dgm:prSet/>
      <dgm:spPr/>
      <dgm:t>
        <a:bodyPr/>
        <a:lstStyle/>
        <a:p>
          <a:endParaRPr lang="zh-CN" altLang="en-US"/>
        </a:p>
      </dgm:t>
    </dgm:pt>
    <dgm:pt modelId="{56D39C8F-D747-435B-A89A-490B87FEF15C}">
      <dgm:prSet custT="1"/>
      <dgm:spPr/>
      <dgm:t>
        <a:bodyPr/>
        <a:lstStyle/>
        <a:p>
          <a:r>
            <a:rPr lang="en-US" altLang="en-US" sz="2400" dirty="0"/>
            <a:t>&gt;</a:t>
          </a:r>
          <a:r>
            <a:rPr lang="zh-CN" altLang="en-US" sz="2400" dirty="0"/>
            <a:t>可嵌入地图便于用户查找实体店或办公地点。</a:t>
          </a:r>
        </a:p>
      </dgm:t>
    </dgm:pt>
    <dgm:pt modelId="{493DE20D-5946-4509-B7AF-C29F2DB1C86D}" type="parTrans" cxnId="{437FB768-FF8A-4295-BCD3-C267A4981EF4}">
      <dgm:prSet/>
      <dgm:spPr/>
      <dgm:t>
        <a:bodyPr/>
        <a:lstStyle/>
        <a:p>
          <a:endParaRPr lang="zh-CN" altLang="en-US"/>
        </a:p>
      </dgm:t>
    </dgm:pt>
    <dgm:pt modelId="{C6BE2837-3289-459B-AF5C-AC27ECF977ED}" type="sibTrans" cxnId="{437FB768-FF8A-4295-BCD3-C267A4981EF4}">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3">
        <dgm:presLayoutVars>
          <dgm:chMax val="0"/>
          <dgm:bulletEnabled val="1"/>
        </dgm:presLayoutVars>
      </dgm:prSet>
      <dgm:spPr/>
    </dgm:pt>
    <dgm:pt modelId="{F459B6E4-1F30-4942-8B39-3B3DF39D677B}" type="pres">
      <dgm:prSet presAssocID="{62C25548-E0B3-46B6-A9F4-2D83A80D22FC}" presName="spacer" presStyleCnt="0"/>
      <dgm:spPr/>
    </dgm:pt>
    <dgm:pt modelId="{31E103F9-E9E7-4808-AF28-D546837CF28C}" type="pres">
      <dgm:prSet presAssocID="{9CCFFA8B-476C-4108-A07F-248E7E86D794}" presName="parentText" presStyleLbl="node1" presStyleIdx="1" presStyleCnt="3">
        <dgm:presLayoutVars>
          <dgm:chMax val="0"/>
          <dgm:bulletEnabled val="1"/>
        </dgm:presLayoutVars>
      </dgm:prSet>
      <dgm:spPr/>
    </dgm:pt>
    <dgm:pt modelId="{60B78B94-7C71-47F8-8D61-E7834F5FF067}" type="pres">
      <dgm:prSet presAssocID="{5D6FC565-5DA9-44AB-B75D-CB33635B77D4}" presName="spacer" presStyleCnt="0"/>
      <dgm:spPr/>
    </dgm:pt>
    <dgm:pt modelId="{BDC09F99-8A94-4910-ADC5-C41D44F8A5DB}" type="pres">
      <dgm:prSet presAssocID="{56D39C8F-D747-435B-A89A-490B87FEF15C}" presName="parentText" presStyleLbl="node1" presStyleIdx="2" presStyleCnt="3">
        <dgm:presLayoutVars>
          <dgm:chMax val="0"/>
          <dgm:bulletEnabled val="1"/>
        </dgm:presLayoutVars>
      </dgm:prSet>
      <dgm:spPr/>
    </dgm:pt>
  </dgm:ptLst>
  <dgm:cxnLst>
    <dgm:cxn modelId="{39EFA509-9B61-412B-B23B-19DF10E954EF}" type="presOf" srcId="{56D39C8F-D747-435B-A89A-490B87FEF15C}" destId="{BDC09F99-8A94-4910-ADC5-C41D44F8A5DB}" srcOrd="0" destOrd="0" presId="urn:microsoft.com/office/officeart/2005/8/layout/vList2"/>
    <dgm:cxn modelId="{BC456124-383B-4226-9346-2B9B6A24267C}" type="presOf" srcId="{89730144-3AF2-4241-9640-F6A75CFAF829}" destId="{30E12859-B867-4C37-907A-CD8E752D287A}" srcOrd="0" destOrd="0" presId="urn:microsoft.com/office/officeart/2005/8/layout/vList2"/>
    <dgm:cxn modelId="{437FB768-FF8A-4295-BCD3-C267A4981EF4}" srcId="{89730144-3AF2-4241-9640-F6A75CFAF829}" destId="{56D39C8F-D747-435B-A89A-490B87FEF15C}" srcOrd="2" destOrd="0" parTransId="{493DE20D-5946-4509-B7AF-C29F2DB1C86D}" sibTransId="{C6BE2837-3289-459B-AF5C-AC27ECF977ED}"/>
    <dgm:cxn modelId="{E662E98C-F173-437B-922E-CD41225EE8B7}" srcId="{89730144-3AF2-4241-9640-F6A75CFAF829}" destId="{9CCFFA8B-476C-4108-A07F-248E7E86D794}" srcOrd="1" destOrd="0" parTransId="{CA388F99-1FE4-432E-B9F5-008B09F1ECC5}" sibTransId="{5D6FC565-5DA9-44AB-B75D-CB33635B77D4}"/>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D0EBBEE0-D59B-41C2-A532-601FA32421CF}" type="presOf" srcId="{9CCFFA8B-476C-4108-A07F-248E7E86D794}" destId="{31E103F9-E9E7-4808-AF28-D546837CF28C}" srcOrd="0" destOrd="0" presId="urn:microsoft.com/office/officeart/2005/8/layout/vList2"/>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BE9E5ED5-449D-47E2-A89C-804F71D7B432}" type="presParOf" srcId="{30E12859-B867-4C37-907A-CD8E752D287A}" destId="{31E103F9-E9E7-4808-AF28-D546837CF28C}" srcOrd="2" destOrd="0" presId="urn:microsoft.com/office/officeart/2005/8/layout/vList2"/>
    <dgm:cxn modelId="{39E45AF8-0AD4-4986-9A50-2B0557C6E528}" type="presParOf" srcId="{30E12859-B867-4C37-907A-CD8E752D287A}" destId="{60B78B94-7C71-47F8-8D61-E7834F5FF067}" srcOrd="3" destOrd="0" presId="urn:microsoft.com/office/officeart/2005/8/layout/vList2"/>
    <dgm:cxn modelId="{71A34903-0BD1-4F38-B85A-6523A5BC81C9}" type="presParOf" srcId="{30E12859-B867-4C37-907A-CD8E752D287A}" destId="{BDC09F99-8A94-4910-ADC5-C41D44F8A5DB}"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整理常见问题解答，涵盖购物流程、支付、售后、账户管理等多个方面。</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CAA10ADD-592F-47F4-94F8-4B8236E891F6}">
      <dgm:prSet custT="1"/>
      <dgm:spPr/>
      <dgm:t>
        <a:bodyPr/>
        <a:lstStyle/>
        <a:p>
          <a:r>
            <a:rPr lang="en-US" altLang="en-US" sz="2400" dirty="0"/>
            <a:t>&gt;</a:t>
          </a:r>
          <a:r>
            <a:rPr lang="zh-CN" altLang="en-US" sz="2400" dirty="0"/>
            <a:t>提供搜索功能，方便用户快速找到问题解决方案。</a:t>
          </a:r>
        </a:p>
      </dgm:t>
    </dgm:pt>
    <dgm:pt modelId="{6677D497-15D2-442D-9C01-10BBDAE1BEB4}" type="parTrans" cxnId="{00550352-C8E2-45A9-8208-71772D3F870B}">
      <dgm:prSet/>
      <dgm:spPr/>
      <dgm:t>
        <a:bodyPr/>
        <a:lstStyle/>
        <a:p>
          <a:endParaRPr lang="zh-CN" altLang="en-US"/>
        </a:p>
      </dgm:t>
    </dgm:pt>
    <dgm:pt modelId="{D0CBE1E8-2991-43BC-9404-D3059D6DADDA}" type="sibTrans" cxnId="{00550352-C8E2-45A9-8208-71772D3F870B}">
      <dgm:prSet/>
      <dgm:spPr/>
      <dgm:t>
        <a:bodyPr/>
        <a:lstStyle/>
        <a:p>
          <a:endParaRPr lang="zh-CN" altLang="en-US"/>
        </a:p>
      </dgm:t>
    </dgm:pt>
    <dgm:pt modelId="{95678EB7-2247-486A-BA18-E261E6437ADE}">
      <dgm:prSet custT="1"/>
      <dgm:spPr/>
      <dgm:t>
        <a:bodyPr/>
        <a:lstStyle/>
        <a:p>
          <a:r>
            <a:rPr lang="en-US" altLang="en-US" sz="2400" dirty="0"/>
            <a:t>&gt;</a:t>
          </a:r>
          <a:r>
            <a:rPr lang="zh-CN" altLang="en-US" sz="2400" dirty="0"/>
            <a:t>明确的问题分类，让用户能够迅速定位所需信息。</a:t>
          </a:r>
        </a:p>
      </dgm:t>
    </dgm:pt>
    <dgm:pt modelId="{14F4A511-CE92-47F2-9FEE-F63153FE308F}" type="parTrans" cxnId="{32146A73-6FDB-49F1-906B-33E4FAEF49B8}">
      <dgm:prSet/>
      <dgm:spPr/>
      <dgm:t>
        <a:bodyPr/>
        <a:lstStyle/>
        <a:p>
          <a:endParaRPr lang="zh-CN" altLang="en-US"/>
        </a:p>
      </dgm:t>
    </dgm:pt>
    <dgm:pt modelId="{75C63AA5-77C4-4CCE-AB23-AA1B87A9ACC1}" type="sibTrans" cxnId="{32146A73-6FDB-49F1-906B-33E4FAEF49B8}">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3">
        <dgm:presLayoutVars>
          <dgm:chMax val="0"/>
          <dgm:bulletEnabled val="1"/>
        </dgm:presLayoutVars>
      </dgm:prSet>
      <dgm:spPr/>
    </dgm:pt>
    <dgm:pt modelId="{F459B6E4-1F30-4942-8B39-3B3DF39D677B}" type="pres">
      <dgm:prSet presAssocID="{62C25548-E0B3-46B6-A9F4-2D83A80D22FC}" presName="spacer" presStyleCnt="0"/>
      <dgm:spPr/>
    </dgm:pt>
    <dgm:pt modelId="{1F2D5680-C706-4C42-8CDC-5393E57E22FB}" type="pres">
      <dgm:prSet presAssocID="{CAA10ADD-592F-47F4-94F8-4B8236E891F6}" presName="parentText" presStyleLbl="node1" presStyleIdx="1" presStyleCnt="3">
        <dgm:presLayoutVars>
          <dgm:chMax val="0"/>
          <dgm:bulletEnabled val="1"/>
        </dgm:presLayoutVars>
      </dgm:prSet>
      <dgm:spPr/>
    </dgm:pt>
    <dgm:pt modelId="{D9DE63E0-6AFF-4066-AF54-9FB4CE9CDDA6}" type="pres">
      <dgm:prSet presAssocID="{D0CBE1E8-2991-43BC-9404-D3059D6DADDA}" presName="spacer" presStyleCnt="0"/>
      <dgm:spPr/>
    </dgm:pt>
    <dgm:pt modelId="{E47E83DB-7DAE-4F18-B640-078EA93F7C8E}" type="pres">
      <dgm:prSet presAssocID="{95678EB7-2247-486A-BA18-E261E6437ADE}" presName="parentText" presStyleLbl="node1" presStyleIdx="2" presStyleCnt="3">
        <dgm:presLayoutVars>
          <dgm:chMax val="0"/>
          <dgm:bulletEnabled val="1"/>
        </dgm:presLayoutVars>
      </dgm:prSet>
      <dgm:spPr/>
    </dgm:pt>
  </dgm:ptLst>
  <dgm:cxnLst>
    <dgm:cxn modelId="{BC456124-383B-4226-9346-2B9B6A24267C}" type="presOf" srcId="{89730144-3AF2-4241-9640-F6A75CFAF829}" destId="{30E12859-B867-4C37-907A-CD8E752D287A}" srcOrd="0" destOrd="0" presId="urn:microsoft.com/office/officeart/2005/8/layout/vList2"/>
    <dgm:cxn modelId="{00550352-C8E2-45A9-8208-71772D3F870B}" srcId="{89730144-3AF2-4241-9640-F6A75CFAF829}" destId="{CAA10ADD-592F-47F4-94F8-4B8236E891F6}" srcOrd="1" destOrd="0" parTransId="{6677D497-15D2-442D-9C01-10BBDAE1BEB4}" sibTransId="{D0CBE1E8-2991-43BC-9404-D3059D6DADDA}"/>
    <dgm:cxn modelId="{32146A73-6FDB-49F1-906B-33E4FAEF49B8}" srcId="{89730144-3AF2-4241-9640-F6A75CFAF829}" destId="{95678EB7-2247-486A-BA18-E261E6437ADE}" srcOrd="2" destOrd="0" parTransId="{14F4A511-CE92-47F2-9FEE-F63153FE308F}" sibTransId="{75C63AA5-77C4-4CCE-AB23-AA1B87A9ACC1}"/>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F2E756A6-6A22-432A-A286-CD3FD427EA87}" type="presOf" srcId="{95678EB7-2247-486A-BA18-E261E6437ADE}" destId="{E47E83DB-7DAE-4F18-B640-078EA93F7C8E}" srcOrd="0" destOrd="0" presId="urn:microsoft.com/office/officeart/2005/8/layout/vList2"/>
    <dgm:cxn modelId="{3F752EDE-92E1-45C2-B4FC-D401319977A5}" type="presOf" srcId="{CAA10ADD-592F-47F4-94F8-4B8236E891F6}" destId="{1F2D5680-C706-4C42-8CDC-5393E57E22FB}" srcOrd="0" destOrd="0" presId="urn:microsoft.com/office/officeart/2005/8/layout/vList2"/>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DF8E883C-22F8-4142-B98C-22231E2F324F}" type="presParOf" srcId="{30E12859-B867-4C37-907A-CD8E752D287A}" destId="{1F2D5680-C706-4C42-8CDC-5393E57E22FB}" srcOrd="2" destOrd="0" presId="urn:microsoft.com/office/officeart/2005/8/layout/vList2"/>
    <dgm:cxn modelId="{AFC8C6F8-4E55-4A22-8AD9-D1A1E7E25FFC}" type="presParOf" srcId="{30E12859-B867-4C37-907A-CD8E752D287A}" destId="{D9DE63E0-6AFF-4066-AF54-9FB4CE9CDDA6}" srcOrd="3" destOrd="0" presId="urn:microsoft.com/office/officeart/2005/8/layout/vList2"/>
    <dgm:cxn modelId="{0A9982F1-EA06-408C-BF7D-6178BE8A2450}" type="presParOf" srcId="{30E12859-B867-4C37-907A-CD8E752D287A}" destId="{E47E83DB-7DAE-4F18-B640-078EA93F7C8E}"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en-US" altLang="en-US" sz="2400" dirty="0"/>
            <a:t>&gt;</a:t>
          </a:r>
          <a:r>
            <a:rPr lang="zh-CN" altLang="en-US" sz="2400" dirty="0"/>
            <a:t>规划合理的栏目布局，便于用户获取最新内容。</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561665E6-02CB-44BC-AE4B-F1C899070591}">
      <dgm:prSet custT="1"/>
      <dgm:spPr/>
      <dgm:t>
        <a:bodyPr/>
        <a:lstStyle/>
        <a:p>
          <a:r>
            <a:rPr lang="en-US" altLang="en-US" sz="2400" dirty="0"/>
            <a:t>&gt;</a:t>
          </a:r>
          <a:r>
            <a:rPr lang="zh-CN" altLang="en-US" sz="2400" dirty="0"/>
            <a:t>内容更新频繁，保持新鲜感，吸引用户回访。</a:t>
          </a:r>
        </a:p>
      </dgm:t>
    </dgm:pt>
    <dgm:pt modelId="{C19B29B2-CC12-487D-A565-FAC4133F75F3}" type="parTrans" cxnId="{FBFEBF7D-C337-4F76-A053-C574AA4512F5}">
      <dgm:prSet/>
      <dgm:spPr/>
      <dgm:t>
        <a:bodyPr/>
        <a:lstStyle/>
        <a:p>
          <a:endParaRPr lang="zh-CN" altLang="en-US"/>
        </a:p>
      </dgm:t>
    </dgm:pt>
    <dgm:pt modelId="{3140AC3C-D8B5-416D-A757-6AB3B5D9C8C3}" type="sibTrans" cxnId="{FBFEBF7D-C337-4F76-A053-C574AA4512F5}">
      <dgm:prSet/>
      <dgm:spPr/>
      <dgm:t>
        <a:bodyPr/>
        <a:lstStyle/>
        <a:p>
          <a:endParaRPr lang="zh-CN" altLang="en-US"/>
        </a:p>
      </dgm:t>
    </dgm:pt>
    <dgm:pt modelId="{3EE7FDFD-DE48-4777-9C7C-85D4BC94C9C3}">
      <dgm:prSet custT="1"/>
      <dgm:spPr/>
      <dgm:t>
        <a:bodyPr/>
        <a:lstStyle/>
        <a:p>
          <a:r>
            <a:rPr lang="en-US" altLang="en-US" sz="2400" dirty="0"/>
            <a:t>&gt;</a:t>
          </a:r>
          <a:r>
            <a:rPr lang="zh-CN" altLang="en-US" sz="2400" dirty="0"/>
            <a:t>设计易于阅读的排版格式，包括标题、正文、配图等元素。</a:t>
          </a:r>
        </a:p>
      </dgm:t>
    </dgm:pt>
    <dgm:pt modelId="{66438BCE-C0F3-4B84-9AA9-6AA38FF8A8F8}" type="parTrans" cxnId="{17BEEF89-9C30-4D5A-9A36-A0FAC78D2B5A}">
      <dgm:prSet/>
      <dgm:spPr/>
      <dgm:t>
        <a:bodyPr/>
        <a:lstStyle/>
        <a:p>
          <a:endParaRPr lang="zh-CN" altLang="en-US"/>
        </a:p>
      </dgm:t>
    </dgm:pt>
    <dgm:pt modelId="{F0E39233-9FB1-49AA-985C-FF1C991D4283}" type="sibTrans" cxnId="{17BEEF89-9C30-4D5A-9A36-A0FAC78D2B5A}">
      <dgm:prSet/>
      <dgm:spPr/>
      <dgm:t>
        <a:bodyPr/>
        <a:lstStyle/>
        <a:p>
          <a:endParaRPr lang="zh-CN" altLang="en-US"/>
        </a:p>
      </dgm:t>
    </dgm:pt>
    <dgm:pt modelId="{345C5C58-8D5C-4CEE-8448-49E99F6F4861}">
      <dgm:prSet custT="1"/>
      <dgm:spPr/>
      <dgm:t>
        <a:bodyPr/>
        <a:lstStyle/>
        <a:p>
          <a:r>
            <a:rPr lang="en-US" altLang="en-US" sz="2400" dirty="0"/>
            <a:t>&gt;</a:t>
          </a:r>
          <a:r>
            <a:rPr lang="zh-CN" altLang="en-US" sz="2400" dirty="0"/>
            <a:t>提供分享按钮，鼓励用户将文章内容分享到社交媒体平台。</a:t>
          </a:r>
        </a:p>
      </dgm:t>
    </dgm:pt>
    <dgm:pt modelId="{40BD6508-B11F-4AA5-98CD-00D05696CD87}" type="parTrans" cxnId="{51DD83F6-1A01-4C79-8D44-48054F5816F4}">
      <dgm:prSet/>
      <dgm:spPr/>
      <dgm:t>
        <a:bodyPr/>
        <a:lstStyle/>
        <a:p>
          <a:endParaRPr lang="zh-CN" altLang="en-US"/>
        </a:p>
      </dgm:t>
    </dgm:pt>
    <dgm:pt modelId="{59599423-2962-44A2-A60F-053C5BF02529}" type="sibTrans" cxnId="{51DD83F6-1A01-4C79-8D44-48054F5816F4}">
      <dgm:prSet/>
      <dgm:spPr/>
      <dgm:t>
        <a:bodyPr/>
        <a:lstStyle/>
        <a:p>
          <a:endParaRPr lang="zh-CN" altLang="en-US"/>
        </a:p>
      </dgm:t>
    </dgm:pt>
    <dgm:pt modelId="{30E12859-B867-4C37-907A-CD8E752D287A}" type="pres">
      <dgm:prSet presAssocID="{89730144-3AF2-4241-9640-F6A75CFAF829}" presName="linear" presStyleCnt="0">
        <dgm:presLayoutVars>
          <dgm:animLvl val="lvl"/>
          <dgm:resizeHandles val="exact"/>
        </dgm:presLayoutVars>
      </dgm:prSet>
      <dgm:spPr/>
    </dgm:pt>
    <dgm:pt modelId="{49E5046E-BF7D-437A-8337-981EFF3C6374}" type="pres">
      <dgm:prSet presAssocID="{7E176F3C-0016-4265-99AB-2E1AF6B4CAC8}" presName="parentText" presStyleLbl="node1" presStyleIdx="0" presStyleCnt="4">
        <dgm:presLayoutVars>
          <dgm:chMax val="0"/>
          <dgm:bulletEnabled val="1"/>
        </dgm:presLayoutVars>
      </dgm:prSet>
      <dgm:spPr/>
    </dgm:pt>
    <dgm:pt modelId="{F459B6E4-1F30-4942-8B39-3B3DF39D677B}" type="pres">
      <dgm:prSet presAssocID="{62C25548-E0B3-46B6-A9F4-2D83A80D22FC}" presName="spacer" presStyleCnt="0"/>
      <dgm:spPr/>
    </dgm:pt>
    <dgm:pt modelId="{E942874D-ED33-44B4-9F2E-6DEB950571CB}" type="pres">
      <dgm:prSet presAssocID="{561665E6-02CB-44BC-AE4B-F1C899070591}" presName="parentText" presStyleLbl="node1" presStyleIdx="1" presStyleCnt="4">
        <dgm:presLayoutVars>
          <dgm:chMax val="0"/>
          <dgm:bulletEnabled val="1"/>
        </dgm:presLayoutVars>
      </dgm:prSet>
      <dgm:spPr/>
    </dgm:pt>
    <dgm:pt modelId="{BBFF29EB-5ED2-4C2F-9667-B0AEE8E27EAF}" type="pres">
      <dgm:prSet presAssocID="{3140AC3C-D8B5-416D-A757-6AB3B5D9C8C3}" presName="spacer" presStyleCnt="0"/>
      <dgm:spPr/>
    </dgm:pt>
    <dgm:pt modelId="{3888A504-B6E4-4218-AA5B-E02426675C27}" type="pres">
      <dgm:prSet presAssocID="{3EE7FDFD-DE48-4777-9C7C-85D4BC94C9C3}" presName="parentText" presStyleLbl="node1" presStyleIdx="2" presStyleCnt="4">
        <dgm:presLayoutVars>
          <dgm:chMax val="0"/>
          <dgm:bulletEnabled val="1"/>
        </dgm:presLayoutVars>
      </dgm:prSet>
      <dgm:spPr/>
    </dgm:pt>
    <dgm:pt modelId="{B6E02868-1D16-4419-A914-4BEBE0A588E2}" type="pres">
      <dgm:prSet presAssocID="{F0E39233-9FB1-49AA-985C-FF1C991D4283}" presName="spacer" presStyleCnt="0"/>
      <dgm:spPr/>
    </dgm:pt>
    <dgm:pt modelId="{C5B8C7D3-42DA-4713-9477-DAAFCFF7BAC4}" type="pres">
      <dgm:prSet presAssocID="{345C5C58-8D5C-4CEE-8448-49E99F6F4861}" presName="parentText" presStyleLbl="node1" presStyleIdx="3" presStyleCnt="4">
        <dgm:presLayoutVars>
          <dgm:chMax val="0"/>
          <dgm:bulletEnabled val="1"/>
        </dgm:presLayoutVars>
      </dgm:prSet>
      <dgm:spPr/>
    </dgm:pt>
  </dgm:ptLst>
  <dgm:cxnLst>
    <dgm:cxn modelId="{BC456124-383B-4226-9346-2B9B6A24267C}" type="presOf" srcId="{89730144-3AF2-4241-9640-F6A75CFAF829}" destId="{30E12859-B867-4C37-907A-CD8E752D287A}" srcOrd="0" destOrd="0" presId="urn:microsoft.com/office/officeart/2005/8/layout/vList2"/>
    <dgm:cxn modelId="{D118E860-FACA-4671-8780-BDE26513CA10}" type="presOf" srcId="{345C5C58-8D5C-4CEE-8448-49E99F6F4861}" destId="{C5B8C7D3-42DA-4713-9477-DAAFCFF7BAC4}" srcOrd="0" destOrd="0" presId="urn:microsoft.com/office/officeart/2005/8/layout/vList2"/>
    <dgm:cxn modelId="{70DBB54A-2FF3-4807-9B74-8FECF40681F9}" type="presOf" srcId="{561665E6-02CB-44BC-AE4B-F1C899070591}" destId="{E942874D-ED33-44B4-9F2E-6DEB950571CB}" srcOrd="0" destOrd="0" presId="urn:microsoft.com/office/officeart/2005/8/layout/vList2"/>
    <dgm:cxn modelId="{FBFEBF7D-C337-4F76-A053-C574AA4512F5}" srcId="{89730144-3AF2-4241-9640-F6A75CFAF829}" destId="{561665E6-02CB-44BC-AE4B-F1C899070591}" srcOrd="1" destOrd="0" parTransId="{C19B29B2-CC12-487D-A565-FAC4133F75F3}" sibTransId="{3140AC3C-D8B5-416D-A757-6AB3B5D9C8C3}"/>
    <dgm:cxn modelId="{17BEEF89-9C30-4D5A-9A36-A0FAC78D2B5A}" srcId="{89730144-3AF2-4241-9640-F6A75CFAF829}" destId="{3EE7FDFD-DE48-4777-9C7C-85D4BC94C9C3}" srcOrd="2" destOrd="0" parTransId="{66438BCE-C0F3-4B84-9AA9-6AA38FF8A8F8}" sibTransId="{F0E39233-9FB1-49AA-985C-FF1C991D4283}"/>
    <dgm:cxn modelId="{F329CB95-8AA5-41D2-A079-95B76507901F}" type="presOf" srcId="{7E176F3C-0016-4265-99AB-2E1AF6B4CAC8}" destId="{49E5046E-BF7D-437A-8337-981EFF3C6374}"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D8689CB6-65DA-44E1-ADAA-FF512DFC21E0}" type="presOf" srcId="{3EE7FDFD-DE48-4777-9C7C-85D4BC94C9C3}" destId="{3888A504-B6E4-4218-AA5B-E02426675C27}" srcOrd="0" destOrd="0" presId="urn:microsoft.com/office/officeart/2005/8/layout/vList2"/>
    <dgm:cxn modelId="{51DD83F6-1A01-4C79-8D44-48054F5816F4}" srcId="{89730144-3AF2-4241-9640-F6A75CFAF829}" destId="{345C5C58-8D5C-4CEE-8448-49E99F6F4861}" srcOrd="3" destOrd="0" parTransId="{40BD6508-B11F-4AA5-98CD-00D05696CD87}" sibTransId="{59599423-2962-44A2-A60F-053C5BF02529}"/>
    <dgm:cxn modelId="{AD4A12E5-3932-4A02-B13F-96B503BA690A}" type="presParOf" srcId="{30E12859-B867-4C37-907A-CD8E752D287A}" destId="{49E5046E-BF7D-437A-8337-981EFF3C6374}" srcOrd="0" destOrd="0" presId="urn:microsoft.com/office/officeart/2005/8/layout/vList2"/>
    <dgm:cxn modelId="{607DD522-ADE5-47DF-999D-8B2E09FF57B6}" type="presParOf" srcId="{30E12859-B867-4C37-907A-CD8E752D287A}" destId="{F459B6E4-1F30-4942-8B39-3B3DF39D677B}" srcOrd="1" destOrd="0" presId="urn:microsoft.com/office/officeart/2005/8/layout/vList2"/>
    <dgm:cxn modelId="{784BA55E-8A87-43D9-8D06-2ACD405BE722}" type="presParOf" srcId="{30E12859-B867-4C37-907A-CD8E752D287A}" destId="{E942874D-ED33-44B4-9F2E-6DEB950571CB}" srcOrd="2" destOrd="0" presId="urn:microsoft.com/office/officeart/2005/8/layout/vList2"/>
    <dgm:cxn modelId="{F6E18304-9460-4728-BE8F-F9C40273AD98}" type="presParOf" srcId="{30E12859-B867-4C37-907A-CD8E752D287A}" destId="{BBFF29EB-5ED2-4C2F-9667-B0AEE8E27EAF}" srcOrd="3" destOrd="0" presId="urn:microsoft.com/office/officeart/2005/8/layout/vList2"/>
    <dgm:cxn modelId="{8F57AA91-395C-4832-8457-5D7B899BC7A6}" type="presParOf" srcId="{30E12859-B867-4C37-907A-CD8E752D287A}" destId="{3888A504-B6E4-4218-AA5B-E02426675C27}" srcOrd="4" destOrd="0" presId="urn:microsoft.com/office/officeart/2005/8/layout/vList2"/>
    <dgm:cxn modelId="{E78BE042-76B7-40D3-8D08-E963F4C080E5}" type="presParOf" srcId="{30E12859-B867-4C37-907A-CD8E752D287A}" destId="{B6E02868-1D16-4419-A914-4BEBE0A588E2}" srcOrd="5" destOrd="0" presId="urn:microsoft.com/office/officeart/2005/8/layout/vList2"/>
    <dgm:cxn modelId="{261DFBE6-2720-4250-B654-B4366B871DCF}" type="presParOf" srcId="{30E12859-B867-4C37-907A-CD8E752D287A}" destId="{C5B8C7D3-42DA-4713-9477-DAAFCFF7BAC4}"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730144-3AF2-4241-9640-F6A75CFAF829}" type="doc">
      <dgm:prSet loTypeId="urn:microsoft.com/office/officeart/2005/8/layout/p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en-US" altLang="en-US" sz="1200" b="1" dirty="0">
              <a:solidFill>
                <a:srgbClr val="FFFF00"/>
              </a:solidFill>
            </a:rPr>
            <a:t>&gt;</a:t>
          </a:r>
          <a:r>
            <a:rPr lang="zh-CN" altLang="en-US" sz="1200" b="1" dirty="0">
              <a:solidFill>
                <a:srgbClr val="FFFF00"/>
              </a:solidFill>
            </a:rPr>
            <a:t>视觉设计：</a:t>
          </a:r>
          <a:r>
            <a:rPr lang="zh-CN" altLang="en-US" sz="1200" b="0" dirty="0">
              <a:solidFill>
                <a:schemeClr val="bg1"/>
              </a:solidFill>
            </a:rPr>
            <a:t>高度还原品牌风格，采用真实色彩、字体、图标和图像资源，确保界面美观且符合用户体验标准。商品图片、标题、价格、评价星级等信息展示均按照实际尺寸进行设计，并保证在不同分辨率屏幕下的清晰度和一致性。</a:t>
          </a:r>
          <a:endParaRPr lang="zh-CN" altLang="en-US" sz="1200" dirty="0"/>
        </a:p>
      </dgm:t>
    </dgm:pt>
    <dgm:pt modelId="{059E3597-94DE-42FC-A994-0AF2C29BDC88}" type="parTrans" cxnId="{5E4E8A96-4C97-49F1-AAB3-6B8CAB8A0E10}">
      <dgm:prSet/>
      <dgm:spPr/>
      <dgm:t>
        <a:bodyPr/>
        <a:lstStyle/>
        <a:p>
          <a:pPr algn="l"/>
          <a:endParaRPr lang="zh-CN" altLang="en-US" sz="1200"/>
        </a:p>
      </dgm:t>
    </dgm:pt>
    <dgm:pt modelId="{62C25548-E0B3-46B6-A9F4-2D83A80D22FC}" type="sibTrans" cxnId="{5E4E8A96-4C97-49F1-AAB3-6B8CAB8A0E10}">
      <dgm:prSet/>
      <dgm:spPr/>
      <dgm:t>
        <a:bodyPr/>
        <a:lstStyle/>
        <a:p>
          <a:pPr algn="l"/>
          <a:endParaRPr lang="zh-CN" altLang="en-US" sz="1200"/>
        </a:p>
      </dgm:t>
    </dgm:pt>
    <dgm:pt modelId="{239ABC75-8D05-4127-95B6-73B3FA338248}">
      <dgm:prSet custT="1"/>
      <dgm:spPr/>
      <dgm:t>
        <a:bodyPr/>
        <a:lstStyle/>
        <a:p>
          <a:pPr algn="l"/>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交互仿真：</a:t>
          </a:r>
          <a:r>
            <a:rPr lang="zh-CN" altLang="en-US" sz="1200" b="0" kern="1200" dirty="0">
              <a:solidFill>
                <a:schemeClr val="bg1"/>
              </a:solidFill>
            </a:rPr>
            <a:t>通过工具实现按钮点击、滑动效果、下拉菜单展开收起、弹窗提示、加载动画等所有可能的交互行为。同时，针对搜索功能，包括输入框自动补全、筛选条件联动变化，以及搜索结果的分页展示等功能都会精细设计并模拟。</a:t>
          </a:r>
        </a:p>
      </dgm:t>
    </dgm:pt>
    <dgm:pt modelId="{0AEB2B57-5308-4B3E-BF00-89B3568F7DAE}" type="parTrans" cxnId="{2F08A599-33AA-44A1-987A-5486ADDD247F}">
      <dgm:prSet/>
      <dgm:spPr/>
      <dgm:t>
        <a:bodyPr/>
        <a:lstStyle/>
        <a:p>
          <a:endParaRPr lang="zh-CN" altLang="en-US" sz="1200"/>
        </a:p>
      </dgm:t>
    </dgm:pt>
    <dgm:pt modelId="{A8AB0639-773C-4371-B60C-B3D8430AC155}" type="sibTrans" cxnId="{2F08A599-33AA-44A1-987A-5486ADDD247F}">
      <dgm:prSet/>
      <dgm:spPr/>
      <dgm:t>
        <a:bodyPr/>
        <a:lstStyle/>
        <a:p>
          <a:endParaRPr lang="zh-CN" altLang="en-US" sz="1200"/>
        </a:p>
      </dgm:t>
    </dgm:pt>
    <dgm:pt modelId="{133BD084-95D1-40DE-A6C3-E6232E5913DD}">
      <dgm:prSet custT="1"/>
      <dgm:spPr/>
      <dgm:t>
        <a:bodyPr/>
        <a:lstStyle/>
        <a:p>
          <a:pPr algn="l"/>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动态内容：</a:t>
          </a:r>
          <a:r>
            <a:rPr lang="zh-CN" altLang="en-US" sz="1200" b="0" kern="1200" dirty="0">
              <a:solidFill>
                <a:schemeClr val="bg1"/>
              </a:solidFill>
            </a:rPr>
            <a:t>利用真实数据或高质量占位符填充商品列表、用户评论、促销活动等内容模块，体现真实场景中的信息层次和更新逻辑，如购物车实时更新总价、库存状态提示、优惠券使用规则说明等。</a:t>
          </a:r>
        </a:p>
      </dgm:t>
    </dgm:pt>
    <dgm:pt modelId="{CC64AA24-399C-4276-818D-506DC30A6EFC}" type="parTrans" cxnId="{96CA5420-6A9B-4A75-BDD6-E1EB108C42F4}">
      <dgm:prSet/>
      <dgm:spPr/>
      <dgm:t>
        <a:bodyPr/>
        <a:lstStyle/>
        <a:p>
          <a:endParaRPr lang="zh-CN" altLang="en-US" sz="1200"/>
        </a:p>
      </dgm:t>
    </dgm:pt>
    <dgm:pt modelId="{5F95FEC0-2A52-41D5-9461-8F73BCB7F195}" type="sibTrans" cxnId="{96CA5420-6A9B-4A75-BDD6-E1EB108C42F4}">
      <dgm:prSet/>
      <dgm:spPr/>
      <dgm:t>
        <a:bodyPr/>
        <a:lstStyle/>
        <a:p>
          <a:endParaRPr lang="zh-CN" altLang="en-US" sz="1200"/>
        </a:p>
      </dgm:t>
    </dgm:pt>
    <dgm:pt modelId="{C03274DA-2B63-46C1-BDED-AF236F6AEFD3}">
      <dgm:prSet custT="1"/>
      <dgm:spPr/>
      <dgm:t>
        <a:bodyPr/>
        <a:lstStyle/>
        <a:p>
          <a:pPr algn="l"/>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响应式布局：</a:t>
          </a:r>
          <a:r>
            <a:rPr lang="zh-CN" altLang="en-US" sz="1200" b="0" kern="1200" dirty="0">
              <a:solidFill>
                <a:schemeClr val="bg1"/>
              </a:solidFill>
            </a:rPr>
            <a:t>根据不同设备（如桌面电脑、平板、手机）创建适应性设计方案， 确保在各平台上的自适应性和易用性，每一种屏幕尺寸下都要考虑到 </a:t>
          </a:r>
          <a:r>
            <a:rPr lang="en-US" altLang="en-US" sz="1200" b="0" kern="1200" dirty="0">
              <a:solidFill>
                <a:schemeClr val="bg1"/>
              </a:solidFill>
            </a:rPr>
            <a:t>UI </a:t>
          </a:r>
          <a:r>
            <a:rPr lang="zh-CN" altLang="en-US" sz="1200" b="0" kern="1200" dirty="0">
              <a:solidFill>
                <a:schemeClr val="bg1"/>
              </a:solidFill>
            </a:rPr>
            <a:t>元素的可见性、可操作性和阅读舒适度。</a:t>
          </a:r>
        </a:p>
      </dgm:t>
    </dgm:pt>
    <dgm:pt modelId="{CAAC958A-5024-43B5-B91A-983EB92392B9}" type="parTrans" cxnId="{49ECA3C5-35F3-4123-9180-F9FB45DA25A4}">
      <dgm:prSet/>
      <dgm:spPr/>
      <dgm:t>
        <a:bodyPr/>
        <a:lstStyle/>
        <a:p>
          <a:endParaRPr lang="zh-CN" altLang="en-US" sz="1200"/>
        </a:p>
      </dgm:t>
    </dgm:pt>
    <dgm:pt modelId="{EB4DFF96-4D48-404E-82B9-6CA7F7100325}" type="sibTrans" cxnId="{49ECA3C5-35F3-4123-9180-F9FB45DA25A4}">
      <dgm:prSet/>
      <dgm:spPr/>
      <dgm:t>
        <a:bodyPr/>
        <a:lstStyle/>
        <a:p>
          <a:endParaRPr lang="zh-CN" altLang="en-US" sz="1200"/>
        </a:p>
      </dgm:t>
    </dgm:pt>
    <dgm:pt modelId="{1BCD89E4-9CEA-4602-B040-539F63F7AE13}">
      <dgm:prSet custT="1"/>
      <dgm:spPr/>
      <dgm:t>
        <a:bodyPr/>
        <a:lstStyle/>
        <a:p>
          <a:pPr algn="l"/>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关键流程设计：</a:t>
          </a:r>
          <a:r>
            <a:rPr lang="zh-CN" altLang="en-US" sz="1200" b="0" kern="1200" dirty="0">
              <a:solidFill>
                <a:schemeClr val="bg1"/>
              </a:solidFill>
            </a:rPr>
            <a:t>详细规划并精确呈现用户注册登录、账户管理、商品选购、配送地址填写、支付方式选择、订单确认及提交等核心业务流程，每个步骤包含的所有表单字段、单选 </a:t>
          </a:r>
          <a:r>
            <a:rPr lang="en-US" altLang="en-US" sz="1200" b="0" kern="1200" dirty="0">
              <a:solidFill>
                <a:schemeClr val="bg1"/>
              </a:solidFill>
            </a:rPr>
            <a:t>/ </a:t>
          </a:r>
          <a:r>
            <a:rPr lang="zh-CN" altLang="en-US" sz="1200" b="0" kern="1200" dirty="0">
              <a:solidFill>
                <a:schemeClr val="bg1"/>
              </a:solidFill>
            </a:rPr>
            <a:t>多选控件、按钮状态切换、错误提示等都应完备无遗。</a:t>
          </a:r>
        </a:p>
      </dgm:t>
    </dgm:pt>
    <dgm:pt modelId="{7969C647-59E1-4B26-AFE5-F783D6DE2F9A}" type="parTrans" cxnId="{3EFA2719-9EE6-400F-9B79-7A0953EEE96A}">
      <dgm:prSet/>
      <dgm:spPr/>
      <dgm:t>
        <a:bodyPr/>
        <a:lstStyle/>
        <a:p>
          <a:endParaRPr lang="zh-CN" altLang="en-US" sz="1200"/>
        </a:p>
      </dgm:t>
    </dgm:pt>
    <dgm:pt modelId="{15AA8E8A-BA9C-41C5-8EAE-B2B244FA226F}" type="sibTrans" cxnId="{3EFA2719-9EE6-400F-9B79-7A0953EEE96A}">
      <dgm:prSet/>
      <dgm:spPr/>
      <dgm:t>
        <a:bodyPr/>
        <a:lstStyle/>
        <a:p>
          <a:endParaRPr lang="zh-CN" altLang="en-US" sz="1200"/>
        </a:p>
      </dgm:t>
    </dgm:pt>
    <dgm:pt modelId="{99667D3D-DBA1-4E01-B3A7-6B2F34D97644}" type="pres">
      <dgm:prSet presAssocID="{89730144-3AF2-4241-9640-F6A75CFAF829}" presName="Name0" presStyleCnt="0">
        <dgm:presLayoutVars>
          <dgm:dir/>
          <dgm:resizeHandles val="exact"/>
        </dgm:presLayoutVars>
      </dgm:prSet>
      <dgm:spPr/>
    </dgm:pt>
    <dgm:pt modelId="{0CAB2722-4D92-4172-B4BB-40B0C185943C}" type="pres">
      <dgm:prSet presAssocID="{89730144-3AF2-4241-9640-F6A75CFAF829}" presName="bkgdShp" presStyleLbl="alignAccFollowNode1" presStyleIdx="0" presStyleCnt="1" custScaleY="40029" custLinFactNeighborY="-15920"/>
      <dgm:spPr/>
    </dgm:pt>
    <dgm:pt modelId="{F0CAEE38-9063-4366-AE22-84E5161A764F}" type="pres">
      <dgm:prSet presAssocID="{89730144-3AF2-4241-9640-F6A75CFAF829}" presName="linComp" presStyleCnt="0"/>
      <dgm:spPr/>
    </dgm:pt>
    <dgm:pt modelId="{CD0B840B-6F27-42F2-B848-C338FE547946}" type="pres">
      <dgm:prSet presAssocID="{7E176F3C-0016-4265-99AB-2E1AF6B4CAC8}" presName="compNode" presStyleCnt="0"/>
      <dgm:spPr/>
    </dgm:pt>
    <dgm:pt modelId="{B8AF1BDF-7A6F-45E5-9B4F-46FC02FB5BEF}" type="pres">
      <dgm:prSet presAssocID="{7E176F3C-0016-4265-99AB-2E1AF6B4CAC8}" presName="node" presStyleLbl="node1" presStyleIdx="0" presStyleCnt="5" custScaleY="117909" custLinFactNeighborY="-17245">
        <dgm:presLayoutVars>
          <dgm:bulletEnabled val="1"/>
        </dgm:presLayoutVars>
      </dgm:prSet>
      <dgm:spPr/>
    </dgm:pt>
    <dgm:pt modelId="{5F6FF33C-C427-46AF-B294-2B893FAA6CA6}" type="pres">
      <dgm:prSet presAssocID="{7E176F3C-0016-4265-99AB-2E1AF6B4CAC8}" presName="invisiNode" presStyleLbl="node1" presStyleIdx="0" presStyleCnt="5"/>
      <dgm:spPr/>
    </dgm:pt>
    <dgm:pt modelId="{3252F604-6D73-4FF4-8CA1-C63962AAD561}" type="pres">
      <dgm:prSet presAssocID="{7E176F3C-0016-4265-99AB-2E1AF6B4CAC8}" presName="imagNode" presStyleLbl="fgImgPlace1" presStyleIdx="0" presStyleCnt="5" custScaleY="40029" custLinFactNeighborY="-17913"/>
      <dgm:spPr/>
    </dgm:pt>
    <dgm:pt modelId="{2246A860-7038-4957-A880-9EAFDF2092C2}" type="pres">
      <dgm:prSet presAssocID="{62C25548-E0B3-46B6-A9F4-2D83A80D22FC}" presName="sibTrans" presStyleLbl="sibTrans2D1" presStyleIdx="0" presStyleCnt="0"/>
      <dgm:spPr/>
    </dgm:pt>
    <dgm:pt modelId="{239946CC-22C5-4B19-BA69-B64DAA0F9883}" type="pres">
      <dgm:prSet presAssocID="{239ABC75-8D05-4127-95B6-73B3FA338248}" presName="compNode" presStyleCnt="0"/>
      <dgm:spPr/>
    </dgm:pt>
    <dgm:pt modelId="{9CCD52BC-BB1A-4E54-BCCA-EEC918F078D9}" type="pres">
      <dgm:prSet presAssocID="{239ABC75-8D05-4127-95B6-73B3FA338248}" presName="node" presStyleLbl="node1" presStyleIdx="1" presStyleCnt="5" custScaleY="117909" custLinFactNeighborY="-17245">
        <dgm:presLayoutVars>
          <dgm:bulletEnabled val="1"/>
        </dgm:presLayoutVars>
      </dgm:prSet>
      <dgm:spPr/>
    </dgm:pt>
    <dgm:pt modelId="{FC1CD24C-8E7E-4F11-A26B-8F04370EBE50}" type="pres">
      <dgm:prSet presAssocID="{239ABC75-8D05-4127-95B6-73B3FA338248}" presName="invisiNode" presStyleLbl="node1" presStyleIdx="1" presStyleCnt="5"/>
      <dgm:spPr/>
    </dgm:pt>
    <dgm:pt modelId="{C2371BF6-0D64-492C-841F-EB9A916D7AAC}" type="pres">
      <dgm:prSet presAssocID="{239ABC75-8D05-4127-95B6-73B3FA338248}" presName="imagNode" presStyleLbl="fgImgPlace1" presStyleIdx="1" presStyleCnt="5" custScaleY="40029" custLinFactNeighborY="-17913"/>
      <dgm:spPr/>
    </dgm:pt>
    <dgm:pt modelId="{35E8CFC5-D462-42DF-9077-1EC15B3F9972}" type="pres">
      <dgm:prSet presAssocID="{A8AB0639-773C-4371-B60C-B3D8430AC155}" presName="sibTrans" presStyleLbl="sibTrans2D1" presStyleIdx="0" presStyleCnt="0"/>
      <dgm:spPr/>
    </dgm:pt>
    <dgm:pt modelId="{D0475FBC-450C-4072-AEBF-DFD806F19935}" type="pres">
      <dgm:prSet presAssocID="{133BD084-95D1-40DE-A6C3-E6232E5913DD}" presName="compNode" presStyleCnt="0"/>
      <dgm:spPr/>
    </dgm:pt>
    <dgm:pt modelId="{6A6388EE-FC6C-49C4-8CEE-C22BA6994618}" type="pres">
      <dgm:prSet presAssocID="{133BD084-95D1-40DE-A6C3-E6232E5913DD}" presName="node" presStyleLbl="node1" presStyleIdx="2" presStyleCnt="5" custScaleY="117909" custLinFactNeighborY="-17245">
        <dgm:presLayoutVars>
          <dgm:bulletEnabled val="1"/>
        </dgm:presLayoutVars>
      </dgm:prSet>
      <dgm:spPr/>
    </dgm:pt>
    <dgm:pt modelId="{E0094389-3385-4964-B892-0EBF510063CC}" type="pres">
      <dgm:prSet presAssocID="{133BD084-95D1-40DE-A6C3-E6232E5913DD}" presName="invisiNode" presStyleLbl="node1" presStyleIdx="2" presStyleCnt="5"/>
      <dgm:spPr/>
    </dgm:pt>
    <dgm:pt modelId="{F2B40364-596D-4158-9D68-4DA62BCA8BFE}" type="pres">
      <dgm:prSet presAssocID="{133BD084-95D1-40DE-A6C3-E6232E5913DD}" presName="imagNode" presStyleLbl="fgImgPlace1" presStyleIdx="2" presStyleCnt="5" custScaleY="40029" custLinFactNeighborY="-17913"/>
      <dgm:spPr/>
    </dgm:pt>
    <dgm:pt modelId="{0EE5E25F-DB3E-4160-B7FF-64BD24AC4F6B}" type="pres">
      <dgm:prSet presAssocID="{5F95FEC0-2A52-41D5-9461-8F73BCB7F195}" presName="sibTrans" presStyleLbl="sibTrans2D1" presStyleIdx="0" presStyleCnt="0"/>
      <dgm:spPr/>
    </dgm:pt>
    <dgm:pt modelId="{C885D923-992A-4BAE-81B3-4371F7604BB8}" type="pres">
      <dgm:prSet presAssocID="{C03274DA-2B63-46C1-BDED-AF236F6AEFD3}" presName="compNode" presStyleCnt="0"/>
      <dgm:spPr/>
    </dgm:pt>
    <dgm:pt modelId="{FE268BA3-5EF9-4805-85E1-3BBFF65D8B84}" type="pres">
      <dgm:prSet presAssocID="{C03274DA-2B63-46C1-BDED-AF236F6AEFD3}" presName="node" presStyleLbl="node1" presStyleIdx="3" presStyleCnt="5" custScaleY="117909" custLinFactNeighborY="-17245">
        <dgm:presLayoutVars>
          <dgm:bulletEnabled val="1"/>
        </dgm:presLayoutVars>
      </dgm:prSet>
      <dgm:spPr/>
    </dgm:pt>
    <dgm:pt modelId="{4DC301D0-FEEE-4657-847B-F34A2BB96E04}" type="pres">
      <dgm:prSet presAssocID="{C03274DA-2B63-46C1-BDED-AF236F6AEFD3}" presName="invisiNode" presStyleLbl="node1" presStyleIdx="3" presStyleCnt="5"/>
      <dgm:spPr/>
    </dgm:pt>
    <dgm:pt modelId="{98113B4C-9FE2-42B7-8216-24705A3BE66D}" type="pres">
      <dgm:prSet presAssocID="{C03274DA-2B63-46C1-BDED-AF236F6AEFD3}" presName="imagNode" presStyleLbl="fgImgPlace1" presStyleIdx="3" presStyleCnt="5" custScaleY="40029" custLinFactNeighborY="-17913"/>
      <dgm:spPr/>
    </dgm:pt>
    <dgm:pt modelId="{9D1AC760-05FD-4DB2-9A7D-10D9A3F92B2C}" type="pres">
      <dgm:prSet presAssocID="{EB4DFF96-4D48-404E-82B9-6CA7F7100325}" presName="sibTrans" presStyleLbl="sibTrans2D1" presStyleIdx="0" presStyleCnt="0"/>
      <dgm:spPr/>
    </dgm:pt>
    <dgm:pt modelId="{2C5EACB9-794E-4BE9-BF0C-F0E4FDFCEAF5}" type="pres">
      <dgm:prSet presAssocID="{1BCD89E4-9CEA-4602-B040-539F63F7AE13}" presName="compNode" presStyleCnt="0"/>
      <dgm:spPr/>
    </dgm:pt>
    <dgm:pt modelId="{93E2F9D5-56CD-4CAF-BBAC-AC5515236BD5}" type="pres">
      <dgm:prSet presAssocID="{1BCD89E4-9CEA-4602-B040-539F63F7AE13}" presName="node" presStyleLbl="node1" presStyleIdx="4" presStyleCnt="5" custScaleY="117909" custLinFactNeighborY="-17245">
        <dgm:presLayoutVars>
          <dgm:bulletEnabled val="1"/>
        </dgm:presLayoutVars>
      </dgm:prSet>
      <dgm:spPr/>
    </dgm:pt>
    <dgm:pt modelId="{1E3A7CE9-B7C8-4B16-82C0-47D452BED34F}" type="pres">
      <dgm:prSet presAssocID="{1BCD89E4-9CEA-4602-B040-539F63F7AE13}" presName="invisiNode" presStyleLbl="node1" presStyleIdx="4" presStyleCnt="5"/>
      <dgm:spPr/>
    </dgm:pt>
    <dgm:pt modelId="{F25E34CD-83A4-4BD1-A29B-165715F9F216}" type="pres">
      <dgm:prSet presAssocID="{1BCD89E4-9CEA-4602-B040-539F63F7AE13}" presName="imagNode" presStyleLbl="fgImgPlace1" presStyleIdx="4" presStyleCnt="5" custScaleY="40029" custLinFactNeighborY="-17913"/>
      <dgm:spPr/>
    </dgm:pt>
  </dgm:ptLst>
  <dgm:cxnLst>
    <dgm:cxn modelId="{3EFA2719-9EE6-400F-9B79-7A0953EEE96A}" srcId="{89730144-3AF2-4241-9640-F6A75CFAF829}" destId="{1BCD89E4-9CEA-4602-B040-539F63F7AE13}" srcOrd="4" destOrd="0" parTransId="{7969C647-59E1-4B26-AFE5-F783D6DE2F9A}" sibTransId="{15AA8E8A-BA9C-41C5-8EAE-B2B244FA226F}"/>
    <dgm:cxn modelId="{96CA5420-6A9B-4A75-BDD6-E1EB108C42F4}" srcId="{89730144-3AF2-4241-9640-F6A75CFAF829}" destId="{133BD084-95D1-40DE-A6C3-E6232E5913DD}" srcOrd="2" destOrd="0" parTransId="{CC64AA24-399C-4276-818D-506DC30A6EFC}" sibTransId="{5F95FEC0-2A52-41D5-9461-8F73BCB7F195}"/>
    <dgm:cxn modelId="{7D005B27-2500-4C8B-9F84-2BD303D9105E}" type="presOf" srcId="{89730144-3AF2-4241-9640-F6A75CFAF829}" destId="{99667D3D-DBA1-4E01-B3A7-6B2F34D97644}" srcOrd="0" destOrd="0" presId="urn:microsoft.com/office/officeart/2005/8/layout/pList2"/>
    <dgm:cxn modelId="{E03B436C-5328-4161-BF7E-B728ED07DCC3}" type="presOf" srcId="{7E176F3C-0016-4265-99AB-2E1AF6B4CAC8}" destId="{B8AF1BDF-7A6F-45E5-9B4F-46FC02FB5BEF}" srcOrd="0" destOrd="0" presId="urn:microsoft.com/office/officeart/2005/8/layout/pList2"/>
    <dgm:cxn modelId="{91152F56-FE2D-4377-85B5-0892EB158B34}" type="presOf" srcId="{A8AB0639-773C-4371-B60C-B3D8430AC155}" destId="{35E8CFC5-D462-42DF-9077-1EC15B3F9972}" srcOrd="0" destOrd="0" presId="urn:microsoft.com/office/officeart/2005/8/layout/pList2"/>
    <dgm:cxn modelId="{B6ED5376-B3EE-4F70-BF69-62FFEF8CCC64}" type="presOf" srcId="{C03274DA-2B63-46C1-BDED-AF236F6AEFD3}" destId="{FE268BA3-5EF9-4805-85E1-3BBFF65D8B84}" srcOrd="0" destOrd="0" presId="urn:microsoft.com/office/officeart/2005/8/layout/pList2"/>
    <dgm:cxn modelId="{DE95B293-4C04-4EA3-9D06-AA5323BA8205}" type="presOf" srcId="{EB4DFF96-4D48-404E-82B9-6CA7F7100325}" destId="{9D1AC760-05FD-4DB2-9A7D-10D9A3F92B2C}" srcOrd="0" destOrd="0" presId="urn:microsoft.com/office/officeart/2005/8/layout/pList2"/>
    <dgm:cxn modelId="{5E4E8A96-4C97-49F1-AAB3-6B8CAB8A0E10}" srcId="{89730144-3AF2-4241-9640-F6A75CFAF829}" destId="{7E176F3C-0016-4265-99AB-2E1AF6B4CAC8}" srcOrd="0" destOrd="0" parTransId="{059E3597-94DE-42FC-A994-0AF2C29BDC88}" sibTransId="{62C25548-E0B3-46B6-A9F4-2D83A80D22FC}"/>
    <dgm:cxn modelId="{2F08A599-33AA-44A1-987A-5486ADDD247F}" srcId="{89730144-3AF2-4241-9640-F6A75CFAF829}" destId="{239ABC75-8D05-4127-95B6-73B3FA338248}" srcOrd="1" destOrd="0" parTransId="{0AEB2B57-5308-4B3E-BF00-89B3568F7DAE}" sibTransId="{A8AB0639-773C-4371-B60C-B3D8430AC155}"/>
    <dgm:cxn modelId="{5597D59F-9A5B-4E88-B41A-5CEC70C3F9DF}" type="presOf" srcId="{5F95FEC0-2A52-41D5-9461-8F73BCB7F195}" destId="{0EE5E25F-DB3E-4160-B7FF-64BD24AC4F6B}" srcOrd="0" destOrd="0" presId="urn:microsoft.com/office/officeart/2005/8/layout/pList2"/>
    <dgm:cxn modelId="{D42E4EA6-28FB-4DF7-88F2-19E5759F5344}" type="presOf" srcId="{239ABC75-8D05-4127-95B6-73B3FA338248}" destId="{9CCD52BC-BB1A-4E54-BCCA-EEC918F078D9}" srcOrd="0" destOrd="0" presId="urn:microsoft.com/office/officeart/2005/8/layout/pList2"/>
    <dgm:cxn modelId="{A65D16A8-4691-4320-8E91-3DDFD817F2CA}" type="presOf" srcId="{1BCD89E4-9CEA-4602-B040-539F63F7AE13}" destId="{93E2F9D5-56CD-4CAF-BBAC-AC5515236BD5}" srcOrd="0" destOrd="0" presId="urn:microsoft.com/office/officeart/2005/8/layout/pList2"/>
    <dgm:cxn modelId="{45E22FB2-1ECA-4F09-9CEB-7A38C7C7D8C6}" type="presOf" srcId="{133BD084-95D1-40DE-A6C3-E6232E5913DD}" destId="{6A6388EE-FC6C-49C4-8CEE-C22BA6994618}" srcOrd="0" destOrd="0" presId="urn:microsoft.com/office/officeart/2005/8/layout/pList2"/>
    <dgm:cxn modelId="{49ECA3C5-35F3-4123-9180-F9FB45DA25A4}" srcId="{89730144-3AF2-4241-9640-F6A75CFAF829}" destId="{C03274DA-2B63-46C1-BDED-AF236F6AEFD3}" srcOrd="3" destOrd="0" parTransId="{CAAC958A-5024-43B5-B91A-983EB92392B9}" sibTransId="{EB4DFF96-4D48-404E-82B9-6CA7F7100325}"/>
    <dgm:cxn modelId="{C2AA36D0-49AC-4C7F-924E-E697FEEC2B51}" type="presOf" srcId="{62C25548-E0B3-46B6-A9F4-2D83A80D22FC}" destId="{2246A860-7038-4957-A880-9EAFDF2092C2}" srcOrd="0" destOrd="0" presId="urn:microsoft.com/office/officeart/2005/8/layout/pList2"/>
    <dgm:cxn modelId="{E0F8B253-8A98-466A-938A-3F5D2BCD7FA0}" type="presParOf" srcId="{99667D3D-DBA1-4E01-B3A7-6B2F34D97644}" destId="{0CAB2722-4D92-4172-B4BB-40B0C185943C}" srcOrd="0" destOrd="0" presId="urn:microsoft.com/office/officeart/2005/8/layout/pList2"/>
    <dgm:cxn modelId="{DEE9E081-38BF-4E58-8B92-33BBE612D863}" type="presParOf" srcId="{99667D3D-DBA1-4E01-B3A7-6B2F34D97644}" destId="{F0CAEE38-9063-4366-AE22-84E5161A764F}" srcOrd="1" destOrd="0" presId="urn:microsoft.com/office/officeart/2005/8/layout/pList2"/>
    <dgm:cxn modelId="{B8580BF0-C474-439A-92DA-2EA0EB38EFB8}" type="presParOf" srcId="{F0CAEE38-9063-4366-AE22-84E5161A764F}" destId="{CD0B840B-6F27-42F2-B848-C338FE547946}" srcOrd="0" destOrd="0" presId="urn:microsoft.com/office/officeart/2005/8/layout/pList2"/>
    <dgm:cxn modelId="{0FD362B5-AC91-4ADB-87B4-0DBD85A736C5}" type="presParOf" srcId="{CD0B840B-6F27-42F2-B848-C338FE547946}" destId="{B8AF1BDF-7A6F-45E5-9B4F-46FC02FB5BEF}" srcOrd="0" destOrd="0" presId="urn:microsoft.com/office/officeart/2005/8/layout/pList2"/>
    <dgm:cxn modelId="{00C4D2D3-19AD-4C6B-9043-776C293E828E}" type="presParOf" srcId="{CD0B840B-6F27-42F2-B848-C338FE547946}" destId="{5F6FF33C-C427-46AF-B294-2B893FAA6CA6}" srcOrd="1" destOrd="0" presId="urn:microsoft.com/office/officeart/2005/8/layout/pList2"/>
    <dgm:cxn modelId="{76E5FF24-3994-490A-B978-196B676BF4EB}" type="presParOf" srcId="{CD0B840B-6F27-42F2-B848-C338FE547946}" destId="{3252F604-6D73-4FF4-8CA1-C63962AAD561}" srcOrd="2" destOrd="0" presId="urn:microsoft.com/office/officeart/2005/8/layout/pList2"/>
    <dgm:cxn modelId="{2DA678EE-16FB-401E-8C88-4C476A4A9C92}" type="presParOf" srcId="{F0CAEE38-9063-4366-AE22-84E5161A764F}" destId="{2246A860-7038-4957-A880-9EAFDF2092C2}" srcOrd="1" destOrd="0" presId="urn:microsoft.com/office/officeart/2005/8/layout/pList2"/>
    <dgm:cxn modelId="{4FB6BBF6-4BC5-494D-B27B-0078BF36FE3E}" type="presParOf" srcId="{F0CAEE38-9063-4366-AE22-84E5161A764F}" destId="{239946CC-22C5-4B19-BA69-B64DAA0F9883}" srcOrd="2" destOrd="0" presId="urn:microsoft.com/office/officeart/2005/8/layout/pList2"/>
    <dgm:cxn modelId="{4FA14868-3C7A-44B7-84EA-BE24ABC53819}" type="presParOf" srcId="{239946CC-22C5-4B19-BA69-B64DAA0F9883}" destId="{9CCD52BC-BB1A-4E54-BCCA-EEC918F078D9}" srcOrd="0" destOrd="0" presId="urn:microsoft.com/office/officeart/2005/8/layout/pList2"/>
    <dgm:cxn modelId="{40B52E39-074D-4C68-BE97-C28138C16F7C}" type="presParOf" srcId="{239946CC-22C5-4B19-BA69-B64DAA0F9883}" destId="{FC1CD24C-8E7E-4F11-A26B-8F04370EBE50}" srcOrd="1" destOrd="0" presId="urn:microsoft.com/office/officeart/2005/8/layout/pList2"/>
    <dgm:cxn modelId="{670A63DE-7EFE-4166-8254-071029AB8D19}" type="presParOf" srcId="{239946CC-22C5-4B19-BA69-B64DAA0F9883}" destId="{C2371BF6-0D64-492C-841F-EB9A916D7AAC}" srcOrd="2" destOrd="0" presId="urn:microsoft.com/office/officeart/2005/8/layout/pList2"/>
    <dgm:cxn modelId="{BDCCB962-E4E4-4BB2-9A46-8828FF3DA5FE}" type="presParOf" srcId="{F0CAEE38-9063-4366-AE22-84E5161A764F}" destId="{35E8CFC5-D462-42DF-9077-1EC15B3F9972}" srcOrd="3" destOrd="0" presId="urn:microsoft.com/office/officeart/2005/8/layout/pList2"/>
    <dgm:cxn modelId="{596AA5FC-F52C-4F50-AE4B-B0D7B13A4445}" type="presParOf" srcId="{F0CAEE38-9063-4366-AE22-84E5161A764F}" destId="{D0475FBC-450C-4072-AEBF-DFD806F19935}" srcOrd="4" destOrd="0" presId="urn:microsoft.com/office/officeart/2005/8/layout/pList2"/>
    <dgm:cxn modelId="{0E67C910-3ED5-4ED5-93E2-14C7C906ABBC}" type="presParOf" srcId="{D0475FBC-450C-4072-AEBF-DFD806F19935}" destId="{6A6388EE-FC6C-49C4-8CEE-C22BA6994618}" srcOrd="0" destOrd="0" presId="urn:microsoft.com/office/officeart/2005/8/layout/pList2"/>
    <dgm:cxn modelId="{DCC0271D-D9C6-4F18-A086-77E29A88744A}" type="presParOf" srcId="{D0475FBC-450C-4072-AEBF-DFD806F19935}" destId="{E0094389-3385-4964-B892-0EBF510063CC}" srcOrd="1" destOrd="0" presId="urn:microsoft.com/office/officeart/2005/8/layout/pList2"/>
    <dgm:cxn modelId="{0680D5C3-94CA-402A-9D5F-24710E551168}" type="presParOf" srcId="{D0475FBC-450C-4072-AEBF-DFD806F19935}" destId="{F2B40364-596D-4158-9D68-4DA62BCA8BFE}" srcOrd="2" destOrd="0" presId="urn:microsoft.com/office/officeart/2005/8/layout/pList2"/>
    <dgm:cxn modelId="{F6DF6D8E-027B-490E-92CB-20BA4679D0F9}" type="presParOf" srcId="{F0CAEE38-9063-4366-AE22-84E5161A764F}" destId="{0EE5E25F-DB3E-4160-B7FF-64BD24AC4F6B}" srcOrd="5" destOrd="0" presId="urn:microsoft.com/office/officeart/2005/8/layout/pList2"/>
    <dgm:cxn modelId="{0D2A2318-4B94-445D-BE13-00D2865E9ACB}" type="presParOf" srcId="{F0CAEE38-9063-4366-AE22-84E5161A764F}" destId="{C885D923-992A-4BAE-81B3-4371F7604BB8}" srcOrd="6" destOrd="0" presId="urn:microsoft.com/office/officeart/2005/8/layout/pList2"/>
    <dgm:cxn modelId="{36430488-0825-4DE7-9DDD-851B1FC6CCFD}" type="presParOf" srcId="{C885D923-992A-4BAE-81B3-4371F7604BB8}" destId="{FE268BA3-5EF9-4805-85E1-3BBFF65D8B84}" srcOrd="0" destOrd="0" presId="urn:microsoft.com/office/officeart/2005/8/layout/pList2"/>
    <dgm:cxn modelId="{52CCF43C-E114-4A2C-8447-24ADFBCF11E6}" type="presParOf" srcId="{C885D923-992A-4BAE-81B3-4371F7604BB8}" destId="{4DC301D0-FEEE-4657-847B-F34A2BB96E04}" srcOrd="1" destOrd="0" presId="urn:microsoft.com/office/officeart/2005/8/layout/pList2"/>
    <dgm:cxn modelId="{2BDE8F2C-1692-40FD-B68E-57CF0A63BA3B}" type="presParOf" srcId="{C885D923-992A-4BAE-81B3-4371F7604BB8}" destId="{98113B4C-9FE2-42B7-8216-24705A3BE66D}" srcOrd="2" destOrd="0" presId="urn:microsoft.com/office/officeart/2005/8/layout/pList2"/>
    <dgm:cxn modelId="{78E5D1B3-2FA9-4223-B0EB-9F4209F3E01E}" type="presParOf" srcId="{F0CAEE38-9063-4366-AE22-84E5161A764F}" destId="{9D1AC760-05FD-4DB2-9A7D-10D9A3F92B2C}" srcOrd="7" destOrd="0" presId="urn:microsoft.com/office/officeart/2005/8/layout/pList2"/>
    <dgm:cxn modelId="{D8737C62-453E-4B80-895A-7D020DEC3BC4}" type="presParOf" srcId="{F0CAEE38-9063-4366-AE22-84E5161A764F}" destId="{2C5EACB9-794E-4BE9-BF0C-F0E4FDFCEAF5}" srcOrd="8" destOrd="0" presId="urn:microsoft.com/office/officeart/2005/8/layout/pList2"/>
    <dgm:cxn modelId="{5C66E38B-CC25-4174-9529-44D7C2D4751C}" type="presParOf" srcId="{2C5EACB9-794E-4BE9-BF0C-F0E4FDFCEAF5}" destId="{93E2F9D5-56CD-4CAF-BBAC-AC5515236BD5}" srcOrd="0" destOrd="0" presId="urn:microsoft.com/office/officeart/2005/8/layout/pList2"/>
    <dgm:cxn modelId="{6B10E90D-05D0-4F24-9947-6F1F2E389F01}" type="presParOf" srcId="{2C5EACB9-794E-4BE9-BF0C-F0E4FDFCEAF5}" destId="{1E3A7CE9-B7C8-4B16-82C0-47D452BED34F}" srcOrd="1" destOrd="0" presId="urn:microsoft.com/office/officeart/2005/8/layout/pList2"/>
    <dgm:cxn modelId="{8D0BB232-3589-4E4F-8CC0-B387908A1E0C}" type="presParOf" srcId="{2C5EACB9-794E-4BE9-BF0C-F0E4FDFCEAF5}" destId="{F25E34CD-83A4-4BD1-A29B-165715F9F216}" srcOrd="2" destOrd="0" presId="urn:microsoft.com/office/officeart/2005/8/layout/p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730144-3AF2-4241-9640-F6A75CFAF829}"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dirty="0"/>
            <a:t>功能性验证</a:t>
          </a:r>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1454F2B3-8367-4DC7-8A2D-ADB5BD7E0043}">
      <dgm:prSet custT="1"/>
      <dgm:spPr/>
      <dgm:t>
        <a:bodyPr/>
        <a:lstStyle/>
        <a:p>
          <a:r>
            <a:rPr lang="zh-CN" altLang="en-US" sz="1800" dirty="0"/>
            <a:t>信息架构评估</a:t>
          </a:r>
        </a:p>
      </dgm:t>
    </dgm:pt>
    <dgm:pt modelId="{8CDE81D7-DEDF-406C-B70A-66A24457F594}" type="parTrans" cxnId="{2F1AAF85-A609-487F-9E92-67141035E889}">
      <dgm:prSet/>
      <dgm:spPr/>
      <dgm:t>
        <a:bodyPr/>
        <a:lstStyle/>
        <a:p>
          <a:endParaRPr lang="zh-CN" altLang="en-US" sz="1800"/>
        </a:p>
      </dgm:t>
    </dgm:pt>
    <dgm:pt modelId="{7BF1180E-C753-4BDB-ACC4-3EFBFE603B1B}" type="sibTrans" cxnId="{2F1AAF85-A609-487F-9E92-67141035E889}">
      <dgm:prSet/>
      <dgm:spPr/>
      <dgm:t>
        <a:bodyPr/>
        <a:lstStyle/>
        <a:p>
          <a:endParaRPr lang="zh-CN" altLang="en-US" sz="1800"/>
        </a:p>
      </dgm:t>
    </dgm:pt>
    <dgm:pt modelId="{9B8D222D-B987-4688-A2D8-A56F9D135038}">
      <dgm:prSet custT="1"/>
      <dgm:spPr/>
      <dgm:t>
        <a:bodyPr/>
        <a:lstStyle/>
        <a:p>
          <a:r>
            <a:rPr lang="zh-CN" altLang="en-US" sz="1800" dirty="0"/>
            <a:t>任务流程测试</a:t>
          </a:r>
        </a:p>
      </dgm:t>
    </dgm:pt>
    <dgm:pt modelId="{0A62023E-891B-459E-9F73-74881F92C610}" type="parTrans" cxnId="{400FDC7F-6F30-4C9D-8CAA-0188D47F275B}">
      <dgm:prSet/>
      <dgm:spPr/>
      <dgm:t>
        <a:bodyPr/>
        <a:lstStyle/>
        <a:p>
          <a:endParaRPr lang="zh-CN" altLang="en-US" sz="1800"/>
        </a:p>
      </dgm:t>
    </dgm:pt>
    <dgm:pt modelId="{377ABD60-6B0A-4D25-B548-8DFFAC21E29B}" type="sibTrans" cxnId="{400FDC7F-6F30-4C9D-8CAA-0188D47F275B}">
      <dgm:prSet/>
      <dgm:spPr/>
      <dgm:t>
        <a:bodyPr/>
        <a:lstStyle/>
        <a:p>
          <a:endParaRPr lang="zh-CN" altLang="en-US" sz="1800"/>
        </a:p>
      </dgm:t>
    </dgm:pt>
    <dgm:pt modelId="{F396F347-8847-43F6-9D00-5158C6E173B5}">
      <dgm:prSet custT="1"/>
      <dgm:spPr/>
      <dgm:t>
        <a:bodyPr/>
        <a:lstStyle/>
        <a:p>
          <a:r>
            <a:rPr lang="zh-CN" altLang="en-US" sz="1800" dirty="0"/>
            <a:t>用户参与度与易用性测试</a:t>
          </a:r>
        </a:p>
      </dgm:t>
    </dgm:pt>
    <dgm:pt modelId="{C5E5B06E-02D5-4834-BF52-AA3D04FF3F6E}" type="parTrans" cxnId="{39CB04F7-0C77-41C1-8FF2-EC068C917842}">
      <dgm:prSet/>
      <dgm:spPr/>
      <dgm:t>
        <a:bodyPr/>
        <a:lstStyle/>
        <a:p>
          <a:endParaRPr lang="zh-CN" altLang="en-US" sz="1800"/>
        </a:p>
      </dgm:t>
    </dgm:pt>
    <dgm:pt modelId="{F440F10C-E872-4BE9-9B32-460B6307B590}" type="sibTrans" cxnId="{39CB04F7-0C77-41C1-8FF2-EC068C917842}">
      <dgm:prSet/>
      <dgm:spPr/>
      <dgm:t>
        <a:bodyPr/>
        <a:lstStyle/>
        <a:p>
          <a:endParaRPr lang="zh-CN" altLang="en-US" sz="1800"/>
        </a:p>
      </dgm:t>
    </dgm:pt>
    <dgm:pt modelId="{554A331A-9DE1-4C41-9331-D2C5764C3E96}">
      <dgm:prSet custT="1"/>
      <dgm:spPr/>
      <dgm:t>
        <a:bodyPr/>
        <a:lstStyle/>
        <a:p>
          <a:r>
            <a:rPr lang="zh-CN" altLang="en-US" sz="1800" dirty="0"/>
            <a:t>快速迭代与改进</a:t>
          </a:r>
        </a:p>
      </dgm:t>
    </dgm:pt>
    <dgm:pt modelId="{43665C83-D642-4E8D-971B-05FBEDED3DA8}" type="parTrans" cxnId="{DF14F0AB-3AA4-49F2-BAC6-41B39F9AE77A}">
      <dgm:prSet/>
      <dgm:spPr/>
      <dgm:t>
        <a:bodyPr/>
        <a:lstStyle/>
        <a:p>
          <a:endParaRPr lang="zh-CN" altLang="en-US" sz="1800"/>
        </a:p>
      </dgm:t>
    </dgm:pt>
    <dgm:pt modelId="{3C97C7DB-6092-4D39-99B3-2711FE6771E4}" type="sibTrans" cxnId="{DF14F0AB-3AA4-49F2-BAC6-41B39F9AE77A}">
      <dgm:prSet/>
      <dgm:spPr/>
      <dgm:t>
        <a:bodyPr/>
        <a:lstStyle/>
        <a:p>
          <a:endParaRPr lang="zh-CN" altLang="en-US" sz="1800"/>
        </a:p>
      </dgm:t>
    </dgm:pt>
    <dgm:pt modelId="{E7547999-A081-4B9C-8530-F201B2D22FCA}" type="pres">
      <dgm:prSet presAssocID="{89730144-3AF2-4241-9640-F6A75CFAF829}" presName="CompostProcess" presStyleCnt="0">
        <dgm:presLayoutVars>
          <dgm:dir/>
          <dgm:resizeHandles val="exact"/>
        </dgm:presLayoutVars>
      </dgm:prSet>
      <dgm:spPr/>
    </dgm:pt>
    <dgm:pt modelId="{81E6F879-EC83-4F59-A85C-5554801ED8AF}" type="pres">
      <dgm:prSet presAssocID="{89730144-3AF2-4241-9640-F6A75CFAF829}" presName="arrow" presStyleLbl="bgShp" presStyleIdx="0" presStyleCnt="1"/>
      <dgm:spPr/>
    </dgm:pt>
    <dgm:pt modelId="{E0AAEF25-843B-4DB5-B108-B65A443A1B39}" type="pres">
      <dgm:prSet presAssocID="{89730144-3AF2-4241-9640-F6A75CFAF829}" presName="linearProcess" presStyleCnt="0"/>
      <dgm:spPr/>
    </dgm:pt>
    <dgm:pt modelId="{B7F86849-1262-4290-BE38-02D0AA17D3AD}" type="pres">
      <dgm:prSet presAssocID="{7E176F3C-0016-4265-99AB-2E1AF6B4CAC8}" presName="textNode" presStyleLbl="node1" presStyleIdx="0" presStyleCnt="5">
        <dgm:presLayoutVars>
          <dgm:bulletEnabled val="1"/>
        </dgm:presLayoutVars>
      </dgm:prSet>
      <dgm:spPr/>
    </dgm:pt>
    <dgm:pt modelId="{37352499-6325-47C5-8A73-E25691E227F8}" type="pres">
      <dgm:prSet presAssocID="{62C25548-E0B3-46B6-A9F4-2D83A80D22FC}" presName="sibTrans" presStyleCnt="0"/>
      <dgm:spPr/>
    </dgm:pt>
    <dgm:pt modelId="{2976453A-1A0B-4A73-BFBB-799CAA36F0B3}" type="pres">
      <dgm:prSet presAssocID="{1454F2B3-8367-4DC7-8A2D-ADB5BD7E0043}" presName="textNode" presStyleLbl="node1" presStyleIdx="1" presStyleCnt="5">
        <dgm:presLayoutVars>
          <dgm:bulletEnabled val="1"/>
        </dgm:presLayoutVars>
      </dgm:prSet>
      <dgm:spPr/>
    </dgm:pt>
    <dgm:pt modelId="{347DECAC-CC4D-4275-8089-43A347CD5C2A}" type="pres">
      <dgm:prSet presAssocID="{7BF1180E-C753-4BDB-ACC4-3EFBFE603B1B}" presName="sibTrans" presStyleCnt="0"/>
      <dgm:spPr/>
    </dgm:pt>
    <dgm:pt modelId="{5C5401DA-4C40-4531-8190-A87A075C35D7}" type="pres">
      <dgm:prSet presAssocID="{9B8D222D-B987-4688-A2D8-A56F9D135038}" presName="textNode" presStyleLbl="node1" presStyleIdx="2" presStyleCnt="5">
        <dgm:presLayoutVars>
          <dgm:bulletEnabled val="1"/>
        </dgm:presLayoutVars>
      </dgm:prSet>
      <dgm:spPr/>
    </dgm:pt>
    <dgm:pt modelId="{C369F112-2EB1-455E-9E2C-6E33DD99EBED}" type="pres">
      <dgm:prSet presAssocID="{377ABD60-6B0A-4D25-B548-8DFFAC21E29B}" presName="sibTrans" presStyleCnt="0"/>
      <dgm:spPr/>
    </dgm:pt>
    <dgm:pt modelId="{DDDAFBD4-B41A-45A5-9D2A-85255E2B7451}" type="pres">
      <dgm:prSet presAssocID="{F396F347-8847-43F6-9D00-5158C6E173B5}" presName="textNode" presStyleLbl="node1" presStyleIdx="3" presStyleCnt="5">
        <dgm:presLayoutVars>
          <dgm:bulletEnabled val="1"/>
        </dgm:presLayoutVars>
      </dgm:prSet>
      <dgm:spPr/>
    </dgm:pt>
    <dgm:pt modelId="{BC31ADA4-C2F9-4596-A905-009242412731}" type="pres">
      <dgm:prSet presAssocID="{F440F10C-E872-4BE9-9B32-460B6307B590}" presName="sibTrans" presStyleCnt="0"/>
      <dgm:spPr/>
    </dgm:pt>
    <dgm:pt modelId="{3CF74CCA-9DB8-4FAE-982C-EFE8943F45DF}" type="pres">
      <dgm:prSet presAssocID="{554A331A-9DE1-4C41-9331-D2C5764C3E96}" presName="textNode" presStyleLbl="node1" presStyleIdx="4" presStyleCnt="5">
        <dgm:presLayoutVars>
          <dgm:bulletEnabled val="1"/>
        </dgm:presLayoutVars>
      </dgm:prSet>
      <dgm:spPr/>
    </dgm:pt>
  </dgm:ptLst>
  <dgm:cxnLst>
    <dgm:cxn modelId="{FAF0B406-BEAB-40AF-96F0-3145ED1B3AF6}" type="presOf" srcId="{9B8D222D-B987-4688-A2D8-A56F9D135038}" destId="{5C5401DA-4C40-4531-8190-A87A075C35D7}" srcOrd="0" destOrd="0" presId="urn:microsoft.com/office/officeart/2005/8/layout/hProcess9"/>
    <dgm:cxn modelId="{CDFC911F-4ECF-479E-8F92-C711863DB3A8}" type="presOf" srcId="{1454F2B3-8367-4DC7-8A2D-ADB5BD7E0043}" destId="{2976453A-1A0B-4A73-BFBB-799CAA36F0B3}" srcOrd="0" destOrd="0" presId="urn:microsoft.com/office/officeart/2005/8/layout/hProcess9"/>
    <dgm:cxn modelId="{F3228D2D-316B-47A1-9810-25FF943DAC97}" type="presOf" srcId="{89730144-3AF2-4241-9640-F6A75CFAF829}" destId="{E7547999-A081-4B9C-8530-F201B2D22FCA}" srcOrd="0" destOrd="0" presId="urn:microsoft.com/office/officeart/2005/8/layout/hProcess9"/>
    <dgm:cxn modelId="{A88FD044-EDD6-47C3-8063-54155B33F7AD}" type="presOf" srcId="{7E176F3C-0016-4265-99AB-2E1AF6B4CAC8}" destId="{B7F86849-1262-4290-BE38-02D0AA17D3AD}" srcOrd="0" destOrd="0" presId="urn:microsoft.com/office/officeart/2005/8/layout/hProcess9"/>
    <dgm:cxn modelId="{400FDC7F-6F30-4C9D-8CAA-0188D47F275B}" srcId="{89730144-3AF2-4241-9640-F6A75CFAF829}" destId="{9B8D222D-B987-4688-A2D8-A56F9D135038}" srcOrd="2" destOrd="0" parTransId="{0A62023E-891B-459E-9F73-74881F92C610}" sibTransId="{377ABD60-6B0A-4D25-B548-8DFFAC21E29B}"/>
    <dgm:cxn modelId="{2F1AAF85-A609-487F-9E92-67141035E889}" srcId="{89730144-3AF2-4241-9640-F6A75CFAF829}" destId="{1454F2B3-8367-4DC7-8A2D-ADB5BD7E0043}" srcOrd="1" destOrd="0" parTransId="{8CDE81D7-DEDF-406C-B70A-66A24457F594}" sibTransId="{7BF1180E-C753-4BDB-ACC4-3EFBFE603B1B}"/>
    <dgm:cxn modelId="{5E4E8A96-4C97-49F1-AAB3-6B8CAB8A0E10}" srcId="{89730144-3AF2-4241-9640-F6A75CFAF829}" destId="{7E176F3C-0016-4265-99AB-2E1AF6B4CAC8}" srcOrd="0" destOrd="0" parTransId="{059E3597-94DE-42FC-A994-0AF2C29BDC88}" sibTransId="{62C25548-E0B3-46B6-A9F4-2D83A80D22FC}"/>
    <dgm:cxn modelId="{6275ABA7-F4E2-4514-8694-88925014FEA6}" type="presOf" srcId="{F396F347-8847-43F6-9D00-5158C6E173B5}" destId="{DDDAFBD4-B41A-45A5-9D2A-85255E2B7451}" srcOrd="0" destOrd="0" presId="urn:microsoft.com/office/officeart/2005/8/layout/hProcess9"/>
    <dgm:cxn modelId="{DF14F0AB-3AA4-49F2-BAC6-41B39F9AE77A}" srcId="{89730144-3AF2-4241-9640-F6A75CFAF829}" destId="{554A331A-9DE1-4C41-9331-D2C5764C3E96}" srcOrd="4" destOrd="0" parTransId="{43665C83-D642-4E8D-971B-05FBEDED3DA8}" sibTransId="{3C97C7DB-6092-4D39-99B3-2711FE6771E4}"/>
    <dgm:cxn modelId="{BA1783F2-572A-43D1-A6BB-81C47203FC25}" type="presOf" srcId="{554A331A-9DE1-4C41-9331-D2C5764C3E96}" destId="{3CF74CCA-9DB8-4FAE-982C-EFE8943F45DF}" srcOrd="0" destOrd="0" presId="urn:microsoft.com/office/officeart/2005/8/layout/hProcess9"/>
    <dgm:cxn modelId="{39CB04F7-0C77-41C1-8FF2-EC068C917842}" srcId="{89730144-3AF2-4241-9640-F6A75CFAF829}" destId="{F396F347-8847-43F6-9D00-5158C6E173B5}" srcOrd="3" destOrd="0" parTransId="{C5E5B06E-02D5-4834-BF52-AA3D04FF3F6E}" sibTransId="{F440F10C-E872-4BE9-9B32-460B6307B590}"/>
    <dgm:cxn modelId="{B4A06874-663E-4C96-98DC-218D1680CD8C}" type="presParOf" srcId="{E7547999-A081-4B9C-8530-F201B2D22FCA}" destId="{81E6F879-EC83-4F59-A85C-5554801ED8AF}" srcOrd="0" destOrd="0" presId="urn:microsoft.com/office/officeart/2005/8/layout/hProcess9"/>
    <dgm:cxn modelId="{CAEEB9C7-6988-4941-94FF-8B29541D7ADA}" type="presParOf" srcId="{E7547999-A081-4B9C-8530-F201B2D22FCA}" destId="{E0AAEF25-843B-4DB5-B108-B65A443A1B39}" srcOrd="1" destOrd="0" presId="urn:microsoft.com/office/officeart/2005/8/layout/hProcess9"/>
    <dgm:cxn modelId="{F443534A-C1AD-436B-9981-E8CFCDC7BF06}" type="presParOf" srcId="{E0AAEF25-843B-4DB5-B108-B65A443A1B39}" destId="{B7F86849-1262-4290-BE38-02D0AA17D3AD}" srcOrd="0" destOrd="0" presId="urn:microsoft.com/office/officeart/2005/8/layout/hProcess9"/>
    <dgm:cxn modelId="{15DBF976-CC70-4D3C-8BF1-CDB619946941}" type="presParOf" srcId="{E0AAEF25-843B-4DB5-B108-B65A443A1B39}" destId="{37352499-6325-47C5-8A73-E25691E227F8}" srcOrd="1" destOrd="0" presId="urn:microsoft.com/office/officeart/2005/8/layout/hProcess9"/>
    <dgm:cxn modelId="{CAF0E7D8-5D97-40D1-A3B8-422E90A68F56}" type="presParOf" srcId="{E0AAEF25-843B-4DB5-B108-B65A443A1B39}" destId="{2976453A-1A0B-4A73-BFBB-799CAA36F0B3}" srcOrd="2" destOrd="0" presId="urn:microsoft.com/office/officeart/2005/8/layout/hProcess9"/>
    <dgm:cxn modelId="{68697649-AC3A-41D9-BD19-33DE92B9C456}" type="presParOf" srcId="{E0AAEF25-843B-4DB5-B108-B65A443A1B39}" destId="{347DECAC-CC4D-4275-8089-43A347CD5C2A}" srcOrd="3" destOrd="0" presId="urn:microsoft.com/office/officeart/2005/8/layout/hProcess9"/>
    <dgm:cxn modelId="{09673401-1603-47CC-AF09-D345A13DA1DC}" type="presParOf" srcId="{E0AAEF25-843B-4DB5-B108-B65A443A1B39}" destId="{5C5401DA-4C40-4531-8190-A87A075C35D7}" srcOrd="4" destOrd="0" presId="urn:microsoft.com/office/officeart/2005/8/layout/hProcess9"/>
    <dgm:cxn modelId="{FFEA4A92-2DBA-46AE-ADA5-9E2C4D30FEBD}" type="presParOf" srcId="{E0AAEF25-843B-4DB5-B108-B65A443A1B39}" destId="{C369F112-2EB1-455E-9E2C-6E33DD99EBED}" srcOrd="5" destOrd="0" presId="urn:microsoft.com/office/officeart/2005/8/layout/hProcess9"/>
    <dgm:cxn modelId="{4BA45EDF-5081-4EEF-8C49-946C85D29068}" type="presParOf" srcId="{E0AAEF25-843B-4DB5-B108-B65A443A1B39}" destId="{DDDAFBD4-B41A-45A5-9D2A-85255E2B7451}" srcOrd="6" destOrd="0" presId="urn:microsoft.com/office/officeart/2005/8/layout/hProcess9"/>
    <dgm:cxn modelId="{51B56D9B-C523-4620-9054-14DAC5BD1E06}" type="presParOf" srcId="{E0AAEF25-843B-4DB5-B108-B65A443A1B39}" destId="{BC31ADA4-C2F9-4596-A905-009242412731}" srcOrd="7" destOrd="0" presId="urn:microsoft.com/office/officeart/2005/8/layout/hProcess9"/>
    <dgm:cxn modelId="{2A79564D-C01A-4B2C-BF39-8CC95DEBEE07}" type="presParOf" srcId="{E0AAEF25-843B-4DB5-B108-B65A443A1B39}" destId="{3CF74CCA-9DB8-4FAE-982C-EFE8943F45DF}" srcOrd="8"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730144-3AF2-4241-9640-F6A75CFAF829}"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a:t>界面布局与视觉一致性</a:t>
          </a:r>
          <a:endParaRPr lang="zh-CN" altLang="en-US" sz="1800" dirty="0"/>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371C9CC5-445F-4E38-857E-E01451BDA61E}">
      <dgm:prSet custT="1"/>
      <dgm:spPr/>
      <dgm:t>
        <a:bodyPr/>
        <a:lstStyle/>
        <a:p>
          <a:r>
            <a:rPr lang="zh-CN" altLang="en-US" sz="1800" dirty="0"/>
            <a:t>交互行为模拟</a:t>
          </a:r>
        </a:p>
      </dgm:t>
    </dgm:pt>
    <dgm:pt modelId="{3EDCAF46-FA88-4B9C-A824-7AC0517AAE1C}" type="parTrans" cxnId="{8220C8F0-AD68-48BF-8982-F3AB32A164A2}">
      <dgm:prSet/>
      <dgm:spPr/>
      <dgm:t>
        <a:bodyPr/>
        <a:lstStyle/>
        <a:p>
          <a:endParaRPr lang="zh-CN" altLang="en-US"/>
        </a:p>
      </dgm:t>
    </dgm:pt>
    <dgm:pt modelId="{5A0F259C-90F4-4AAC-B1E6-950564FE2801}" type="sibTrans" cxnId="{8220C8F0-AD68-48BF-8982-F3AB32A164A2}">
      <dgm:prSet/>
      <dgm:spPr/>
      <dgm:t>
        <a:bodyPr/>
        <a:lstStyle/>
        <a:p>
          <a:endParaRPr lang="zh-CN" altLang="en-US"/>
        </a:p>
      </dgm:t>
    </dgm:pt>
    <dgm:pt modelId="{0EFC9BA4-92FB-4E6D-87F6-A7070AE16FE9}">
      <dgm:prSet custT="1"/>
      <dgm:spPr/>
      <dgm:t>
        <a:bodyPr/>
        <a:lstStyle/>
        <a:p>
          <a:r>
            <a:rPr lang="zh-CN" altLang="en-US" sz="1800" dirty="0"/>
            <a:t>关键路径与任务流程检验</a:t>
          </a:r>
        </a:p>
      </dgm:t>
    </dgm:pt>
    <dgm:pt modelId="{34526956-AED1-438D-9616-B11529FB1954}" type="parTrans" cxnId="{B7A43877-097C-44BC-A556-74C2281F1F0D}">
      <dgm:prSet/>
      <dgm:spPr/>
      <dgm:t>
        <a:bodyPr/>
        <a:lstStyle/>
        <a:p>
          <a:endParaRPr lang="zh-CN" altLang="en-US"/>
        </a:p>
      </dgm:t>
    </dgm:pt>
    <dgm:pt modelId="{B73BC357-0862-46FB-A281-5EF9C4D622DD}" type="sibTrans" cxnId="{B7A43877-097C-44BC-A556-74C2281F1F0D}">
      <dgm:prSet/>
      <dgm:spPr/>
      <dgm:t>
        <a:bodyPr/>
        <a:lstStyle/>
        <a:p>
          <a:endParaRPr lang="zh-CN" altLang="en-US"/>
        </a:p>
      </dgm:t>
    </dgm:pt>
    <dgm:pt modelId="{6E923DC4-51F4-4C05-BD00-EBB46771DEF3}">
      <dgm:prSet custT="1"/>
      <dgm:spPr/>
      <dgm:t>
        <a:bodyPr/>
        <a:lstStyle/>
        <a:p>
          <a:r>
            <a:rPr lang="zh-CN" altLang="en-US" sz="1800" dirty="0"/>
            <a:t>用户参与度与可用性测试</a:t>
          </a:r>
        </a:p>
      </dgm:t>
    </dgm:pt>
    <dgm:pt modelId="{42629C8A-1DF9-47A7-AC13-612BC1684D35}" type="parTrans" cxnId="{F42ED230-C94C-4CD2-A34A-DCF9776490E5}">
      <dgm:prSet/>
      <dgm:spPr/>
      <dgm:t>
        <a:bodyPr/>
        <a:lstStyle/>
        <a:p>
          <a:endParaRPr lang="zh-CN" altLang="en-US"/>
        </a:p>
      </dgm:t>
    </dgm:pt>
    <dgm:pt modelId="{28D2CAC4-985E-4A02-9021-7B66659CC1B0}" type="sibTrans" cxnId="{F42ED230-C94C-4CD2-A34A-DCF9776490E5}">
      <dgm:prSet/>
      <dgm:spPr/>
      <dgm:t>
        <a:bodyPr/>
        <a:lstStyle/>
        <a:p>
          <a:endParaRPr lang="zh-CN" altLang="en-US"/>
        </a:p>
      </dgm:t>
    </dgm:pt>
    <dgm:pt modelId="{99E6A86A-4B85-4E1D-9F11-A75E695A7AA5}">
      <dgm:prSet custT="1"/>
      <dgm:spPr/>
      <dgm:t>
        <a:bodyPr/>
        <a:lstStyle/>
        <a:p>
          <a:r>
            <a:rPr lang="zh-CN" altLang="en-US" sz="1800" dirty="0"/>
            <a:t>适配性评估</a:t>
          </a:r>
        </a:p>
      </dgm:t>
    </dgm:pt>
    <dgm:pt modelId="{78A2CEEC-7B4E-4664-87BE-6A25655E558A}" type="parTrans" cxnId="{D8770E5B-4025-4652-ADFB-A00F0EC51813}">
      <dgm:prSet/>
      <dgm:spPr/>
      <dgm:t>
        <a:bodyPr/>
        <a:lstStyle/>
        <a:p>
          <a:endParaRPr lang="zh-CN" altLang="en-US"/>
        </a:p>
      </dgm:t>
    </dgm:pt>
    <dgm:pt modelId="{5C821A28-778B-4CBF-84D0-6080FF6400E8}" type="sibTrans" cxnId="{D8770E5B-4025-4652-ADFB-A00F0EC51813}">
      <dgm:prSet/>
      <dgm:spPr/>
      <dgm:t>
        <a:bodyPr/>
        <a:lstStyle/>
        <a:p>
          <a:endParaRPr lang="zh-CN" altLang="en-US"/>
        </a:p>
      </dgm:t>
    </dgm:pt>
    <dgm:pt modelId="{B26FE653-F7BC-4599-8FCA-9CEFC1368D91}">
      <dgm:prSet custT="1"/>
      <dgm:spPr/>
      <dgm:t>
        <a:bodyPr/>
        <a:lstStyle/>
        <a:p>
          <a:r>
            <a:rPr lang="zh-CN" altLang="en-US" sz="1800" dirty="0"/>
            <a:t>迭代改进与细节优化</a:t>
          </a:r>
        </a:p>
      </dgm:t>
    </dgm:pt>
    <dgm:pt modelId="{FE1E0355-F48C-4FA6-A6E0-C8E141CC4936}" type="parTrans" cxnId="{39A58A09-81B2-4685-BED7-7533F1D971E5}">
      <dgm:prSet/>
      <dgm:spPr/>
      <dgm:t>
        <a:bodyPr/>
        <a:lstStyle/>
        <a:p>
          <a:endParaRPr lang="zh-CN" altLang="en-US"/>
        </a:p>
      </dgm:t>
    </dgm:pt>
    <dgm:pt modelId="{DF98C82E-BAE3-41FC-8F7E-D5DBEF87FC93}" type="sibTrans" cxnId="{39A58A09-81B2-4685-BED7-7533F1D971E5}">
      <dgm:prSet/>
      <dgm:spPr/>
      <dgm:t>
        <a:bodyPr/>
        <a:lstStyle/>
        <a:p>
          <a:endParaRPr lang="zh-CN" altLang="en-US"/>
        </a:p>
      </dgm:t>
    </dgm:pt>
    <dgm:pt modelId="{E7547999-A081-4B9C-8530-F201B2D22FCA}" type="pres">
      <dgm:prSet presAssocID="{89730144-3AF2-4241-9640-F6A75CFAF829}" presName="CompostProcess" presStyleCnt="0">
        <dgm:presLayoutVars>
          <dgm:dir/>
          <dgm:resizeHandles val="exact"/>
        </dgm:presLayoutVars>
      </dgm:prSet>
      <dgm:spPr/>
    </dgm:pt>
    <dgm:pt modelId="{81E6F879-EC83-4F59-A85C-5554801ED8AF}" type="pres">
      <dgm:prSet presAssocID="{89730144-3AF2-4241-9640-F6A75CFAF829}" presName="arrow" presStyleLbl="bgShp" presStyleIdx="0" presStyleCnt="1"/>
      <dgm:spPr/>
    </dgm:pt>
    <dgm:pt modelId="{E0AAEF25-843B-4DB5-B108-B65A443A1B39}" type="pres">
      <dgm:prSet presAssocID="{89730144-3AF2-4241-9640-F6A75CFAF829}" presName="linearProcess" presStyleCnt="0"/>
      <dgm:spPr/>
    </dgm:pt>
    <dgm:pt modelId="{B7F86849-1262-4290-BE38-02D0AA17D3AD}" type="pres">
      <dgm:prSet presAssocID="{7E176F3C-0016-4265-99AB-2E1AF6B4CAC8}" presName="textNode" presStyleLbl="node1" presStyleIdx="0" presStyleCnt="6">
        <dgm:presLayoutVars>
          <dgm:bulletEnabled val="1"/>
        </dgm:presLayoutVars>
      </dgm:prSet>
      <dgm:spPr/>
    </dgm:pt>
    <dgm:pt modelId="{37352499-6325-47C5-8A73-E25691E227F8}" type="pres">
      <dgm:prSet presAssocID="{62C25548-E0B3-46B6-A9F4-2D83A80D22FC}" presName="sibTrans" presStyleCnt="0"/>
      <dgm:spPr/>
    </dgm:pt>
    <dgm:pt modelId="{214E58D8-B5A6-41B0-99AC-06D445CD4995}" type="pres">
      <dgm:prSet presAssocID="{371C9CC5-445F-4E38-857E-E01451BDA61E}" presName="textNode" presStyleLbl="node1" presStyleIdx="1" presStyleCnt="6">
        <dgm:presLayoutVars>
          <dgm:bulletEnabled val="1"/>
        </dgm:presLayoutVars>
      </dgm:prSet>
      <dgm:spPr/>
    </dgm:pt>
    <dgm:pt modelId="{5699238E-61CD-45AD-AD66-7EAD5E183633}" type="pres">
      <dgm:prSet presAssocID="{5A0F259C-90F4-4AAC-B1E6-950564FE2801}" presName="sibTrans" presStyleCnt="0"/>
      <dgm:spPr/>
    </dgm:pt>
    <dgm:pt modelId="{70D8A05D-4157-44BD-86E2-CBD8C6A96F2E}" type="pres">
      <dgm:prSet presAssocID="{0EFC9BA4-92FB-4E6D-87F6-A7070AE16FE9}" presName="textNode" presStyleLbl="node1" presStyleIdx="2" presStyleCnt="6">
        <dgm:presLayoutVars>
          <dgm:bulletEnabled val="1"/>
        </dgm:presLayoutVars>
      </dgm:prSet>
      <dgm:spPr/>
    </dgm:pt>
    <dgm:pt modelId="{98F05FF7-B88E-4348-BC3E-F3F6C01043D3}" type="pres">
      <dgm:prSet presAssocID="{B73BC357-0862-46FB-A281-5EF9C4D622DD}" presName="sibTrans" presStyleCnt="0"/>
      <dgm:spPr/>
    </dgm:pt>
    <dgm:pt modelId="{E750071E-15D6-4781-A973-5EDF48ACC03C}" type="pres">
      <dgm:prSet presAssocID="{6E923DC4-51F4-4C05-BD00-EBB46771DEF3}" presName="textNode" presStyleLbl="node1" presStyleIdx="3" presStyleCnt="6">
        <dgm:presLayoutVars>
          <dgm:bulletEnabled val="1"/>
        </dgm:presLayoutVars>
      </dgm:prSet>
      <dgm:spPr/>
    </dgm:pt>
    <dgm:pt modelId="{6767C1E0-2486-40D6-9478-762C57EAED3A}" type="pres">
      <dgm:prSet presAssocID="{28D2CAC4-985E-4A02-9021-7B66659CC1B0}" presName="sibTrans" presStyleCnt="0"/>
      <dgm:spPr/>
    </dgm:pt>
    <dgm:pt modelId="{43235939-1749-47F1-A5B8-E969401BE37B}" type="pres">
      <dgm:prSet presAssocID="{99E6A86A-4B85-4E1D-9F11-A75E695A7AA5}" presName="textNode" presStyleLbl="node1" presStyleIdx="4" presStyleCnt="6">
        <dgm:presLayoutVars>
          <dgm:bulletEnabled val="1"/>
        </dgm:presLayoutVars>
      </dgm:prSet>
      <dgm:spPr/>
    </dgm:pt>
    <dgm:pt modelId="{FA3C5095-904B-4A11-8921-790DB3FE45AC}" type="pres">
      <dgm:prSet presAssocID="{5C821A28-778B-4CBF-84D0-6080FF6400E8}" presName="sibTrans" presStyleCnt="0"/>
      <dgm:spPr/>
    </dgm:pt>
    <dgm:pt modelId="{A806D853-26EC-4801-960E-CC6F0CECA660}" type="pres">
      <dgm:prSet presAssocID="{B26FE653-F7BC-4599-8FCA-9CEFC1368D91}" presName="textNode" presStyleLbl="node1" presStyleIdx="5" presStyleCnt="6">
        <dgm:presLayoutVars>
          <dgm:bulletEnabled val="1"/>
        </dgm:presLayoutVars>
      </dgm:prSet>
      <dgm:spPr/>
    </dgm:pt>
  </dgm:ptLst>
  <dgm:cxnLst>
    <dgm:cxn modelId="{2E18E903-CAB3-4BDA-B54E-56B181E1EC3A}" type="presOf" srcId="{0EFC9BA4-92FB-4E6D-87F6-A7070AE16FE9}" destId="{70D8A05D-4157-44BD-86E2-CBD8C6A96F2E}" srcOrd="0" destOrd="0" presId="urn:microsoft.com/office/officeart/2005/8/layout/hProcess9"/>
    <dgm:cxn modelId="{39A58A09-81B2-4685-BED7-7533F1D971E5}" srcId="{89730144-3AF2-4241-9640-F6A75CFAF829}" destId="{B26FE653-F7BC-4599-8FCA-9CEFC1368D91}" srcOrd="5" destOrd="0" parTransId="{FE1E0355-F48C-4FA6-A6E0-C8E141CC4936}" sibTransId="{DF98C82E-BAE3-41FC-8F7E-D5DBEF87FC93}"/>
    <dgm:cxn modelId="{28E21D23-91EA-46BC-97B1-FD4A1B4CF0BA}" type="presOf" srcId="{371C9CC5-445F-4E38-857E-E01451BDA61E}" destId="{214E58D8-B5A6-41B0-99AC-06D445CD4995}" srcOrd="0" destOrd="0" presId="urn:microsoft.com/office/officeart/2005/8/layout/hProcess9"/>
    <dgm:cxn modelId="{F3228D2D-316B-47A1-9810-25FF943DAC97}" type="presOf" srcId="{89730144-3AF2-4241-9640-F6A75CFAF829}" destId="{E7547999-A081-4B9C-8530-F201B2D22FCA}" srcOrd="0" destOrd="0" presId="urn:microsoft.com/office/officeart/2005/8/layout/hProcess9"/>
    <dgm:cxn modelId="{F42ED230-C94C-4CD2-A34A-DCF9776490E5}" srcId="{89730144-3AF2-4241-9640-F6A75CFAF829}" destId="{6E923DC4-51F4-4C05-BD00-EBB46771DEF3}" srcOrd="3" destOrd="0" parTransId="{42629C8A-1DF9-47A7-AC13-612BC1684D35}" sibTransId="{28D2CAC4-985E-4A02-9021-7B66659CC1B0}"/>
    <dgm:cxn modelId="{D8770E5B-4025-4652-ADFB-A00F0EC51813}" srcId="{89730144-3AF2-4241-9640-F6A75CFAF829}" destId="{99E6A86A-4B85-4E1D-9F11-A75E695A7AA5}" srcOrd="4" destOrd="0" parTransId="{78A2CEEC-7B4E-4664-87BE-6A25655E558A}" sibTransId="{5C821A28-778B-4CBF-84D0-6080FF6400E8}"/>
    <dgm:cxn modelId="{A88FD044-EDD6-47C3-8063-54155B33F7AD}" type="presOf" srcId="{7E176F3C-0016-4265-99AB-2E1AF6B4CAC8}" destId="{B7F86849-1262-4290-BE38-02D0AA17D3AD}" srcOrd="0" destOrd="0" presId="urn:microsoft.com/office/officeart/2005/8/layout/hProcess9"/>
    <dgm:cxn modelId="{B7A43877-097C-44BC-A556-74C2281F1F0D}" srcId="{89730144-3AF2-4241-9640-F6A75CFAF829}" destId="{0EFC9BA4-92FB-4E6D-87F6-A7070AE16FE9}" srcOrd="2" destOrd="0" parTransId="{34526956-AED1-438D-9616-B11529FB1954}" sibTransId="{B73BC357-0862-46FB-A281-5EF9C4D622DD}"/>
    <dgm:cxn modelId="{CFA2137B-6A4F-4045-B1AD-467959554414}" type="presOf" srcId="{B26FE653-F7BC-4599-8FCA-9CEFC1368D91}" destId="{A806D853-26EC-4801-960E-CC6F0CECA660}" srcOrd="0" destOrd="0" presId="urn:microsoft.com/office/officeart/2005/8/layout/hProcess9"/>
    <dgm:cxn modelId="{8745E588-7054-4219-8FE5-60E5BAD4AC95}" type="presOf" srcId="{99E6A86A-4B85-4E1D-9F11-A75E695A7AA5}" destId="{43235939-1749-47F1-A5B8-E969401BE37B}" srcOrd="0" destOrd="0" presId="urn:microsoft.com/office/officeart/2005/8/layout/hProcess9"/>
    <dgm:cxn modelId="{5E4E8A96-4C97-49F1-AAB3-6B8CAB8A0E10}" srcId="{89730144-3AF2-4241-9640-F6A75CFAF829}" destId="{7E176F3C-0016-4265-99AB-2E1AF6B4CAC8}" srcOrd="0" destOrd="0" parTransId="{059E3597-94DE-42FC-A994-0AF2C29BDC88}" sibTransId="{62C25548-E0B3-46B6-A9F4-2D83A80D22FC}"/>
    <dgm:cxn modelId="{FED06DA5-9C71-4A78-8F35-1BC433C323CA}" type="presOf" srcId="{6E923DC4-51F4-4C05-BD00-EBB46771DEF3}" destId="{E750071E-15D6-4781-A973-5EDF48ACC03C}" srcOrd="0" destOrd="0" presId="urn:microsoft.com/office/officeart/2005/8/layout/hProcess9"/>
    <dgm:cxn modelId="{8220C8F0-AD68-48BF-8982-F3AB32A164A2}" srcId="{89730144-3AF2-4241-9640-F6A75CFAF829}" destId="{371C9CC5-445F-4E38-857E-E01451BDA61E}" srcOrd="1" destOrd="0" parTransId="{3EDCAF46-FA88-4B9C-A824-7AC0517AAE1C}" sibTransId="{5A0F259C-90F4-4AAC-B1E6-950564FE2801}"/>
    <dgm:cxn modelId="{B4A06874-663E-4C96-98DC-218D1680CD8C}" type="presParOf" srcId="{E7547999-A081-4B9C-8530-F201B2D22FCA}" destId="{81E6F879-EC83-4F59-A85C-5554801ED8AF}" srcOrd="0" destOrd="0" presId="urn:microsoft.com/office/officeart/2005/8/layout/hProcess9"/>
    <dgm:cxn modelId="{CAEEB9C7-6988-4941-94FF-8B29541D7ADA}" type="presParOf" srcId="{E7547999-A081-4B9C-8530-F201B2D22FCA}" destId="{E0AAEF25-843B-4DB5-B108-B65A443A1B39}" srcOrd="1" destOrd="0" presId="urn:microsoft.com/office/officeart/2005/8/layout/hProcess9"/>
    <dgm:cxn modelId="{F443534A-C1AD-436B-9981-E8CFCDC7BF06}" type="presParOf" srcId="{E0AAEF25-843B-4DB5-B108-B65A443A1B39}" destId="{B7F86849-1262-4290-BE38-02D0AA17D3AD}" srcOrd="0" destOrd="0" presId="urn:microsoft.com/office/officeart/2005/8/layout/hProcess9"/>
    <dgm:cxn modelId="{15DBF976-CC70-4D3C-8BF1-CDB619946941}" type="presParOf" srcId="{E0AAEF25-843B-4DB5-B108-B65A443A1B39}" destId="{37352499-6325-47C5-8A73-E25691E227F8}" srcOrd="1" destOrd="0" presId="urn:microsoft.com/office/officeart/2005/8/layout/hProcess9"/>
    <dgm:cxn modelId="{7275BB96-79C5-417A-98CE-BDB192388841}" type="presParOf" srcId="{E0AAEF25-843B-4DB5-B108-B65A443A1B39}" destId="{214E58D8-B5A6-41B0-99AC-06D445CD4995}" srcOrd="2" destOrd="0" presId="urn:microsoft.com/office/officeart/2005/8/layout/hProcess9"/>
    <dgm:cxn modelId="{042371FB-03C7-403B-AAFF-589F98CFE019}" type="presParOf" srcId="{E0AAEF25-843B-4DB5-B108-B65A443A1B39}" destId="{5699238E-61CD-45AD-AD66-7EAD5E183633}" srcOrd="3" destOrd="0" presId="urn:microsoft.com/office/officeart/2005/8/layout/hProcess9"/>
    <dgm:cxn modelId="{8221431F-91C1-481D-A686-70701A12E2D9}" type="presParOf" srcId="{E0AAEF25-843B-4DB5-B108-B65A443A1B39}" destId="{70D8A05D-4157-44BD-86E2-CBD8C6A96F2E}" srcOrd="4" destOrd="0" presId="urn:microsoft.com/office/officeart/2005/8/layout/hProcess9"/>
    <dgm:cxn modelId="{3ACABE11-6F17-4D1C-AF0A-36BCE6635A11}" type="presParOf" srcId="{E0AAEF25-843B-4DB5-B108-B65A443A1B39}" destId="{98F05FF7-B88E-4348-BC3E-F3F6C01043D3}" srcOrd="5" destOrd="0" presId="urn:microsoft.com/office/officeart/2005/8/layout/hProcess9"/>
    <dgm:cxn modelId="{1A76463B-6FD7-4101-A2BE-8F5B6D78AE75}" type="presParOf" srcId="{E0AAEF25-843B-4DB5-B108-B65A443A1B39}" destId="{E750071E-15D6-4781-A973-5EDF48ACC03C}" srcOrd="6" destOrd="0" presId="urn:microsoft.com/office/officeart/2005/8/layout/hProcess9"/>
    <dgm:cxn modelId="{2A5EA6F3-6F71-475C-927E-B9CE5C393432}" type="presParOf" srcId="{E0AAEF25-843B-4DB5-B108-B65A443A1B39}" destId="{6767C1E0-2486-40D6-9478-762C57EAED3A}" srcOrd="7" destOrd="0" presId="urn:microsoft.com/office/officeart/2005/8/layout/hProcess9"/>
    <dgm:cxn modelId="{22BFEAD7-7791-4C70-BF03-309F4F36FD25}" type="presParOf" srcId="{E0AAEF25-843B-4DB5-B108-B65A443A1B39}" destId="{43235939-1749-47F1-A5B8-E969401BE37B}" srcOrd="8" destOrd="0" presId="urn:microsoft.com/office/officeart/2005/8/layout/hProcess9"/>
    <dgm:cxn modelId="{B86F5D68-82B1-4ABD-9C64-C866623212BB}" type="presParOf" srcId="{E0AAEF25-843B-4DB5-B108-B65A443A1B39}" destId="{FA3C5095-904B-4A11-8921-790DB3FE45AC}" srcOrd="9" destOrd="0" presId="urn:microsoft.com/office/officeart/2005/8/layout/hProcess9"/>
    <dgm:cxn modelId="{847A69CB-6362-47DC-8E51-4F83C7B6C008}" type="presParOf" srcId="{E0AAEF25-843B-4DB5-B108-B65A443A1B39}" destId="{A806D853-26EC-4801-960E-CC6F0CECA660}" srcOrd="1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9730144-3AF2-4241-9640-F6A75CFAF829}"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dirty="0"/>
            <a:t>用户界面测试</a:t>
          </a:r>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7B3F53A3-B7C8-4C8C-AB26-4A9C4D53016E}">
      <dgm:prSet custT="1"/>
      <dgm:spPr/>
      <dgm:t>
        <a:bodyPr/>
        <a:lstStyle/>
        <a:p>
          <a:r>
            <a:rPr lang="zh-CN" altLang="en-US" sz="1800" dirty="0"/>
            <a:t>交互行为验证</a:t>
          </a:r>
        </a:p>
      </dgm:t>
    </dgm:pt>
    <dgm:pt modelId="{2D1EFA6A-2900-4CF2-8126-0CB571BC0BAD}" type="parTrans" cxnId="{A72ECFDD-BD91-4275-B8E8-BDF4B9640E98}">
      <dgm:prSet/>
      <dgm:spPr/>
      <dgm:t>
        <a:bodyPr/>
        <a:lstStyle/>
        <a:p>
          <a:endParaRPr lang="zh-CN" altLang="en-US"/>
        </a:p>
      </dgm:t>
    </dgm:pt>
    <dgm:pt modelId="{F2338840-697A-48E3-A75B-55048AD197B6}" type="sibTrans" cxnId="{A72ECFDD-BD91-4275-B8E8-BDF4B9640E98}">
      <dgm:prSet/>
      <dgm:spPr/>
      <dgm:t>
        <a:bodyPr/>
        <a:lstStyle/>
        <a:p>
          <a:endParaRPr lang="zh-CN" altLang="en-US"/>
        </a:p>
      </dgm:t>
    </dgm:pt>
    <dgm:pt modelId="{0485D6E0-B180-4E82-9F14-788DCE027485}">
      <dgm:prSet custT="1"/>
      <dgm:spPr/>
      <dgm:t>
        <a:bodyPr/>
        <a:lstStyle/>
        <a:p>
          <a:r>
            <a:rPr lang="zh-CN" altLang="en-US" sz="1800" dirty="0"/>
            <a:t>业务流程检验</a:t>
          </a:r>
        </a:p>
      </dgm:t>
    </dgm:pt>
    <dgm:pt modelId="{F9A7CC7F-7F6B-4F58-997E-EB5C1558CECF}" type="parTrans" cxnId="{CAFAD6E0-F060-49FC-906D-8EB5FE70DDEE}">
      <dgm:prSet/>
      <dgm:spPr/>
      <dgm:t>
        <a:bodyPr/>
        <a:lstStyle/>
        <a:p>
          <a:endParaRPr lang="zh-CN" altLang="en-US"/>
        </a:p>
      </dgm:t>
    </dgm:pt>
    <dgm:pt modelId="{28BC0689-3890-41C8-8F33-8D5A6A8178F8}" type="sibTrans" cxnId="{CAFAD6E0-F060-49FC-906D-8EB5FE70DDEE}">
      <dgm:prSet/>
      <dgm:spPr/>
      <dgm:t>
        <a:bodyPr/>
        <a:lstStyle/>
        <a:p>
          <a:endParaRPr lang="zh-CN" altLang="en-US"/>
        </a:p>
      </dgm:t>
    </dgm:pt>
    <dgm:pt modelId="{6EB25BA6-BAFC-467F-BC84-A2B22F855141}">
      <dgm:prSet custT="1"/>
      <dgm:spPr/>
      <dgm:t>
        <a:bodyPr/>
        <a:lstStyle/>
        <a:p>
          <a:r>
            <a:rPr lang="zh-CN" altLang="en-US" sz="1800" dirty="0"/>
            <a:t>可用性评估与用户测试</a:t>
          </a:r>
        </a:p>
      </dgm:t>
    </dgm:pt>
    <dgm:pt modelId="{926045E1-E824-4385-B990-EEFFAFB34A47}" type="parTrans" cxnId="{1564DEC1-CD87-44E3-9DCC-DC6C9C441154}">
      <dgm:prSet/>
      <dgm:spPr/>
      <dgm:t>
        <a:bodyPr/>
        <a:lstStyle/>
        <a:p>
          <a:endParaRPr lang="zh-CN" altLang="en-US"/>
        </a:p>
      </dgm:t>
    </dgm:pt>
    <dgm:pt modelId="{D90243A5-3E71-4559-BBD6-7E4D6D9DBB56}" type="sibTrans" cxnId="{1564DEC1-CD87-44E3-9DCC-DC6C9C441154}">
      <dgm:prSet/>
      <dgm:spPr/>
      <dgm:t>
        <a:bodyPr/>
        <a:lstStyle/>
        <a:p>
          <a:endParaRPr lang="zh-CN" altLang="en-US"/>
        </a:p>
      </dgm:t>
    </dgm:pt>
    <dgm:pt modelId="{6B558A4D-B7F2-4454-BAA4-00BB6F9BE359}">
      <dgm:prSet custT="1"/>
      <dgm:spPr/>
      <dgm:t>
        <a:bodyPr/>
        <a:lstStyle/>
        <a:p>
          <a:r>
            <a:rPr lang="zh-CN" altLang="en-US" sz="1800" dirty="0"/>
            <a:t>性能与技术可行性评估</a:t>
          </a:r>
        </a:p>
      </dgm:t>
    </dgm:pt>
    <dgm:pt modelId="{C5D7D07B-CA07-4D47-AAD4-315A7DA2E351}" type="parTrans" cxnId="{8AD7BF9F-57C6-4614-8461-DCF18905F7D6}">
      <dgm:prSet/>
      <dgm:spPr/>
      <dgm:t>
        <a:bodyPr/>
        <a:lstStyle/>
        <a:p>
          <a:endParaRPr lang="zh-CN" altLang="en-US"/>
        </a:p>
      </dgm:t>
    </dgm:pt>
    <dgm:pt modelId="{F527A399-33E4-4B6B-A9F3-8139B6D53BEB}" type="sibTrans" cxnId="{8AD7BF9F-57C6-4614-8461-DCF18905F7D6}">
      <dgm:prSet/>
      <dgm:spPr/>
      <dgm:t>
        <a:bodyPr/>
        <a:lstStyle/>
        <a:p>
          <a:endParaRPr lang="zh-CN" altLang="en-US"/>
        </a:p>
      </dgm:t>
    </dgm:pt>
    <dgm:pt modelId="{9CB9491F-6EEA-47E3-BE44-6134FC575D8F}">
      <dgm:prSet custT="1"/>
      <dgm:spPr/>
      <dgm:t>
        <a:bodyPr/>
        <a:lstStyle/>
        <a:p>
          <a:r>
            <a:rPr lang="zh-CN" altLang="en-US" sz="1800" dirty="0"/>
            <a:t>迭代改进与完善</a:t>
          </a:r>
        </a:p>
      </dgm:t>
    </dgm:pt>
    <dgm:pt modelId="{F15868BA-9534-4B19-A7BB-66FE8A97963B}" type="parTrans" cxnId="{AAAE862E-01D0-4344-A60D-CC606904DDEA}">
      <dgm:prSet/>
      <dgm:spPr/>
      <dgm:t>
        <a:bodyPr/>
        <a:lstStyle/>
        <a:p>
          <a:endParaRPr lang="zh-CN" altLang="en-US"/>
        </a:p>
      </dgm:t>
    </dgm:pt>
    <dgm:pt modelId="{7B99424A-841D-492A-9A43-56E2A39A2BD7}" type="sibTrans" cxnId="{AAAE862E-01D0-4344-A60D-CC606904DDEA}">
      <dgm:prSet/>
      <dgm:spPr/>
      <dgm:t>
        <a:bodyPr/>
        <a:lstStyle/>
        <a:p>
          <a:endParaRPr lang="zh-CN" altLang="en-US"/>
        </a:p>
      </dgm:t>
    </dgm:pt>
    <dgm:pt modelId="{E7547999-A081-4B9C-8530-F201B2D22FCA}" type="pres">
      <dgm:prSet presAssocID="{89730144-3AF2-4241-9640-F6A75CFAF829}" presName="CompostProcess" presStyleCnt="0">
        <dgm:presLayoutVars>
          <dgm:dir/>
          <dgm:resizeHandles val="exact"/>
        </dgm:presLayoutVars>
      </dgm:prSet>
      <dgm:spPr/>
    </dgm:pt>
    <dgm:pt modelId="{81E6F879-EC83-4F59-A85C-5554801ED8AF}" type="pres">
      <dgm:prSet presAssocID="{89730144-3AF2-4241-9640-F6A75CFAF829}" presName="arrow" presStyleLbl="bgShp" presStyleIdx="0" presStyleCnt="1"/>
      <dgm:spPr/>
    </dgm:pt>
    <dgm:pt modelId="{E0AAEF25-843B-4DB5-B108-B65A443A1B39}" type="pres">
      <dgm:prSet presAssocID="{89730144-3AF2-4241-9640-F6A75CFAF829}" presName="linearProcess" presStyleCnt="0"/>
      <dgm:spPr/>
    </dgm:pt>
    <dgm:pt modelId="{B7F86849-1262-4290-BE38-02D0AA17D3AD}" type="pres">
      <dgm:prSet presAssocID="{7E176F3C-0016-4265-99AB-2E1AF6B4CAC8}" presName="textNode" presStyleLbl="node1" presStyleIdx="0" presStyleCnt="6">
        <dgm:presLayoutVars>
          <dgm:bulletEnabled val="1"/>
        </dgm:presLayoutVars>
      </dgm:prSet>
      <dgm:spPr/>
    </dgm:pt>
    <dgm:pt modelId="{37352499-6325-47C5-8A73-E25691E227F8}" type="pres">
      <dgm:prSet presAssocID="{62C25548-E0B3-46B6-A9F4-2D83A80D22FC}" presName="sibTrans" presStyleCnt="0"/>
      <dgm:spPr/>
    </dgm:pt>
    <dgm:pt modelId="{FC0A4EAF-73D6-4A4E-BCBE-2A798B4B0151}" type="pres">
      <dgm:prSet presAssocID="{7B3F53A3-B7C8-4C8C-AB26-4A9C4D53016E}" presName="textNode" presStyleLbl="node1" presStyleIdx="1" presStyleCnt="6">
        <dgm:presLayoutVars>
          <dgm:bulletEnabled val="1"/>
        </dgm:presLayoutVars>
      </dgm:prSet>
      <dgm:spPr/>
    </dgm:pt>
    <dgm:pt modelId="{F6430076-96BE-4232-BCB1-1BD2233A60FD}" type="pres">
      <dgm:prSet presAssocID="{F2338840-697A-48E3-A75B-55048AD197B6}" presName="sibTrans" presStyleCnt="0"/>
      <dgm:spPr/>
    </dgm:pt>
    <dgm:pt modelId="{0987DF55-A2BE-436F-81AC-0049158FF8C3}" type="pres">
      <dgm:prSet presAssocID="{0485D6E0-B180-4E82-9F14-788DCE027485}" presName="textNode" presStyleLbl="node1" presStyleIdx="2" presStyleCnt="6">
        <dgm:presLayoutVars>
          <dgm:bulletEnabled val="1"/>
        </dgm:presLayoutVars>
      </dgm:prSet>
      <dgm:spPr/>
    </dgm:pt>
    <dgm:pt modelId="{FCFA38AB-56C3-4C8D-831C-2F0C978D106F}" type="pres">
      <dgm:prSet presAssocID="{28BC0689-3890-41C8-8F33-8D5A6A8178F8}" presName="sibTrans" presStyleCnt="0"/>
      <dgm:spPr/>
    </dgm:pt>
    <dgm:pt modelId="{B0260BCF-A727-4824-B446-64F96D47ED5B}" type="pres">
      <dgm:prSet presAssocID="{6EB25BA6-BAFC-467F-BC84-A2B22F855141}" presName="textNode" presStyleLbl="node1" presStyleIdx="3" presStyleCnt="6">
        <dgm:presLayoutVars>
          <dgm:bulletEnabled val="1"/>
        </dgm:presLayoutVars>
      </dgm:prSet>
      <dgm:spPr/>
    </dgm:pt>
    <dgm:pt modelId="{D25E5509-D25F-4C6C-AF27-B87E8DEF1D7D}" type="pres">
      <dgm:prSet presAssocID="{D90243A5-3E71-4559-BBD6-7E4D6D9DBB56}" presName="sibTrans" presStyleCnt="0"/>
      <dgm:spPr/>
    </dgm:pt>
    <dgm:pt modelId="{57F4672E-00A0-4967-948B-510F861D613F}" type="pres">
      <dgm:prSet presAssocID="{6B558A4D-B7F2-4454-BAA4-00BB6F9BE359}" presName="textNode" presStyleLbl="node1" presStyleIdx="4" presStyleCnt="6">
        <dgm:presLayoutVars>
          <dgm:bulletEnabled val="1"/>
        </dgm:presLayoutVars>
      </dgm:prSet>
      <dgm:spPr/>
    </dgm:pt>
    <dgm:pt modelId="{1B875CD9-494E-468D-9F3E-548C5DA9033F}" type="pres">
      <dgm:prSet presAssocID="{F527A399-33E4-4B6B-A9F3-8139B6D53BEB}" presName="sibTrans" presStyleCnt="0"/>
      <dgm:spPr/>
    </dgm:pt>
    <dgm:pt modelId="{9CD1C5E0-8B20-4A25-B766-0442BD8B94A3}" type="pres">
      <dgm:prSet presAssocID="{9CB9491F-6EEA-47E3-BE44-6134FC575D8F}" presName="textNode" presStyleLbl="node1" presStyleIdx="5" presStyleCnt="6">
        <dgm:presLayoutVars>
          <dgm:bulletEnabled val="1"/>
        </dgm:presLayoutVars>
      </dgm:prSet>
      <dgm:spPr/>
    </dgm:pt>
  </dgm:ptLst>
  <dgm:cxnLst>
    <dgm:cxn modelId="{C73E572C-318E-4B90-9564-21E6C3351FFD}" type="presOf" srcId="{6B558A4D-B7F2-4454-BAA4-00BB6F9BE359}" destId="{57F4672E-00A0-4967-948B-510F861D613F}" srcOrd="0" destOrd="0" presId="urn:microsoft.com/office/officeart/2005/8/layout/hProcess9"/>
    <dgm:cxn modelId="{F3228D2D-316B-47A1-9810-25FF943DAC97}" type="presOf" srcId="{89730144-3AF2-4241-9640-F6A75CFAF829}" destId="{E7547999-A081-4B9C-8530-F201B2D22FCA}" srcOrd="0" destOrd="0" presId="urn:microsoft.com/office/officeart/2005/8/layout/hProcess9"/>
    <dgm:cxn modelId="{AAAE862E-01D0-4344-A60D-CC606904DDEA}" srcId="{89730144-3AF2-4241-9640-F6A75CFAF829}" destId="{9CB9491F-6EEA-47E3-BE44-6134FC575D8F}" srcOrd="5" destOrd="0" parTransId="{F15868BA-9534-4B19-A7BB-66FE8A97963B}" sibTransId="{7B99424A-841D-492A-9A43-56E2A39A2BD7}"/>
    <dgm:cxn modelId="{C82AF831-548D-46E0-8FAC-337386DA0235}" type="presOf" srcId="{0485D6E0-B180-4E82-9F14-788DCE027485}" destId="{0987DF55-A2BE-436F-81AC-0049158FF8C3}" srcOrd="0" destOrd="0" presId="urn:microsoft.com/office/officeart/2005/8/layout/hProcess9"/>
    <dgm:cxn modelId="{2BA08134-9D9C-43AE-8CB5-CDBCDD12C9DC}" type="presOf" srcId="{7B3F53A3-B7C8-4C8C-AB26-4A9C4D53016E}" destId="{FC0A4EAF-73D6-4A4E-BCBE-2A798B4B0151}" srcOrd="0" destOrd="0" presId="urn:microsoft.com/office/officeart/2005/8/layout/hProcess9"/>
    <dgm:cxn modelId="{A88FD044-EDD6-47C3-8063-54155B33F7AD}" type="presOf" srcId="{7E176F3C-0016-4265-99AB-2E1AF6B4CAC8}" destId="{B7F86849-1262-4290-BE38-02D0AA17D3AD}" srcOrd="0" destOrd="0" presId="urn:microsoft.com/office/officeart/2005/8/layout/hProcess9"/>
    <dgm:cxn modelId="{18E00895-58C3-4B1F-8B99-949543458126}" type="presOf" srcId="{6EB25BA6-BAFC-467F-BC84-A2B22F855141}" destId="{B0260BCF-A727-4824-B446-64F96D47ED5B}" srcOrd="0" destOrd="0" presId="urn:microsoft.com/office/officeart/2005/8/layout/hProcess9"/>
    <dgm:cxn modelId="{5E4E8A96-4C97-49F1-AAB3-6B8CAB8A0E10}" srcId="{89730144-3AF2-4241-9640-F6A75CFAF829}" destId="{7E176F3C-0016-4265-99AB-2E1AF6B4CAC8}" srcOrd="0" destOrd="0" parTransId="{059E3597-94DE-42FC-A994-0AF2C29BDC88}" sibTransId="{62C25548-E0B3-46B6-A9F4-2D83A80D22FC}"/>
    <dgm:cxn modelId="{8AD7BF9F-57C6-4614-8461-DCF18905F7D6}" srcId="{89730144-3AF2-4241-9640-F6A75CFAF829}" destId="{6B558A4D-B7F2-4454-BAA4-00BB6F9BE359}" srcOrd="4" destOrd="0" parTransId="{C5D7D07B-CA07-4D47-AAD4-315A7DA2E351}" sibTransId="{F527A399-33E4-4B6B-A9F3-8139B6D53BEB}"/>
    <dgm:cxn modelId="{1564DEC1-CD87-44E3-9DCC-DC6C9C441154}" srcId="{89730144-3AF2-4241-9640-F6A75CFAF829}" destId="{6EB25BA6-BAFC-467F-BC84-A2B22F855141}" srcOrd="3" destOrd="0" parTransId="{926045E1-E824-4385-B990-EEFFAFB34A47}" sibTransId="{D90243A5-3E71-4559-BBD6-7E4D6D9DBB56}"/>
    <dgm:cxn modelId="{A72ECFDD-BD91-4275-B8E8-BDF4B9640E98}" srcId="{89730144-3AF2-4241-9640-F6A75CFAF829}" destId="{7B3F53A3-B7C8-4C8C-AB26-4A9C4D53016E}" srcOrd="1" destOrd="0" parTransId="{2D1EFA6A-2900-4CF2-8126-0CB571BC0BAD}" sibTransId="{F2338840-697A-48E3-A75B-55048AD197B6}"/>
    <dgm:cxn modelId="{CAFAD6E0-F060-49FC-906D-8EB5FE70DDEE}" srcId="{89730144-3AF2-4241-9640-F6A75CFAF829}" destId="{0485D6E0-B180-4E82-9F14-788DCE027485}" srcOrd="2" destOrd="0" parTransId="{F9A7CC7F-7F6B-4F58-997E-EB5C1558CECF}" sibTransId="{28BC0689-3890-41C8-8F33-8D5A6A8178F8}"/>
    <dgm:cxn modelId="{91F2ADEC-6245-4015-8D65-F657C79DF946}" type="presOf" srcId="{9CB9491F-6EEA-47E3-BE44-6134FC575D8F}" destId="{9CD1C5E0-8B20-4A25-B766-0442BD8B94A3}" srcOrd="0" destOrd="0" presId="urn:microsoft.com/office/officeart/2005/8/layout/hProcess9"/>
    <dgm:cxn modelId="{B4A06874-663E-4C96-98DC-218D1680CD8C}" type="presParOf" srcId="{E7547999-A081-4B9C-8530-F201B2D22FCA}" destId="{81E6F879-EC83-4F59-A85C-5554801ED8AF}" srcOrd="0" destOrd="0" presId="urn:microsoft.com/office/officeart/2005/8/layout/hProcess9"/>
    <dgm:cxn modelId="{CAEEB9C7-6988-4941-94FF-8B29541D7ADA}" type="presParOf" srcId="{E7547999-A081-4B9C-8530-F201B2D22FCA}" destId="{E0AAEF25-843B-4DB5-B108-B65A443A1B39}" srcOrd="1" destOrd="0" presId="urn:microsoft.com/office/officeart/2005/8/layout/hProcess9"/>
    <dgm:cxn modelId="{F443534A-C1AD-436B-9981-E8CFCDC7BF06}" type="presParOf" srcId="{E0AAEF25-843B-4DB5-B108-B65A443A1B39}" destId="{B7F86849-1262-4290-BE38-02D0AA17D3AD}" srcOrd="0" destOrd="0" presId="urn:microsoft.com/office/officeart/2005/8/layout/hProcess9"/>
    <dgm:cxn modelId="{15DBF976-CC70-4D3C-8BF1-CDB619946941}" type="presParOf" srcId="{E0AAEF25-843B-4DB5-B108-B65A443A1B39}" destId="{37352499-6325-47C5-8A73-E25691E227F8}" srcOrd="1" destOrd="0" presId="urn:microsoft.com/office/officeart/2005/8/layout/hProcess9"/>
    <dgm:cxn modelId="{9D969E13-223D-4508-87E2-18F04BCFD6DF}" type="presParOf" srcId="{E0AAEF25-843B-4DB5-B108-B65A443A1B39}" destId="{FC0A4EAF-73D6-4A4E-BCBE-2A798B4B0151}" srcOrd="2" destOrd="0" presId="urn:microsoft.com/office/officeart/2005/8/layout/hProcess9"/>
    <dgm:cxn modelId="{C6B653FE-F510-4121-9FD3-1C31B1703D88}" type="presParOf" srcId="{E0AAEF25-843B-4DB5-B108-B65A443A1B39}" destId="{F6430076-96BE-4232-BCB1-1BD2233A60FD}" srcOrd="3" destOrd="0" presId="urn:microsoft.com/office/officeart/2005/8/layout/hProcess9"/>
    <dgm:cxn modelId="{88D5A814-895F-4215-BE43-533366E0F44B}" type="presParOf" srcId="{E0AAEF25-843B-4DB5-B108-B65A443A1B39}" destId="{0987DF55-A2BE-436F-81AC-0049158FF8C3}" srcOrd="4" destOrd="0" presId="urn:microsoft.com/office/officeart/2005/8/layout/hProcess9"/>
    <dgm:cxn modelId="{020831CD-0251-47BD-A23E-E92058897223}" type="presParOf" srcId="{E0AAEF25-843B-4DB5-B108-B65A443A1B39}" destId="{FCFA38AB-56C3-4C8D-831C-2F0C978D106F}" srcOrd="5" destOrd="0" presId="urn:microsoft.com/office/officeart/2005/8/layout/hProcess9"/>
    <dgm:cxn modelId="{045E312B-CFBE-45C4-9EFD-B7355D6795A1}" type="presParOf" srcId="{E0AAEF25-843B-4DB5-B108-B65A443A1B39}" destId="{B0260BCF-A727-4824-B446-64F96D47ED5B}" srcOrd="6" destOrd="0" presId="urn:microsoft.com/office/officeart/2005/8/layout/hProcess9"/>
    <dgm:cxn modelId="{EB618DBD-5404-4EA0-8D5A-1FA421F814D5}" type="presParOf" srcId="{E0AAEF25-843B-4DB5-B108-B65A443A1B39}" destId="{D25E5509-D25F-4C6C-AF27-B87E8DEF1D7D}" srcOrd="7" destOrd="0" presId="urn:microsoft.com/office/officeart/2005/8/layout/hProcess9"/>
    <dgm:cxn modelId="{D94E82CE-FFD7-4B02-A8B7-05A684626279}" type="presParOf" srcId="{E0AAEF25-843B-4DB5-B108-B65A443A1B39}" destId="{57F4672E-00A0-4967-948B-510F861D613F}" srcOrd="8" destOrd="0" presId="urn:microsoft.com/office/officeart/2005/8/layout/hProcess9"/>
    <dgm:cxn modelId="{D79AB48E-BF6F-4BA3-A610-4AF122FDE378}" type="presParOf" srcId="{E0AAEF25-843B-4DB5-B108-B65A443A1B39}" destId="{1B875CD9-494E-468D-9F3E-548C5DA9033F}" srcOrd="9" destOrd="0" presId="urn:microsoft.com/office/officeart/2005/8/layout/hProcess9"/>
    <dgm:cxn modelId="{55B43FC4-C6B5-4E8B-9230-70A2C8BE5E6A}" type="presParOf" srcId="{E0AAEF25-843B-4DB5-B108-B65A443A1B39}" destId="{9CD1C5E0-8B20-4A25-B766-0442BD8B94A3}" srcOrd="1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9730144-3AF2-4241-9640-F6A75CFAF82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a:t>补色搭配</a:t>
          </a:r>
          <a:endParaRPr lang="zh-CN" altLang="en-US" sz="1800" dirty="0"/>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C0D880EB-D588-48AC-B42E-F68B484A6B48}">
      <dgm:prSet custT="1"/>
      <dgm:spPr/>
      <dgm:t>
        <a:bodyPr/>
        <a:lstStyle/>
        <a:p>
          <a:r>
            <a:rPr lang="zh-CN" altLang="en-US" sz="1800" dirty="0"/>
            <a:t>类似色搭配</a:t>
          </a:r>
        </a:p>
      </dgm:t>
    </dgm:pt>
    <dgm:pt modelId="{EDF6BE35-5445-40DD-AF0B-D09716F9CCF1}" type="parTrans" cxnId="{D6B14F25-4F1E-4F39-90CA-59AA8743967E}">
      <dgm:prSet/>
      <dgm:spPr/>
      <dgm:t>
        <a:bodyPr/>
        <a:lstStyle/>
        <a:p>
          <a:endParaRPr lang="zh-CN" altLang="en-US"/>
        </a:p>
      </dgm:t>
    </dgm:pt>
    <dgm:pt modelId="{600D6225-422E-471D-8A1E-775C5E3B9D2D}" type="sibTrans" cxnId="{D6B14F25-4F1E-4F39-90CA-59AA8743967E}">
      <dgm:prSet/>
      <dgm:spPr/>
      <dgm:t>
        <a:bodyPr/>
        <a:lstStyle/>
        <a:p>
          <a:endParaRPr lang="zh-CN" altLang="en-US"/>
        </a:p>
      </dgm:t>
    </dgm:pt>
    <dgm:pt modelId="{830E6CB5-206B-44CC-BC21-172D3284F701}">
      <dgm:prSet custT="1"/>
      <dgm:spPr/>
      <dgm:t>
        <a:bodyPr/>
        <a:lstStyle/>
        <a:p>
          <a:r>
            <a:rPr lang="zh-CN" altLang="en-US" sz="1800" dirty="0"/>
            <a:t>三色组合法</a:t>
          </a:r>
        </a:p>
      </dgm:t>
    </dgm:pt>
    <dgm:pt modelId="{87B9348E-49FB-45C8-A579-3AF91F23C60B}" type="parTrans" cxnId="{CEF2EF66-E24A-4573-93D8-3E0EEC4AFF4D}">
      <dgm:prSet/>
      <dgm:spPr/>
      <dgm:t>
        <a:bodyPr/>
        <a:lstStyle/>
        <a:p>
          <a:endParaRPr lang="zh-CN" altLang="en-US"/>
        </a:p>
      </dgm:t>
    </dgm:pt>
    <dgm:pt modelId="{8424E2F6-B48B-4295-A2A3-F0D3384CC1A7}" type="sibTrans" cxnId="{CEF2EF66-E24A-4573-93D8-3E0EEC4AFF4D}">
      <dgm:prSet/>
      <dgm:spPr/>
      <dgm:t>
        <a:bodyPr/>
        <a:lstStyle/>
        <a:p>
          <a:endParaRPr lang="zh-CN" altLang="en-US"/>
        </a:p>
      </dgm:t>
    </dgm:pt>
    <dgm:pt modelId="{5D6F60F0-7FA7-4516-89B0-8DCCF9BADA11}">
      <dgm:prSet custT="1"/>
      <dgm:spPr/>
      <dgm:t>
        <a:bodyPr/>
        <a:lstStyle/>
        <a:p>
          <a:r>
            <a:rPr lang="zh-CN" altLang="en-US" sz="1800" dirty="0"/>
            <a:t>主色与辅色的选择</a:t>
          </a:r>
        </a:p>
      </dgm:t>
    </dgm:pt>
    <dgm:pt modelId="{150CDCC3-44A0-466E-8999-DA931A833936}" type="parTrans" cxnId="{94DB0C3B-6E7B-40E3-B448-5342C276C806}">
      <dgm:prSet/>
      <dgm:spPr/>
      <dgm:t>
        <a:bodyPr/>
        <a:lstStyle/>
        <a:p>
          <a:endParaRPr lang="zh-CN" altLang="en-US"/>
        </a:p>
      </dgm:t>
    </dgm:pt>
    <dgm:pt modelId="{0795FA97-F332-4A85-AD3A-AD0A8BC905EC}" type="sibTrans" cxnId="{94DB0C3B-6E7B-40E3-B448-5342C276C806}">
      <dgm:prSet/>
      <dgm:spPr/>
      <dgm:t>
        <a:bodyPr/>
        <a:lstStyle/>
        <a:p>
          <a:endParaRPr lang="zh-CN" altLang="en-US"/>
        </a:p>
      </dgm:t>
    </dgm:pt>
    <dgm:pt modelId="{25EBC772-E545-4155-9E0B-91830ED3DDCC}">
      <dgm:prSet custT="1"/>
      <dgm:spPr/>
      <dgm:t>
        <a:bodyPr/>
        <a:lstStyle/>
        <a:p>
          <a:r>
            <a:rPr lang="zh-CN" altLang="en-US" sz="1800" dirty="0"/>
            <a:t>色彩情感与用户体验</a:t>
          </a:r>
        </a:p>
      </dgm:t>
    </dgm:pt>
    <dgm:pt modelId="{ED05C05C-B8AE-4F79-92D8-8F09CC5C2530}" type="parTrans" cxnId="{ED7AF072-2CCF-42A6-92E4-1E4510BB8092}">
      <dgm:prSet/>
      <dgm:spPr/>
      <dgm:t>
        <a:bodyPr/>
        <a:lstStyle/>
        <a:p>
          <a:endParaRPr lang="zh-CN" altLang="en-US"/>
        </a:p>
      </dgm:t>
    </dgm:pt>
    <dgm:pt modelId="{37C9FB1E-3B40-4A6D-A496-5F3FB88CEF02}" type="sibTrans" cxnId="{ED7AF072-2CCF-42A6-92E4-1E4510BB8092}">
      <dgm:prSet/>
      <dgm:spPr/>
      <dgm:t>
        <a:bodyPr/>
        <a:lstStyle/>
        <a:p>
          <a:endParaRPr lang="zh-CN" altLang="en-US"/>
        </a:p>
      </dgm:t>
    </dgm:pt>
    <dgm:pt modelId="{861A8660-2E74-449F-9D01-1243AB612540}">
      <dgm:prSet custT="1"/>
      <dgm:spPr/>
      <dgm:t>
        <a:bodyPr/>
        <a:lstStyle/>
        <a:p>
          <a:r>
            <a:rPr lang="zh-CN" altLang="en-US" sz="1800" dirty="0"/>
            <a:t>明暗度与饱和度调整</a:t>
          </a:r>
        </a:p>
      </dgm:t>
    </dgm:pt>
    <dgm:pt modelId="{D2814E3D-0B21-4F78-B3C9-40392932AE11}" type="parTrans" cxnId="{2EB567C4-4283-4BEB-B39F-A9B208D5CE9E}">
      <dgm:prSet/>
      <dgm:spPr/>
      <dgm:t>
        <a:bodyPr/>
        <a:lstStyle/>
        <a:p>
          <a:endParaRPr lang="zh-CN" altLang="en-US"/>
        </a:p>
      </dgm:t>
    </dgm:pt>
    <dgm:pt modelId="{55157B69-BF08-4CEE-AEA0-8B34BF044E5D}" type="sibTrans" cxnId="{2EB567C4-4283-4BEB-B39F-A9B208D5CE9E}">
      <dgm:prSet/>
      <dgm:spPr/>
      <dgm:t>
        <a:bodyPr/>
        <a:lstStyle/>
        <a:p>
          <a:endParaRPr lang="zh-CN" altLang="en-US"/>
        </a:p>
      </dgm:t>
    </dgm:pt>
    <dgm:pt modelId="{577540DF-FAB7-44D9-9009-844387338425}">
      <dgm:prSet custT="1"/>
      <dgm:spPr/>
      <dgm:t>
        <a:bodyPr/>
        <a:lstStyle/>
        <a:p>
          <a:r>
            <a:rPr lang="zh-CN" altLang="en-US" sz="1800" dirty="0"/>
            <a:t>黑白灰辅助色的应用</a:t>
          </a:r>
        </a:p>
      </dgm:t>
    </dgm:pt>
    <dgm:pt modelId="{5438AAAD-298C-434E-981E-648906A409B0}" type="parTrans" cxnId="{22389C36-CD71-4A71-8C82-E95C1DD36322}">
      <dgm:prSet/>
      <dgm:spPr/>
      <dgm:t>
        <a:bodyPr/>
        <a:lstStyle/>
        <a:p>
          <a:endParaRPr lang="zh-CN" altLang="en-US"/>
        </a:p>
      </dgm:t>
    </dgm:pt>
    <dgm:pt modelId="{17B08951-F3F2-4BA9-AD32-2AD930DE524A}" type="sibTrans" cxnId="{22389C36-CD71-4A71-8C82-E95C1DD36322}">
      <dgm:prSet/>
      <dgm:spPr/>
      <dgm:t>
        <a:bodyPr/>
        <a:lstStyle/>
        <a:p>
          <a:endParaRPr lang="zh-CN" altLang="en-US"/>
        </a:p>
      </dgm:t>
    </dgm:pt>
    <dgm:pt modelId="{CC9F4C89-F80A-44EA-A203-AF988644485F}">
      <dgm:prSet custT="1"/>
      <dgm:spPr/>
      <dgm:t>
        <a:bodyPr/>
        <a:lstStyle/>
        <a:p>
          <a:r>
            <a:rPr lang="zh-CN" altLang="en-US" sz="1800" dirty="0"/>
            <a:t>响应式色彩策略</a:t>
          </a:r>
        </a:p>
      </dgm:t>
    </dgm:pt>
    <dgm:pt modelId="{4431FA58-1E62-4280-9CFA-3BBE174EA1CF}" type="parTrans" cxnId="{1F7A87DA-2344-4BAE-AC4D-A73CF8DAF422}">
      <dgm:prSet/>
      <dgm:spPr/>
      <dgm:t>
        <a:bodyPr/>
        <a:lstStyle/>
        <a:p>
          <a:endParaRPr lang="zh-CN" altLang="en-US"/>
        </a:p>
      </dgm:t>
    </dgm:pt>
    <dgm:pt modelId="{510B6AE5-3761-44C9-AFED-115504B15D81}" type="sibTrans" cxnId="{1F7A87DA-2344-4BAE-AC4D-A73CF8DAF422}">
      <dgm:prSet/>
      <dgm:spPr/>
      <dgm:t>
        <a:bodyPr/>
        <a:lstStyle/>
        <a:p>
          <a:endParaRPr lang="zh-CN" altLang="en-US"/>
        </a:p>
      </dgm:t>
    </dgm:pt>
    <dgm:pt modelId="{68D5BE1F-360E-4D6F-9DB6-8CE3101DFA6A}">
      <dgm:prSet custT="1"/>
      <dgm:spPr/>
      <dgm:t>
        <a:bodyPr/>
        <a:lstStyle/>
        <a:p>
          <a:r>
            <a:rPr lang="zh-CN" altLang="en-US" sz="1800" dirty="0"/>
            <a:t>遵循无障碍设计原则</a:t>
          </a:r>
        </a:p>
      </dgm:t>
    </dgm:pt>
    <dgm:pt modelId="{7F32DCE2-C5DC-4EA5-87E9-5B77398D2553}" type="parTrans" cxnId="{CFE98E5D-8B90-494E-996A-2A3DECB31D60}">
      <dgm:prSet/>
      <dgm:spPr/>
      <dgm:t>
        <a:bodyPr/>
        <a:lstStyle/>
        <a:p>
          <a:endParaRPr lang="zh-CN" altLang="en-US"/>
        </a:p>
      </dgm:t>
    </dgm:pt>
    <dgm:pt modelId="{59886579-5185-4AC0-A03D-521B2BBAE33C}" type="sibTrans" cxnId="{CFE98E5D-8B90-494E-996A-2A3DECB31D60}">
      <dgm:prSet/>
      <dgm:spPr/>
      <dgm:t>
        <a:bodyPr/>
        <a:lstStyle/>
        <a:p>
          <a:endParaRPr lang="zh-CN" altLang="en-US"/>
        </a:p>
      </dgm:t>
    </dgm:pt>
    <dgm:pt modelId="{D839F42C-315B-49DD-9745-975FE756D1C8}" type="pres">
      <dgm:prSet presAssocID="{89730144-3AF2-4241-9640-F6A75CFAF829}" presName="diagram" presStyleCnt="0">
        <dgm:presLayoutVars>
          <dgm:dir/>
          <dgm:resizeHandles val="exact"/>
        </dgm:presLayoutVars>
      </dgm:prSet>
      <dgm:spPr/>
    </dgm:pt>
    <dgm:pt modelId="{57C27E77-BC41-4D06-A04F-922B1C858D80}" type="pres">
      <dgm:prSet presAssocID="{7E176F3C-0016-4265-99AB-2E1AF6B4CAC8}" presName="node" presStyleLbl="node1" presStyleIdx="0" presStyleCnt="9">
        <dgm:presLayoutVars>
          <dgm:bulletEnabled val="1"/>
        </dgm:presLayoutVars>
      </dgm:prSet>
      <dgm:spPr/>
    </dgm:pt>
    <dgm:pt modelId="{9BF14F6F-CA83-4AEF-B3E6-855415CB1A32}" type="pres">
      <dgm:prSet presAssocID="{62C25548-E0B3-46B6-A9F4-2D83A80D22FC}" presName="sibTrans" presStyleCnt="0"/>
      <dgm:spPr/>
    </dgm:pt>
    <dgm:pt modelId="{AEC0E4AA-EEDB-409C-B5B1-79C1FE0BE90F}" type="pres">
      <dgm:prSet presAssocID="{C0D880EB-D588-48AC-B42E-F68B484A6B48}" presName="node" presStyleLbl="node1" presStyleIdx="1" presStyleCnt="9">
        <dgm:presLayoutVars>
          <dgm:bulletEnabled val="1"/>
        </dgm:presLayoutVars>
      </dgm:prSet>
      <dgm:spPr/>
    </dgm:pt>
    <dgm:pt modelId="{97AB4DB3-493D-4BD7-867B-B170EEDC1CC4}" type="pres">
      <dgm:prSet presAssocID="{600D6225-422E-471D-8A1E-775C5E3B9D2D}" presName="sibTrans" presStyleCnt="0"/>
      <dgm:spPr/>
    </dgm:pt>
    <dgm:pt modelId="{6D2386DE-2407-44A5-839A-CCB7C299C1F9}" type="pres">
      <dgm:prSet presAssocID="{830E6CB5-206B-44CC-BC21-172D3284F701}" presName="node" presStyleLbl="node1" presStyleIdx="2" presStyleCnt="9">
        <dgm:presLayoutVars>
          <dgm:bulletEnabled val="1"/>
        </dgm:presLayoutVars>
      </dgm:prSet>
      <dgm:spPr/>
    </dgm:pt>
    <dgm:pt modelId="{80F12A5E-E3B4-436A-AA19-2D0EB3D92594}" type="pres">
      <dgm:prSet presAssocID="{8424E2F6-B48B-4295-A2A3-F0D3384CC1A7}" presName="sibTrans" presStyleCnt="0"/>
      <dgm:spPr/>
    </dgm:pt>
    <dgm:pt modelId="{C2DFB6A0-1415-4225-9689-297325D82A00}" type="pres">
      <dgm:prSet presAssocID="{5D6F60F0-7FA7-4516-89B0-8DCCF9BADA11}" presName="node" presStyleLbl="node1" presStyleIdx="3" presStyleCnt="9">
        <dgm:presLayoutVars>
          <dgm:bulletEnabled val="1"/>
        </dgm:presLayoutVars>
      </dgm:prSet>
      <dgm:spPr/>
    </dgm:pt>
    <dgm:pt modelId="{70001AD0-BBCB-4BFF-9D45-9F3D8FE1CEA8}" type="pres">
      <dgm:prSet presAssocID="{0795FA97-F332-4A85-AD3A-AD0A8BC905EC}" presName="sibTrans" presStyleCnt="0"/>
      <dgm:spPr/>
    </dgm:pt>
    <dgm:pt modelId="{60F04D5F-E8C8-4F83-9266-5933ADB63EF5}" type="pres">
      <dgm:prSet presAssocID="{25EBC772-E545-4155-9E0B-91830ED3DDCC}" presName="node" presStyleLbl="node1" presStyleIdx="4" presStyleCnt="9">
        <dgm:presLayoutVars>
          <dgm:bulletEnabled val="1"/>
        </dgm:presLayoutVars>
      </dgm:prSet>
      <dgm:spPr/>
    </dgm:pt>
    <dgm:pt modelId="{C93365AB-366C-475B-89ED-4B134586EA75}" type="pres">
      <dgm:prSet presAssocID="{37C9FB1E-3B40-4A6D-A496-5F3FB88CEF02}" presName="sibTrans" presStyleCnt="0"/>
      <dgm:spPr/>
    </dgm:pt>
    <dgm:pt modelId="{503AC020-144D-47D8-B095-4089603BF81C}" type="pres">
      <dgm:prSet presAssocID="{861A8660-2E74-449F-9D01-1243AB612540}" presName="node" presStyleLbl="node1" presStyleIdx="5" presStyleCnt="9">
        <dgm:presLayoutVars>
          <dgm:bulletEnabled val="1"/>
        </dgm:presLayoutVars>
      </dgm:prSet>
      <dgm:spPr/>
    </dgm:pt>
    <dgm:pt modelId="{E4E95AA0-D0F9-48E6-B3EE-9EA791A72F61}" type="pres">
      <dgm:prSet presAssocID="{55157B69-BF08-4CEE-AEA0-8B34BF044E5D}" presName="sibTrans" presStyleCnt="0"/>
      <dgm:spPr/>
    </dgm:pt>
    <dgm:pt modelId="{369681D2-B33C-4294-93A1-644B8EECFA52}" type="pres">
      <dgm:prSet presAssocID="{577540DF-FAB7-44D9-9009-844387338425}" presName="node" presStyleLbl="node1" presStyleIdx="6" presStyleCnt="9">
        <dgm:presLayoutVars>
          <dgm:bulletEnabled val="1"/>
        </dgm:presLayoutVars>
      </dgm:prSet>
      <dgm:spPr/>
    </dgm:pt>
    <dgm:pt modelId="{79C2B63B-FC0E-4D65-9336-D9DD7B6AB515}" type="pres">
      <dgm:prSet presAssocID="{17B08951-F3F2-4BA9-AD32-2AD930DE524A}" presName="sibTrans" presStyleCnt="0"/>
      <dgm:spPr/>
    </dgm:pt>
    <dgm:pt modelId="{D78D51C5-061B-4A15-A5FB-AC97BBEE2941}" type="pres">
      <dgm:prSet presAssocID="{CC9F4C89-F80A-44EA-A203-AF988644485F}" presName="node" presStyleLbl="node1" presStyleIdx="7" presStyleCnt="9">
        <dgm:presLayoutVars>
          <dgm:bulletEnabled val="1"/>
        </dgm:presLayoutVars>
      </dgm:prSet>
      <dgm:spPr/>
    </dgm:pt>
    <dgm:pt modelId="{961F2CB3-75C4-4E1E-B549-B946D41242B1}" type="pres">
      <dgm:prSet presAssocID="{510B6AE5-3761-44C9-AFED-115504B15D81}" presName="sibTrans" presStyleCnt="0"/>
      <dgm:spPr/>
    </dgm:pt>
    <dgm:pt modelId="{86CF403B-48C6-4BF5-8F57-EA29DD1EC46D}" type="pres">
      <dgm:prSet presAssocID="{68D5BE1F-360E-4D6F-9DB6-8CE3101DFA6A}" presName="node" presStyleLbl="node1" presStyleIdx="8" presStyleCnt="9">
        <dgm:presLayoutVars>
          <dgm:bulletEnabled val="1"/>
        </dgm:presLayoutVars>
      </dgm:prSet>
      <dgm:spPr/>
    </dgm:pt>
  </dgm:ptLst>
  <dgm:cxnLst>
    <dgm:cxn modelId="{75BC0F0A-A109-45F9-BF05-110E4F800AC8}" type="presOf" srcId="{C0D880EB-D588-48AC-B42E-F68B484A6B48}" destId="{AEC0E4AA-EEDB-409C-B5B1-79C1FE0BE90F}" srcOrd="0" destOrd="0" presId="urn:microsoft.com/office/officeart/2005/8/layout/default"/>
    <dgm:cxn modelId="{D6B14F25-4F1E-4F39-90CA-59AA8743967E}" srcId="{89730144-3AF2-4241-9640-F6A75CFAF829}" destId="{C0D880EB-D588-48AC-B42E-F68B484A6B48}" srcOrd="1" destOrd="0" parTransId="{EDF6BE35-5445-40DD-AF0B-D09716F9CCF1}" sibTransId="{600D6225-422E-471D-8A1E-775C5E3B9D2D}"/>
    <dgm:cxn modelId="{22389C36-CD71-4A71-8C82-E95C1DD36322}" srcId="{89730144-3AF2-4241-9640-F6A75CFAF829}" destId="{577540DF-FAB7-44D9-9009-844387338425}" srcOrd="6" destOrd="0" parTransId="{5438AAAD-298C-434E-981E-648906A409B0}" sibTransId="{17B08951-F3F2-4BA9-AD32-2AD930DE524A}"/>
    <dgm:cxn modelId="{94DB0C3B-6E7B-40E3-B448-5342C276C806}" srcId="{89730144-3AF2-4241-9640-F6A75CFAF829}" destId="{5D6F60F0-7FA7-4516-89B0-8DCCF9BADA11}" srcOrd="3" destOrd="0" parTransId="{150CDCC3-44A0-466E-8999-DA931A833936}" sibTransId="{0795FA97-F332-4A85-AD3A-AD0A8BC905EC}"/>
    <dgm:cxn modelId="{86746440-BA81-48A8-B946-21CC6923EAA5}" type="presOf" srcId="{89730144-3AF2-4241-9640-F6A75CFAF829}" destId="{D839F42C-315B-49DD-9745-975FE756D1C8}" srcOrd="0" destOrd="0" presId="urn:microsoft.com/office/officeart/2005/8/layout/default"/>
    <dgm:cxn modelId="{CFE98E5D-8B90-494E-996A-2A3DECB31D60}" srcId="{89730144-3AF2-4241-9640-F6A75CFAF829}" destId="{68D5BE1F-360E-4D6F-9DB6-8CE3101DFA6A}" srcOrd="8" destOrd="0" parTransId="{7F32DCE2-C5DC-4EA5-87E9-5B77398D2553}" sibTransId="{59886579-5185-4AC0-A03D-521B2BBAE33C}"/>
    <dgm:cxn modelId="{CEF2EF66-E24A-4573-93D8-3E0EEC4AFF4D}" srcId="{89730144-3AF2-4241-9640-F6A75CFAF829}" destId="{830E6CB5-206B-44CC-BC21-172D3284F701}" srcOrd="2" destOrd="0" parTransId="{87B9348E-49FB-45C8-A579-3AF91F23C60B}" sibTransId="{8424E2F6-B48B-4295-A2A3-F0D3384CC1A7}"/>
    <dgm:cxn modelId="{ED7AF072-2CCF-42A6-92E4-1E4510BB8092}" srcId="{89730144-3AF2-4241-9640-F6A75CFAF829}" destId="{25EBC772-E545-4155-9E0B-91830ED3DDCC}" srcOrd="4" destOrd="0" parTransId="{ED05C05C-B8AE-4F79-92D8-8F09CC5C2530}" sibTransId="{37C9FB1E-3B40-4A6D-A496-5F3FB88CEF02}"/>
    <dgm:cxn modelId="{3576A653-841E-45EA-9175-8CE25B642854}" type="presOf" srcId="{5D6F60F0-7FA7-4516-89B0-8DCCF9BADA11}" destId="{C2DFB6A0-1415-4225-9689-297325D82A00}" srcOrd="0" destOrd="0" presId="urn:microsoft.com/office/officeart/2005/8/layout/default"/>
    <dgm:cxn modelId="{5F20B686-226F-4174-AEA7-0A697758178E}" type="presOf" srcId="{CC9F4C89-F80A-44EA-A203-AF988644485F}" destId="{D78D51C5-061B-4A15-A5FB-AC97BBEE2941}" srcOrd="0" destOrd="0" presId="urn:microsoft.com/office/officeart/2005/8/layout/default"/>
    <dgm:cxn modelId="{5E4E8A96-4C97-49F1-AAB3-6B8CAB8A0E10}" srcId="{89730144-3AF2-4241-9640-F6A75CFAF829}" destId="{7E176F3C-0016-4265-99AB-2E1AF6B4CAC8}" srcOrd="0" destOrd="0" parTransId="{059E3597-94DE-42FC-A994-0AF2C29BDC88}" sibTransId="{62C25548-E0B3-46B6-A9F4-2D83A80D22FC}"/>
    <dgm:cxn modelId="{6005A29E-FA68-4D83-9FBE-0A9A19D05EDA}" type="presOf" srcId="{25EBC772-E545-4155-9E0B-91830ED3DDCC}" destId="{60F04D5F-E8C8-4F83-9266-5933ADB63EF5}" srcOrd="0" destOrd="0" presId="urn:microsoft.com/office/officeart/2005/8/layout/default"/>
    <dgm:cxn modelId="{A388719F-736C-43B8-B67A-897803DB6E62}" type="presOf" srcId="{861A8660-2E74-449F-9D01-1243AB612540}" destId="{503AC020-144D-47D8-B095-4089603BF81C}" srcOrd="0" destOrd="0" presId="urn:microsoft.com/office/officeart/2005/8/layout/default"/>
    <dgm:cxn modelId="{EFFFCFB3-C0C6-4BF9-AFCD-F49F8137B824}" type="presOf" srcId="{7E176F3C-0016-4265-99AB-2E1AF6B4CAC8}" destId="{57C27E77-BC41-4D06-A04F-922B1C858D80}" srcOrd="0" destOrd="0" presId="urn:microsoft.com/office/officeart/2005/8/layout/default"/>
    <dgm:cxn modelId="{8EA157B4-1898-4E92-AD40-85A1A0E2EFCB}" type="presOf" srcId="{830E6CB5-206B-44CC-BC21-172D3284F701}" destId="{6D2386DE-2407-44A5-839A-CCB7C299C1F9}" srcOrd="0" destOrd="0" presId="urn:microsoft.com/office/officeart/2005/8/layout/default"/>
    <dgm:cxn modelId="{728297C1-99CB-42D9-BA7D-55F580036658}" type="presOf" srcId="{68D5BE1F-360E-4D6F-9DB6-8CE3101DFA6A}" destId="{86CF403B-48C6-4BF5-8F57-EA29DD1EC46D}" srcOrd="0" destOrd="0" presId="urn:microsoft.com/office/officeart/2005/8/layout/default"/>
    <dgm:cxn modelId="{2EB567C4-4283-4BEB-B39F-A9B208D5CE9E}" srcId="{89730144-3AF2-4241-9640-F6A75CFAF829}" destId="{861A8660-2E74-449F-9D01-1243AB612540}" srcOrd="5" destOrd="0" parTransId="{D2814E3D-0B21-4F78-B3C9-40392932AE11}" sibTransId="{55157B69-BF08-4CEE-AEA0-8B34BF044E5D}"/>
    <dgm:cxn modelId="{1F7A87DA-2344-4BAE-AC4D-A73CF8DAF422}" srcId="{89730144-3AF2-4241-9640-F6A75CFAF829}" destId="{CC9F4C89-F80A-44EA-A203-AF988644485F}" srcOrd="7" destOrd="0" parTransId="{4431FA58-1E62-4280-9CFA-3BBE174EA1CF}" sibTransId="{510B6AE5-3761-44C9-AFED-115504B15D81}"/>
    <dgm:cxn modelId="{32F27DDB-C0DD-4801-A6A9-0CB140045057}" type="presOf" srcId="{577540DF-FAB7-44D9-9009-844387338425}" destId="{369681D2-B33C-4294-93A1-644B8EECFA52}" srcOrd="0" destOrd="0" presId="urn:microsoft.com/office/officeart/2005/8/layout/default"/>
    <dgm:cxn modelId="{8281D455-C0D3-4DC7-AC06-4F0806673341}" type="presParOf" srcId="{D839F42C-315B-49DD-9745-975FE756D1C8}" destId="{57C27E77-BC41-4D06-A04F-922B1C858D80}" srcOrd="0" destOrd="0" presId="urn:microsoft.com/office/officeart/2005/8/layout/default"/>
    <dgm:cxn modelId="{CB5F82FC-99E8-402D-9B77-75F85588414A}" type="presParOf" srcId="{D839F42C-315B-49DD-9745-975FE756D1C8}" destId="{9BF14F6F-CA83-4AEF-B3E6-855415CB1A32}" srcOrd="1" destOrd="0" presId="urn:microsoft.com/office/officeart/2005/8/layout/default"/>
    <dgm:cxn modelId="{AB6DB22D-5165-46BE-B8D6-FEF368239B2D}" type="presParOf" srcId="{D839F42C-315B-49DD-9745-975FE756D1C8}" destId="{AEC0E4AA-EEDB-409C-B5B1-79C1FE0BE90F}" srcOrd="2" destOrd="0" presId="urn:microsoft.com/office/officeart/2005/8/layout/default"/>
    <dgm:cxn modelId="{957EEA31-022E-45FA-A637-48703B84CEC7}" type="presParOf" srcId="{D839F42C-315B-49DD-9745-975FE756D1C8}" destId="{97AB4DB3-493D-4BD7-867B-B170EEDC1CC4}" srcOrd="3" destOrd="0" presId="urn:microsoft.com/office/officeart/2005/8/layout/default"/>
    <dgm:cxn modelId="{4B90A64F-7B27-44B8-A608-AB513A07B84B}" type="presParOf" srcId="{D839F42C-315B-49DD-9745-975FE756D1C8}" destId="{6D2386DE-2407-44A5-839A-CCB7C299C1F9}" srcOrd="4" destOrd="0" presId="urn:microsoft.com/office/officeart/2005/8/layout/default"/>
    <dgm:cxn modelId="{45467DAF-B80B-4172-BC09-7ACB6B1C735F}" type="presParOf" srcId="{D839F42C-315B-49DD-9745-975FE756D1C8}" destId="{80F12A5E-E3B4-436A-AA19-2D0EB3D92594}" srcOrd="5" destOrd="0" presId="urn:microsoft.com/office/officeart/2005/8/layout/default"/>
    <dgm:cxn modelId="{8B8E9FE1-DFA3-4A35-B701-6514E7AE5684}" type="presParOf" srcId="{D839F42C-315B-49DD-9745-975FE756D1C8}" destId="{C2DFB6A0-1415-4225-9689-297325D82A00}" srcOrd="6" destOrd="0" presId="urn:microsoft.com/office/officeart/2005/8/layout/default"/>
    <dgm:cxn modelId="{093B7CAE-831C-4B70-A162-42E224F88D21}" type="presParOf" srcId="{D839F42C-315B-49DD-9745-975FE756D1C8}" destId="{70001AD0-BBCB-4BFF-9D45-9F3D8FE1CEA8}" srcOrd="7" destOrd="0" presId="urn:microsoft.com/office/officeart/2005/8/layout/default"/>
    <dgm:cxn modelId="{5681714F-D2E5-48BE-AF02-47285BC051AA}" type="presParOf" srcId="{D839F42C-315B-49DD-9745-975FE756D1C8}" destId="{60F04D5F-E8C8-4F83-9266-5933ADB63EF5}" srcOrd="8" destOrd="0" presId="urn:microsoft.com/office/officeart/2005/8/layout/default"/>
    <dgm:cxn modelId="{EEF56836-3629-477A-8FB5-BB2CCCE86E7B}" type="presParOf" srcId="{D839F42C-315B-49DD-9745-975FE756D1C8}" destId="{C93365AB-366C-475B-89ED-4B134586EA75}" srcOrd="9" destOrd="0" presId="urn:microsoft.com/office/officeart/2005/8/layout/default"/>
    <dgm:cxn modelId="{1F06730D-0BAC-494E-AEFF-EB4A9ADE0AD9}" type="presParOf" srcId="{D839F42C-315B-49DD-9745-975FE756D1C8}" destId="{503AC020-144D-47D8-B095-4089603BF81C}" srcOrd="10" destOrd="0" presId="urn:microsoft.com/office/officeart/2005/8/layout/default"/>
    <dgm:cxn modelId="{011ED681-6F13-41FB-BC10-7B8EBA316234}" type="presParOf" srcId="{D839F42C-315B-49DD-9745-975FE756D1C8}" destId="{E4E95AA0-D0F9-48E6-B3EE-9EA791A72F61}" srcOrd="11" destOrd="0" presId="urn:microsoft.com/office/officeart/2005/8/layout/default"/>
    <dgm:cxn modelId="{A1E526C4-5B2D-4F62-B2D7-AE663520E777}" type="presParOf" srcId="{D839F42C-315B-49DD-9745-975FE756D1C8}" destId="{369681D2-B33C-4294-93A1-644B8EECFA52}" srcOrd="12" destOrd="0" presId="urn:microsoft.com/office/officeart/2005/8/layout/default"/>
    <dgm:cxn modelId="{12B71C17-05F6-4D50-A046-801D93D1F876}" type="presParOf" srcId="{D839F42C-315B-49DD-9745-975FE756D1C8}" destId="{79C2B63B-FC0E-4D65-9336-D9DD7B6AB515}" srcOrd="13" destOrd="0" presId="urn:microsoft.com/office/officeart/2005/8/layout/default"/>
    <dgm:cxn modelId="{498BF57C-BD91-4164-ABAE-7A2B6F945B09}" type="presParOf" srcId="{D839F42C-315B-49DD-9745-975FE756D1C8}" destId="{D78D51C5-061B-4A15-A5FB-AC97BBEE2941}" srcOrd="14" destOrd="0" presId="urn:microsoft.com/office/officeart/2005/8/layout/default"/>
    <dgm:cxn modelId="{E0A739FF-CD22-4E3C-9939-C3A7E106F5A3}" type="presParOf" srcId="{D839F42C-315B-49DD-9745-975FE756D1C8}" destId="{961F2CB3-75C4-4E1E-B549-B946D41242B1}" srcOrd="15" destOrd="0" presId="urn:microsoft.com/office/officeart/2005/8/layout/default"/>
    <dgm:cxn modelId="{CEF91301-69AE-444D-A00A-30B1B3ADF078}" type="presParOf" srcId="{D839F42C-315B-49DD-9745-975FE756D1C8}" destId="{86CF403B-48C6-4BF5-8F57-EA29DD1EC46D}" srcOrd="1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dirty="0"/>
            <a:t>（</a:t>
          </a:r>
          <a:r>
            <a:rPr lang="en-US" altLang="en-US" sz="1800" dirty="0"/>
            <a:t>1</a:t>
          </a:r>
          <a:r>
            <a:rPr lang="zh-CN" altLang="en-US" sz="1800" dirty="0"/>
            <a:t>）信息传达。</a:t>
          </a:r>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93C41C17-93B4-4ED4-9245-039D28A49979}">
      <dgm:prSet custT="1"/>
      <dgm:spPr/>
      <dgm:t>
        <a:bodyPr/>
        <a:lstStyle/>
        <a:p>
          <a:r>
            <a:rPr lang="zh-CN" altLang="en-US" sz="1800" dirty="0"/>
            <a:t>（</a:t>
          </a:r>
          <a:r>
            <a:rPr lang="en-US" altLang="en-US" sz="1800" dirty="0"/>
            <a:t>2</a:t>
          </a:r>
          <a:r>
            <a:rPr lang="zh-CN" altLang="en-US" sz="1800" dirty="0"/>
            <a:t>）情绪引导。</a:t>
          </a:r>
        </a:p>
      </dgm:t>
    </dgm:pt>
    <dgm:pt modelId="{7574E08B-DD10-4FDF-BFB5-43DF3C1D29B6}" type="parTrans" cxnId="{F6F21415-27A5-41CC-9CA6-5AA8069E07C6}">
      <dgm:prSet/>
      <dgm:spPr/>
      <dgm:t>
        <a:bodyPr/>
        <a:lstStyle/>
        <a:p>
          <a:endParaRPr lang="zh-CN" altLang="en-US"/>
        </a:p>
      </dgm:t>
    </dgm:pt>
    <dgm:pt modelId="{87D9B21A-3DA0-482A-930B-0F263CA8B79E}" type="sibTrans" cxnId="{F6F21415-27A5-41CC-9CA6-5AA8069E07C6}">
      <dgm:prSet/>
      <dgm:spPr/>
      <dgm:t>
        <a:bodyPr/>
        <a:lstStyle/>
        <a:p>
          <a:endParaRPr lang="zh-CN" altLang="en-US"/>
        </a:p>
      </dgm:t>
    </dgm:pt>
    <dgm:pt modelId="{1D057BEA-4BD6-40EE-A7C6-22808E5A70BF}">
      <dgm:prSet custT="1"/>
      <dgm:spPr/>
      <dgm:t>
        <a:bodyPr/>
        <a:lstStyle/>
        <a:p>
          <a:r>
            <a:rPr lang="zh-CN" altLang="en-US" sz="1800" dirty="0"/>
            <a:t>（</a:t>
          </a:r>
          <a:r>
            <a:rPr lang="en-US" altLang="en-US" sz="1800" dirty="0"/>
            <a:t>3</a:t>
          </a:r>
          <a:r>
            <a:rPr lang="zh-CN" altLang="en-US" sz="1800" dirty="0"/>
            <a:t>）品牌塑造。</a:t>
          </a:r>
        </a:p>
      </dgm:t>
    </dgm:pt>
    <dgm:pt modelId="{93CF18B3-8EF0-46E9-80C2-5B05D38BF4BD}" type="parTrans" cxnId="{2D2EE226-420D-4AB0-AC72-86C9639E4BAC}">
      <dgm:prSet/>
      <dgm:spPr/>
      <dgm:t>
        <a:bodyPr/>
        <a:lstStyle/>
        <a:p>
          <a:endParaRPr lang="zh-CN" altLang="en-US"/>
        </a:p>
      </dgm:t>
    </dgm:pt>
    <dgm:pt modelId="{7615868D-C74D-495B-ABAD-A5CF91F4889A}" type="sibTrans" cxnId="{2D2EE226-420D-4AB0-AC72-86C9639E4BAC}">
      <dgm:prSet/>
      <dgm:spPr/>
      <dgm:t>
        <a:bodyPr/>
        <a:lstStyle/>
        <a:p>
          <a:endParaRPr lang="zh-CN" altLang="en-US"/>
        </a:p>
      </dgm:t>
    </dgm:pt>
    <dgm:pt modelId="{6D6E513C-3D1C-4127-915A-8F4353C35191}">
      <dgm:prSet custT="1"/>
      <dgm:spPr/>
      <dgm:t>
        <a:bodyPr/>
        <a:lstStyle/>
        <a:p>
          <a:r>
            <a:rPr lang="zh-CN" altLang="en-US" sz="1800" dirty="0"/>
            <a:t>（</a:t>
          </a:r>
          <a:r>
            <a:rPr lang="en-US" altLang="en-US" sz="1800" dirty="0"/>
            <a:t>4</a:t>
          </a:r>
          <a:r>
            <a:rPr lang="zh-CN" altLang="en-US" sz="1800" dirty="0"/>
            <a:t>）视觉层次的营造。</a:t>
          </a:r>
        </a:p>
      </dgm:t>
    </dgm:pt>
    <dgm:pt modelId="{62C9383F-792C-4946-BD65-7D8B5B37E31F}" type="parTrans" cxnId="{B920CC31-7891-43B2-8C98-2D2CE76F05C0}">
      <dgm:prSet/>
      <dgm:spPr/>
      <dgm:t>
        <a:bodyPr/>
        <a:lstStyle/>
        <a:p>
          <a:endParaRPr lang="zh-CN" altLang="en-US"/>
        </a:p>
      </dgm:t>
    </dgm:pt>
    <dgm:pt modelId="{609E8F17-B01E-42F8-B673-F3D9F3822528}" type="sibTrans" cxnId="{B920CC31-7891-43B2-8C98-2D2CE76F05C0}">
      <dgm:prSet/>
      <dgm:spPr/>
      <dgm:t>
        <a:bodyPr/>
        <a:lstStyle/>
        <a:p>
          <a:endParaRPr lang="zh-CN" altLang="en-US"/>
        </a:p>
      </dgm:t>
    </dgm:pt>
    <dgm:pt modelId="{EE21BA7D-DE6B-4205-A7E8-C187DBED37AE}">
      <dgm:prSet phldrT="[文本]" custT="1"/>
      <dgm:spPr/>
      <dgm:t>
        <a:bodyPr/>
        <a:lstStyle/>
        <a:p>
          <a:r>
            <a:rPr lang="zh-CN" altLang="en-US" sz="1800" dirty="0"/>
            <a:t>通过特定色彩关联特定信息，比如红色可用来强调促销活动或紧急事项，绿色则暗示安全或成功操作。</a:t>
          </a:r>
        </a:p>
      </dgm:t>
    </dgm:pt>
    <dgm:pt modelId="{143E43A9-C0C5-4E87-8A04-B68823BE25B3}" type="parTrans" cxnId="{3BE368EE-2E59-4378-B6C1-CB5339E26F4C}">
      <dgm:prSet/>
      <dgm:spPr/>
      <dgm:t>
        <a:bodyPr/>
        <a:lstStyle/>
        <a:p>
          <a:endParaRPr lang="zh-CN" altLang="en-US"/>
        </a:p>
      </dgm:t>
    </dgm:pt>
    <dgm:pt modelId="{930E5867-AAB5-429D-A6F5-1C4C088ABC79}" type="sibTrans" cxnId="{3BE368EE-2E59-4378-B6C1-CB5339E26F4C}">
      <dgm:prSet/>
      <dgm:spPr/>
      <dgm:t>
        <a:bodyPr/>
        <a:lstStyle/>
        <a:p>
          <a:endParaRPr lang="zh-CN" altLang="en-US"/>
        </a:p>
      </dgm:t>
    </dgm:pt>
    <dgm:pt modelId="{83D5DEAA-924A-4DF9-B3A4-4F1BC4938671}">
      <dgm:prSet custT="1"/>
      <dgm:spPr/>
      <dgm:t>
        <a:bodyPr/>
        <a:lstStyle/>
        <a:p>
          <a:r>
            <a:rPr lang="zh-CN" altLang="en-US" sz="1800" dirty="0"/>
            <a:t>利用色彩心理学原理，选用恰当的色彩组合来调节浏览者的心情， 例如使用暖色调打造温馨、热情的购物环境，或采用冷色调为教育、资讯类网站塑造安静、专注的学习气氛。</a:t>
          </a:r>
        </a:p>
      </dgm:t>
    </dgm:pt>
    <dgm:pt modelId="{9EF770F2-DE6B-42F0-93A4-4254A05CF76A}" type="parTrans" cxnId="{3C24F013-FE99-4B00-BFA4-9F177577374D}">
      <dgm:prSet/>
      <dgm:spPr/>
      <dgm:t>
        <a:bodyPr/>
        <a:lstStyle/>
        <a:p>
          <a:endParaRPr lang="zh-CN" altLang="en-US"/>
        </a:p>
      </dgm:t>
    </dgm:pt>
    <dgm:pt modelId="{F025F73C-218E-48E6-B0DA-73AD0D1468FD}" type="sibTrans" cxnId="{3C24F013-FE99-4B00-BFA4-9F177577374D}">
      <dgm:prSet/>
      <dgm:spPr/>
      <dgm:t>
        <a:bodyPr/>
        <a:lstStyle/>
        <a:p>
          <a:endParaRPr lang="zh-CN" altLang="en-US"/>
        </a:p>
      </dgm:t>
    </dgm:pt>
    <dgm:pt modelId="{EA355ABC-B881-44D2-94E0-121228648FE9}">
      <dgm:prSet custT="1"/>
      <dgm:spPr/>
      <dgm:t>
        <a:bodyPr/>
        <a:lstStyle/>
        <a:p>
          <a:r>
            <a:rPr lang="zh-CN" altLang="en-US" sz="1800" dirty="0"/>
            <a:t>网页色彩应与品牌形象一致，强化品牌识别度和记忆度，使用户能够在众多网站中一眼认出并产生好感。</a:t>
          </a:r>
        </a:p>
      </dgm:t>
    </dgm:pt>
    <dgm:pt modelId="{4B3B2A22-957E-4528-9ECA-B2364B5F22E8}" type="parTrans" cxnId="{3AC66BE7-7FAC-4560-BFC0-CCB05F9D6F17}">
      <dgm:prSet/>
      <dgm:spPr/>
      <dgm:t>
        <a:bodyPr/>
        <a:lstStyle/>
        <a:p>
          <a:endParaRPr lang="zh-CN" altLang="en-US"/>
        </a:p>
      </dgm:t>
    </dgm:pt>
    <dgm:pt modelId="{E59C391D-978E-4C33-9E6A-DD0E0E71B14A}" type="sibTrans" cxnId="{3AC66BE7-7FAC-4560-BFC0-CCB05F9D6F17}">
      <dgm:prSet/>
      <dgm:spPr/>
      <dgm:t>
        <a:bodyPr/>
        <a:lstStyle/>
        <a:p>
          <a:endParaRPr lang="zh-CN" altLang="en-US"/>
        </a:p>
      </dgm:t>
    </dgm:pt>
    <dgm:pt modelId="{E9EC41C7-D31D-4434-ABF5-8EDED0091753}">
      <dgm:prSet custT="1"/>
      <dgm:spPr/>
      <dgm:t>
        <a:bodyPr/>
        <a:lstStyle/>
        <a:p>
          <a:r>
            <a:rPr lang="zh-CN" altLang="en-US" sz="1800" dirty="0"/>
            <a:t>利用色彩对比度构建清晰的视觉层级结构，帮助用户快速定位重要信息，提高页面导航和功能使用的易用性。</a:t>
          </a:r>
        </a:p>
      </dgm:t>
    </dgm:pt>
    <dgm:pt modelId="{EBB12A85-64F6-47FF-8016-025C7C612091}" type="parTrans" cxnId="{4E11BB11-DC95-4A44-92B2-8CE4820A2EF5}">
      <dgm:prSet/>
      <dgm:spPr/>
      <dgm:t>
        <a:bodyPr/>
        <a:lstStyle/>
        <a:p>
          <a:endParaRPr lang="zh-CN" altLang="en-US"/>
        </a:p>
      </dgm:t>
    </dgm:pt>
    <dgm:pt modelId="{9EE4299C-D00B-4FC4-942B-4656A6492E44}" type="sibTrans" cxnId="{4E11BB11-DC95-4A44-92B2-8CE4820A2EF5}">
      <dgm:prSet/>
      <dgm:spPr/>
      <dgm:t>
        <a:bodyPr/>
        <a:lstStyle/>
        <a:p>
          <a:endParaRPr lang="zh-CN" altLang="en-US"/>
        </a:p>
      </dgm:t>
    </dgm:pt>
    <dgm:pt modelId="{BD702912-F0DA-439E-9279-DE3432D56547}" type="pres">
      <dgm:prSet presAssocID="{89730144-3AF2-4241-9640-F6A75CFAF829}" presName="linear" presStyleCnt="0">
        <dgm:presLayoutVars>
          <dgm:animLvl val="lvl"/>
          <dgm:resizeHandles val="exact"/>
        </dgm:presLayoutVars>
      </dgm:prSet>
      <dgm:spPr/>
    </dgm:pt>
    <dgm:pt modelId="{9E245915-1E39-4541-8448-FA98C3406271}" type="pres">
      <dgm:prSet presAssocID="{7E176F3C-0016-4265-99AB-2E1AF6B4CAC8}" presName="parentText" presStyleLbl="node1" presStyleIdx="0" presStyleCnt="4">
        <dgm:presLayoutVars>
          <dgm:chMax val="0"/>
          <dgm:bulletEnabled val="1"/>
        </dgm:presLayoutVars>
      </dgm:prSet>
      <dgm:spPr/>
    </dgm:pt>
    <dgm:pt modelId="{CDEA56FA-2139-41CE-9077-D5A2B5A365F6}" type="pres">
      <dgm:prSet presAssocID="{7E176F3C-0016-4265-99AB-2E1AF6B4CAC8}" presName="childText" presStyleLbl="revTx" presStyleIdx="0" presStyleCnt="4">
        <dgm:presLayoutVars>
          <dgm:bulletEnabled val="1"/>
        </dgm:presLayoutVars>
      </dgm:prSet>
      <dgm:spPr/>
    </dgm:pt>
    <dgm:pt modelId="{61550026-1166-47A6-AE4A-A29ED8A494B5}" type="pres">
      <dgm:prSet presAssocID="{93C41C17-93B4-4ED4-9245-039D28A49979}" presName="parentText" presStyleLbl="node1" presStyleIdx="1" presStyleCnt="4">
        <dgm:presLayoutVars>
          <dgm:chMax val="0"/>
          <dgm:bulletEnabled val="1"/>
        </dgm:presLayoutVars>
      </dgm:prSet>
      <dgm:spPr/>
    </dgm:pt>
    <dgm:pt modelId="{468E2875-848F-4573-9503-39A32FE29F7C}" type="pres">
      <dgm:prSet presAssocID="{93C41C17-93B4-4ED4-9245-039D28A49979}" presName="childText" presStyleLbl="revTx" presStyleIdx="1" presStyleCnt="4">
        <dgm:presLayoutVars>
          <dgm:bulletEnabled val="1"/>
        </dgm:presLayoutVars>
      </dgm:prSet>
      <dgm:spPr/>
    </dgm:pt>
    <dgm:pt modelId="{2414BA04-64B6-4B16-9185-213282B3FF5D}" type="pres">
      <dgm:prSet presAssocID="{1D057BEA-4BD6-40EE-A7C6-22808E5A70BF}" presName="parentText" presStyleLbl="node1" presStyleIdx="2" presStyleCnt="4">
        <dgm:presLayoutVars>
          <dgm:chMax val="0"/>
          <dgm:bulletEnabled val="1"/>
        </dgm:presLayoutVars>
      </dgm:prSet>
      <dgm:spPr/>
    </dgm:pt>
    <dgm:pt modelId="{D243D5A6-F3D9-4FFE-AE3A-146F7CAED7CF}" type="pres">
      <dgm:prSet presAssocID="{1D057BEA-4BD6-40EE-A7C6-22808E5A70BF}" presName="childText" presStyleLbl="revTx" presStyleIdx="2" presStyleCnt="4">
        <dgm:presLayoutVars>
          <dgm:bulletEnabled val="1"/>
        </dgm:presLayoutVars>
      </dgm:prSet>
      <dgm:spPr/>
    </dgm:pt>
    <dgm:pt modelId="{E2BCC7B2-C7FF-40AB-869B-6EE1DF53CF72}" type="pres">
      <dgm:prSet presAssocID="{6D6E513C-3D1C-4127-915A-8F4353C35191}" presName="parentText" presStyleLbl="node1" presStyleIdx="3" presStyleCnt="4">
        <dgm:presLayoutVars>
          <dgm:chMax val="0"/>
          <dgm:bulletEnabled val="1"/>
        </dgm:presLayoutVars>
      </dgm:prSet>
      <dgm:spPr/>
    </dgm:pt>
    <dgm:pt modelId="{BB7A2639-9329-4208-85DA-95CB633F6E98}" type="pres">
      <dgm:prSet presAssocID="{6D6E513C-3D1C-4127-915A-8F4353C35191}" presName="childText" presStyleLbl="revTx" presStyleIdx="3" presStyleCnt="4">
        <dgm:presLayoutVars>
          <dgm:bulletEnabled val="1"/>
        </dgm:presLayoutVars>
      </dgm:prSet>
      <dgm:spPr/>
    </dgm:pt>
  </dgm:ptLst>
  <dgm:cxnLst>
    <dgm:cxn modelId="{0A553A03-D97C-489E-B970-7814E8BD756E}" type="presOf" srcId="{93C41C17-93B4-4ED4-9245-039D28A49979}" destId="{61550026-1166-47A6-AE4A-A29ED8A494B5}" srcOrd="0" destOrd="0" presId="urn:microsoft.com/office/officeart/2005/8/layout/vList2"/>
    <dgm:cxn modelId="{F238C80A-BB92-49E0-9A36-1E5D5CE71B40}" type="presOf" srcId="{89730144-3AF2-4241-9640-F6A75CFAF829}" destId="{BD702912-F0DA-439E-9279-DE3432D56547}" srcOrd="0" destOrd="0" presId="urn:microsoft.com/office/officeart/2005/8/layout/vList2"/>
    <dgm:cxn modelId="{4E11BB11-DC95-4A44-92B2-8CE4820A2EF5}" srcId="{6D6E513C-3D1C-4127-915A-8F4353C35191}" destId="{E9EC41C7-D31D-4434-ABF5-8EDED0091753}" srcOrd="0" destOrd="0" parTransId="{EBB12A85-64F6-47FF-8016-025C7C612091}" sibTransId="{9EE4299C-D00B-4FC4-942B-4656A6492E44}"/>
    <dgm:cxn modelId="{3C24F013-FE99-4B00-BFA4-9F177577374D}" srcId="{93C41C17-93B4-4ED4-9245-039D28A49979}" destId="{83D5DEAA-924A-4DF9-B3A4-4F1BC4938671}" srcOrd="0" destOrd="0" parTransId="{9EF770F2-DE6B-42F0-93A4-4254A05CF76A}" sibTransId="{F025F73C-218E-48E6-B0DA-73AD0D1468FD}"/>
    <dgm:cxn modelId="{F6F21415-27A5-41CC-9CA6-5AA8069E07C6}" srcId="{89730144-3AF2-4241-9640-F6A75CFAF829}" destId="{93C41C17-93B4-4ED4-9245-039D28A49979}" srcOrd="1" destOrd="0" parTransId="{7574E08B-DD10-4FDF-BFB5-43DF3C1D29B6}" sibTransId="{87D9B21A-3DA0-482A-930B-0F263CA8B79E}"/>
    <dgm:cxn modelId="{2D2EE226-420D-4AB0-AC72-86C9639E4BAC}" srcId="{89730144-3AF2-4241-9640-F6A75CFAF829}" destId="{1D057BEA-4BD6-40EE-A7C6-22808E5A70BF}" srcOrd="2" destOrd="0" parTransId="{93CF18B3-8EF0-46E9-80C2-5B05D38BF4BD}" sibTransId="{7615868D-C74D-495B-ABAD-A5CF91F4889A}"/>
    <dgm:cxn modelId="{B920CC31-7891-43B2-8C98-2D2CE76F05C0}" srcId="{89730144-3AF2-4241-9640-F6A75CFAF829}" destId="{6D6E513C-3D1C-4127-915A-8F4353C35191}" srcOrd="3" destOrd="0" parTransId="{62C9383F-792C-4946-BD65-7D8B5B37E31F}" sibTransId="{609E8F17-B01E-42F8-B673-F3D9F3822528}"/>
    <dgm:cxn modelId="{D98AAD42-E25B-4E89-9CDD-C047B784D636}" type="presOf" srcId="{EA355ABC-B881-44D2-94E0-121228648FE9}" destId="{D243D5A6-F3D9-4FFE-AE3A-146F7CAED7CF}" srcOrd="0" destOrd="0" presId="urn:microsoft.com/office/officeart/2005/8/layout/vList2"/>
    <dgm:cxn modelId="{96B9137A-32FC-4D72-A4B2-3771586B5BA9}" type="presOf" srcId="{E9EC41C7-D31D-4434-ABF5-8EDED0091753}" destId="{BB7A2639-9329-4208-85DA-95CB633F6E98}" srcOrd="0" destOrd="0" presId="urn:microsoft.com/office/officeart/2005/8/layout/vList2"/>
    <dgm:cxn modelId="{E577AE8A-4C11-4D4D-B360-1726AD3A39DC}" type="presOf" srcId="{7E176F3C-0016-4265-99AB-2E1AF6B4CAC8}" destId="{9E245915-1E39-4541-8448-FA98C3406271}"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6F0FB2C5-6C85-48FB-9C29-7B423F116692}" type="presOf" srcId="{EE21BA7D-DE6B-4205-A7E8-C187DBED37AE}" destId="{CDEA56FA-2139-41CE-9077-D5A2B5A365F6}" srcOrd="0" destOrd="0" presId="urn:microsoft.com/office/officeart/2005/8/layout/vList2"/>
    <dgm:cxn modelId="{3AC66BE7-7FAC-4560-BFC0-CCB05F9D6F17}" srcId="{1D057BEA-4BD6-40EE-A7C6-22808E5A70BF}" destId="{EA355ABC-B881-44D2-94E0-121228648FE9}" srcOrd="0" destOrd="0" parTransId="{4B3B2A22-957E-4528-9ECA-B2364B5F22E8}" sibTransId="{E59C391D-978E-4C33-9E6A-DD0E0E71B14A}"/>
    <dgm:cxn modelId="{43BE9EEA-AE2D-42A0-997A-83130662AF9C}" type="presOf" srcId="{83D5DEAA-924A-4DF9-B3A4-4F1BC4938671}" destId="{468E2875-848F-4573-9503-39A32FE29F7C}" srcOrd="0" destOrd="0" presId="urn:microsoft.com/office/officeart/2005/8/layout/vList2"/>
    <dgm:cxn modelId="{7C5CD5EB-A753-4C9E-B9F7-0B9AD96ED13D}" type="presOf" srcId="{6D6E513C-3D1C-4127-915A-8F4353C35191}" destId="{E2BCC7B2-C7FF-40AB-869B-6EE1DF53CF72}" srcOrd="0" destOrd="0" presId="urn:microsoft.com/office/officeart/2005/8/layout/vList2"/>
    <dgm:cxn modelId="{3BE368EE-2E59-4378-B6C1-CB5339E26F4C}" srcId="{7E176F3C-0016-4265-99AB-2E1AF6B4CAC8}" destId="{EE21BA7D-DE6B-4205-A7E8-C187DBED37AE}" srcOrd="0" destOrd="0" parTransId="{143E43A9-C0C5-4E87-8A04-B68823BE25B3}" sibTransId="{930E5867-AAB5-429D-A6F5-1C4C088ABC79}"/>
    <dgm:cxn modelId="{7033E1F1-2A09-4052-ADBF-B13158EF7480}" type="presOf" srcId="{1D057BEA-4BD6-40EE-A7C6-22808E5A70BF}" destId="{2414BA04-64B6-4B16-9185-213282B3FF5D}" srcOrd="0" destOrd="0" presId="urn:microsoft.com/office/officeart/2005/8/layout/vList2"/>
    <dgm:cxn modelId="{1430ED63-D22C-4150-A250-E4CCFAB7A475}" type="presParOf" srcId="{BD702912-F0DA-439E-9279-DE3432D56547}" destId="{9E245915-1E39-4541-8448-FA98C3406271}" srcOrd="0" destOrd="0" presId="urn:microsoft.com/office/officeart/2005/8/layout/vList2"/>
    <dgm:cxn modelId="{A642ED78-5DBB-4288-8FA7-034A2E2096C7}" type="presParOf" srcId="{BD702912-F0DA-439E-9279-DE3432D56547}" destId="{CDEA56FA-2139-41CE-9077-D5A2B5A365F6}" srcOrd="1" destOrd="0" presId="urn:microsoft.com/office/officeart/2005/8/layout/vList2"/>
    <dgm:cxn modelId="{C222902B-7921-4F5A-AC83-8DE76F5086F1}" type="presParOf" srcId="{BD702912-F0DA-439E-9279-DE3432D56547}" destId="{61550026-1166-47A6-AE4A-A29ED8A494B5}" srcOrd="2" destOrd="0" presId="urn:microsoft.com/office/officeart/2005/8/layout/vList2"/>
    <dgm:cxn modelId="{D70FF391-B6EF-4840-B293-1FFEC959E514}" type="presParOf" srcId="{BD702912-F0DA-439E-9279-DE3432D56547}" destId="{468E2875-848F-4573-9503-39A32FE29F7C}" srcOrd="3" destOrd="0" presId="urn:microsoft.com/office/officeart/2005/8/layout/vList2"/>
    <dgm:cxn modelId="{E82E34BB-947A-430E-BDBD-046B50CC032D}" type="presParOf" srcId="{BD702912-F0DA-439E-9279-DE3432D56547}" destId="{2414BA04-64B6-4B16-9185-213282B3FF5D}" srcOrd="4" destOrd="0" presId="urn:microsoft.com/office/officeart/2005/8/layout/vList2"/>
    <dgm:cxn modelId="{4DA6AAD5-DA91-44CB-B13F-B2447A8DBA24}" type="presParOf" srcId="{BD702912-F0DA-439E-9279-DE3432D56547}" destId="{D243D5A6-F3D9-4FFE-AE3A-146F7CAED7CF}" srcOrd="5" destOrd="0" presId="urn:microsoft.com/office/officeart/2005/8/layout/vList2"/>
    <dgm:cxn modelId="{E86AF738-7235-406D-95CF-1CEB36877B17}" type="presParOf" srcId="{BD702912-F0DA-439E-9279-DE3432D56547}" destId="{E2BCC7B2-C7FF-40AB-869B-6EE1DF53CF72}" srcOrd="6" destOrd="0" presId="urn:microsoft.com/office/officeart/2005/8/layout/vList2"/>
    <dgm:cxn modelId="{2579FC04-7BFE-4967-9987-516812226C92}" type="presParOf" srcId="{BD702912-F0DA-439E-9279-DE3432D56547}" destId="{BB7A2639-9329-4208-85DA-95CB633F6E98}" srcOrd="7"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9730144-3AF2-4241-9640-F6A75CFAF829}"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800"/>
            <a:t>相关性与一致性</a:t>
          </a:r>
          <a:endParaRPr lang="zh-CN" altLang="en-US" sz="1800" dirty="0"/>
        </a:p>
      </dgm:t>
    </dgm:pt>
    <dgm:pt modelId="{059E3597-94DE-42FC-A994-0AF2C29BDC88}" type="parTrans" cxnId="{5E4E8A96-4C97-49F1-AAB3-6B8CAB8A0E10}">
      <dgm:prSet/>
      <dgm:spPr/>
      <dgm:t>
        <a:bodyPr/>
        <a:lstStyle/>
        <a:p>
          <a:endParaRPr lang="zh-CN" altLang="en-US" sz="1800"/>
        </a:p>
      </dgm:t>
    </dgm:pt>
    <dgm:pt modelId="{62C25548-E0B3-46B6-A9F4-2D83A80D22FC}" type="sibTrans" cxnId="{5E4E8A96-4C97-49F1-AAB3-6B8CAB8A0E10}">
      <dgm:prSet/>
      <dgm:spPr/>
      <dgm:t>
        <a:bodyPr/>
        <a:lstStyle/>
        <a:p>
          <a:endParaRPr lang="zh-CN" altLang="en-US" sz="1800"/>
        </a:p>
      </dgm:t>
    </dgm:pt>
    <dgm:pt modelId="{FD84886B-52C8-45AC-8C96-43449F43CA95}">
      <dgm:prSet custT="1"/>
      <dgm:spPr/>
      <dgm:t>
        <a:bodyPr/>
        <a:lstStyle/>
        <a:p>
          <a:r>
            <a:rPr lang="zh-CN" altLang="en-US" sz="1800"/>
            <a:t>质量与分辨率</a:t>
          </a:r>
        </a:p>
      </dgm:t>
    </dgm:pt>
    <dgm:pt modelId="{D3E55BC9-C8EF-4972-8CB6-845CA5DB9CDE}" type="parTrans" cxnId="{5C9B81B0-55B0-4663-9F64-A7F3B9558A39}">
      <dgm:prSet/>
      <dgm:spPr/>
      <dgm:t>
        <a:bodyPr/>
        <a:lstStyle/>
        <a:p>
          <a:endParaRPr lang="zh-CN" altLang="en-US"/>
        </a:p>
      </dgm:t>
    </dgm:pt>
    <dgm:pt modelId="{B21F7001-93C0-4EEF-9C40-DD64A6E49BB8}" type="sibTrans" cxnId="{5C9B81B0-55B0-4663-9F64-A7F3B9558A39}">
      <dgm:prSet/>
      <dgm:spPr/>
      <dgm:t>
        <a:bodyPr/>
        <a:lstStyle/>
        <a:p>
          <a:endParaRPr lang="zh-CN" altLang="en-US"/>
        </a:p>
      </dgm:t>
    </dgm:pt>
    <dgm:pt modelId="{8551AB37-D2A9-481B-87BC-BC3E882E34CD}">
      <dgm:prSet custT="1"/>
      <dgm:spPr/>
      <dgm:t>
        <a:bodyPr/>
        <a:lstStyle/>
        <a:p>
          <a:r>
            <a:rPr lang="zh-CN" altLang="en-US" sz="1800"/>
            <a:t>版权合规</a:t>
          </a:r>
        </a:p>
      </dgm:t>
    </dgm:pt>
    <dgm:pt modelId="{43052B25-1068-40FA-9086-AC2DB7B1A5C1}" type="parTrans" cxnId="{E78BCCBE-B77D-4E9D-ABE6-AE85861935EE}">
      <dgm:prSet/>
      <dgm:spPr/>
      <dgm:t>
        <a:bodyPr/>
        <a:lstStyle/>
        <a:p>
          <a:endParaRPr lang="zh-CN" altLang="en-US"/>
        </a:p>
      </dgm:t>
    </dgm:pt>
    <dgm:pt modelId="{746E7FF8-EDAF-4195-B027-75134D3BC29F}" type="sibTrans" cxnId="{E78BCCBE-B77D-4E9D-ABE6-AE85861935EE}">
      <dgm:prSet/>
      <dgm:spPr/>
      <dgm:t>
        <a:bodyPr/>
        <a:lstStyle/>
        <a:p>
          <a:endParaRPr lang="zh-CN" altLang="en-US"/>
        </a:p>
      </dgm:t>
    </dgm:pt>
    <dgm:pt modelId="{992ED30E-16B8-4D6F-BA64-239D4773695A}">
      <dgm:prSet custT="1"/>
      <dgm:spPr/>
      <dgm:t>
        <a:bodyPr/>
        <a:lstStyle/>
        <a:p>
          <a:r>
            <a:rPr lang="zh-CN" altLang="en-US" sz="1800"/>
            <a:t>场景化展示</a:t>
          </a:r>
        </a:p>
      </dgm:t>
    </dgm:pt>
    <dgm:pt modelId="{4112B5E9-8867-49BF-BC0C-7D0C8D62CDA1}" type="parTrans" cxnId="{C0AF86A6-B521-40B1-B561-79623F1954BD}">
      <dgm:prSet/>
      <dgm:spPr/>
      <dgm:t>
        <a:bodyPr/>
        <a:lstStyle/>
        <a:p>
          <a:endParaRPr lang="zh-CN" altLang="en-US"/>
        </a:p>
      </dgm:t>
    </dgm:pt>
    <dgm:pt modelId="{F88226DF-3871-4942-911E-0ACDEEB525F4}" type="sibTrans" cxnId="{C0AF86A6-B521-40B1-B561-79623F1954BD}">
      <dgm:prSet/>
      <dgm:spPr/>
      <dgm:t>
        <a:bodyPr/>
        <a:lstStyle/>
        <a:p>
          <a:endParaRPr lang="zh-CN" altLang="en-US"/>
        </a:p>
      </dgm:t>
    </dgm:pt>
    <dgm:pt modelId="{4B94D1F9-B69C-498F-A6D2-9E78F4E1641B}">
      <dgm:prSet custT="1"/>
      <dgm:spPr/>
      <dgm:t>
        <a:bodyPr/>
        <a:lstStyle/>
        <a:p>
          <a:r>
            <a:rPr lang="zh-CN" altLang="en-US" sz="1800"/>
            <a:t>适应性与响应式设计</a:t>
          </a:r>
        </a:p>
      </dgm:t>
    </dgm:pt>
    <dgm:pt modelId="{A7B52562-C990-43D7-8C02-10CEB9445BFC}" type="parTrans" cxnId="{363220DC-7FFB-485D-BBFB-93473708F76C}">
      <dgm:prSet/>
      <dgm:spPr/>
      <dgm:t>
        <a:bodyPr/>
        <a:lstStyle/>
        <a:p>
          <a:endParaRPr lang="zh-CN" altLang="en-US"/>
        </a:p>
      </dgm:t>
    </dgm:pt>
    <dgm:pt modelId="{1955C3A2-CFEB-4C23-8070-FF542B887115}" type="sibTrans" cxnId="{363220DC-7FFB-485D-BBFB-93473708F76C}">
      <dgm:prSet/>
      <dgm:spPr/>
      <dgm:t>
        <a:bodyPr/>
        <a:lstStyle/>
        <a:p>
          <a:endParaRPr lang="zh-CN" altLang="en-US"/>
        </a:p>
      </dgm:t>
    </dgm:pt>
    <dgm:pt modelId="{4284A88B-8345-4F3C-947F-254A3871FA5F}">
      <dgm:prSet custT="1"/>
      <dgm:spPr/>
      <dgm:t>
        <a:bodyPr/>
        <a:lstStyle/>
        <a:p>
          <a:r>
            <a:rPr lang="zh-CN" altLang="en-US" sz="1800" dirty="0"/>
            <a:t>加载速度的考量</a:t>
          </a:r>
        </a:p>
      </dgm:t>
    </dgm:pt>
    <dgm:pt modelId="{5F9DCDA3-BC27-49D8-83A0-CA2222489D5B}" type="parTrans" cxnId="{822B6F20-B85D-4579-AF21-FED13412B308}">
      <dgm:prSet/>
      <dgm:spPr/>
      <dgm:t>
        <a:bodyPr/>
        <a:lstStyle/>
        <a:p>
          <a:endParaRPr lang="zh-CN" altLang="en-US"/>
        </a:p>
      </dgm:t>
    </dgm:pt>
    <dgm:pt modelId="{BB4CB400-6C1D-4F3A-A36D-D2D511DEB595}" type="sibTrans" cxnId="{822B6F20-B85D-4579-AF21-FED13412B308}">
      <dgm:prSet/>
      <dgm:spPr/>
      <dgm:t>
        <a:bodyPr/>
        <a:lstStyle/>
        <a:p>
          <a:endParaRPr lang="zh-CN" altLang="en-US"/>
        </a:p>
      </dgm:t>
    </dgm:pt>
    <dgm:pt modelId="{23BAADA6-923D-40FD-ABDB-6ECF04BF8111}" type="pres">
      <dgm:prSet presAssocID="{89730144-3AF2-4241-9640-F6A75CFAF829}" presName="compositeShape" presStyleCnt="0">
        <dgm:presLayoutVars>
          <dgm:dir/>
          <dgm:resizeHandles/>
        </dgm:presLayoutVars>
      </dgm:prSet>
      <dgm:spPr/>
    </dgm:pt>
    <dgm:pt modelId="{474FCE6C-BA6E-4F9B-B6A6-F93D14970BA0}" type="pres">
      <dgm:prSet presAssocID="{89730144-3AF2-4241-9640-F6A75CFAF829}" presName="pyramid" presStyleLbl="node1" presStyleIdx="0" presStyleCnt="1"/>
      <dgm:spPr/>
    </dgm:pt>
    <dgm:pt modelId="{1F0D524D-90EC-49CB-B004-055298FD38B2}" type="pres">
      <dgm:prSet presAssocID="{89730144-3AF2-4241-9640-F6A75CFAF829}" presName="theList" presStyleCnt="0"/>
      <dgm:spPr/>
    </dgm:pt>
    <dgm:pt modelId="{0F6FDF4B-E0D0-4CDB-B63B-0164D6663CD9}" type="pres">
      <dgm:prSet presAssocID="{7E176F3C-0016-4265-99AB-2E1AF6B4CAC8}" presName="aNode" presStyleLbl="fgAcc1" presStyleIdx="0" presStyleCnt="6">
        <dgm:presLayoutVars>
          <dgm:bulletEnabled val="1"/>
        </dgm:presLayoutVars>
      </dgm:prSet>
      <dgm:spPr/>
    </dgm:pt>
    <dgm:pt modelId="{E9318D1E-5882-4D32-8A41-47479B355A29}" type="pres">
      <dgm:prSet presAssocID="{7E176F3C-0016-4265-99AB-2E1AF6B4CAC8}" presName="aSpace" presStyleCnt="0"/>
      <dgm:spPr/>
    </dgm:pt>
    <dgm:pt modelId="{4C00B32E-27BD-4A8A-9CC7-29CBA43493D3}" type="pres">
      <dgm:prSet presAssocID="{FD84886B-52C8-45AC-8C96-43449F43CA95}" presName="aNode" presStyleLbl="fgAcc1" presStyleIdx="1" presStyleCnt="6">
        <dgm:presLayoutVars>
          <dgm:bulletEnabled val="1"/>
        </dgm:presLayoutVars>
      </dgm:prSet>
      <dgm:spPr/>
    </dgm:pt>
    <dgm:pt modelId="{B935D472-D2FD-4EFF-8A8B-F32E21976DC4}" type="pres">
      <dgm:prSet presAssocID="{FD84886B-52C8-45AC-8C96-43449F43CA95}" presName="aSpace" presStyleCnt="0"/>
      <dgm:spPr/>
    </dgm:pt>
    <dgm:pt modelId="{93E538B6-8E9C-4BAD-9BB9-25A2A7572112}" type="pres">
      <dgm:prSet presAssocID="{8551AB37-D2A9-481B-87BC-BC3E882E34CD}" presName="aNode" presStyleLbl="fgAcc1" presStyleIdx="2" presStyleCnt="6">
        <dgm:presLayoutVars>
          <dgm:bulletEnabled val="1"/>
        </dgm:presLayoutVars>
      </dgm:prSet>
      <dgm:spPr/>
    </dgm:pt>
    <dgm:pt modelId="{E31CA55C-5271-4A28-A3CF-6593BDA206FB}" type="pres">
      <dgm:prSet presAssocID="{8551AB37-D2A9-481B-87BC-BC3E882E34CD}" presName="aSpace" presStyleCnt="0"/>
      <dgm:spPr/>
    </dgm:pt>
    <dgm:pt modelId="{6C3367B7-920E-4F45-835E-CAB30F27B011}" type="pres">
      <dgm:prSet presAssocID="{992ED30E-16B8-4D6F-BA64-239D4773695A}" presName="aNode" presStyleLbl="fgAcc1" presStyleIdx="3" presStyleCnt="6">
        <dgm:presLayoutVars>
          <dgm:bulletEnabled val="1"/>
        </dgm:presLayoutVars>
      </dgm:prSet>
      <dgm:spPr/>
    </dgm:pt>
    <dgm:pt modelId="{C4107D1B-A25E-4FA5-B4BE-771C1DC274B6}" type="pres">
      <dgm:prSet presAssocID="{992ED30E-16B8-4D6F-BA64-239D4773695A}" presName="aSpace" presStyleCnt="0"/>
      <dgm:spPr/>
    </dgm:pt>
    <dgm:pt modelId="{0A71DD7F-FC31-4422-B3DC-614E4CE261B6}" type="pres">
      <dgm:prSet presAssocID="{4B94D1F9-B69C-498F-A6D2-9E78F4E1641B}" presName="aNode" presStyleLbl="fgAcc1" presStyleIdx="4" presStyleCnt="6">
        <dgm:presLayoutVars>
          <dgm:bulletEnabled val="1"/>
        </dgm:presLayoutVars>
      </dgm:prSet>
      <dgm:spPr/>
    </dgm:pt>
    <dgm:pt modelId="{4EE4287B-1E0E-45E4-94AB-6F83D327D43C}" type="pres">
      <dgm:prSet presAssocID="{4B94D1F9-B69C-498F-A6D2-9E78F4E1641B}" presName="aSpace" presStyleCnt="0"/>
      <dgm:spPr/>
    </dgm:pt>
    <dgm:pt modelId="{F67027E0-44A7-4161-9633-F8DEC1908335}" type="pres">
      <dgm:prSet presAssocID="{4284A88B-8345-4F3C-947F-254A3871FA5F}" presName="aNode" presStyleLbl="fgAcc1" presStyleIdx="5" presStyleCnt="6">
        <dgm:presLayoutVars>
          <dgm:bulletEnabled val="1"/>
        </dgm:presLayoutVars>
      </dgm:prSet>
      <dgm:spPr/>
    </dgm:pt>
    <dgm:pt modelId="{E42E3F54-7277-4B3F-81BB-9BE9A5987A98}" type="pres">
      <dgm:prSet presAssocID="{4284A88B-8345-4F3C-947F-254A3871FA5F}" presName="aSpace" presStyleCnt="0"/>
      <dgm:spPr/>
    </dgm:pt>
  </dgm:ptLst>
  <dgm:cxnLst>
    <dgm:cxn modelId="{C2223900-C25C-4D79-BB57-3D028D7BA88D}" type="presOf" srcId="{89730144-3AF2-4241-9640-F6A75CFAF829}" destId="{23BAADA6-923D-40FD-ABDB-6ECF04BF8111}" srcOrd="0" destOrd="0" presId="urn:microsoft.com/office/officeart/2005/8/layout/pyramid2"/>
    <dgm:cxn modelId="{06196A00-E395-449F-9DE8-116C0D4EF0AE}" type="presOf" srcId="{4284A88B-8345-4F3C-947F-254A3871FA5F}" destId="{F67027E0-44A7-4161-9633-F8DEC1908335}" srcOrd="0" destOrd="0" presId="urn:microsoft.com/office/officeart/2005/8/layout/pyramid2"/>
    <dgm:cxn modelId="{7072510F-4A99-4012-97DD-A5D027761E22}" type="presOf" srcId="{992ED30E-16B8-4D6F-BA64-239D4773695A}" destId="{6C3367B7-920E-4F45-835E-CAB30F27B011}" srcOrd="0" destOrd="0" presId="urn:microsoft.com/office/officeart/2005/8/layout/pyramid2"/>
    <dgm:cxn modelId="{822B6F20-B85D-4579-AF21-FED13412B308}" srcId="{89730144-3AF2-4241-9640-F6A75CFAF829}" destId="{4284A88B-8345-4F3C-947F-254A3871FA5F}" srcOrd="5" destOrd="0" parTransId="{5F9DCDA3-BC27-49D8-83A0-CA2222489D5B}" sibTransId="{BB4CB400-6C1D-4F3A-A36D-D2D511DEB595}"/>
    <dgm:cxn modelId="{58A4CF41-F730-4267-9A62-3BA4ADE2B95F}" type="presOf" srcId="{8551AB37-D2A9-481B-87BC-BC3E882E34CD}" destId="{93E538B6-8E9C-4BAD-9BB9-25A2A7572112}" srcOrd="0" destOrd="0" presId="urn:microsoft.com/office/officeart/2005/8/layout/pyramid2"/>
    <dgm:cxn modelId="{F977C659-F357-4416-A48B-D4BA9ADCE19E}" type="presOf" srcId="{FD84886B-52C8-45AC-8C96-43449F43CA95}" destId="{4C00B32E-27BD-4A8A-9CC7-29CBA43493D3}" srcOrd="0" destOrd="0" presId="urn:microsoft.com/office/officeart/2005/8/layout/pyramid2"/>
    <dgm:cxn modelId="{C003497C-157A-440D-9749-AD1DFCB29A56}" type="presOf" srcId="{4B94D1F9-B69C-498F-A6D2-9E78F4E1641B}" destId="{0A71DD7F-FC31-4422-B3DC-614E4CE261B6}" srcOrd="0" destOrd="0" presId="urn:microsoft.com/office/officeart/2005/8/layout/pyramid2"/>
    <dgm:cxn modelId="{5E4E8A96-4C97-49F1-AAB3-6B8CAB8A0E10}" srcId="{89730144-3AF2-4241-9640-F6A75CFAF829}" destId="{7E176F3C-0016-4265-99AB-2E1AF6B4CAC8}" srcOrd="0" destOrd="0" parTransId="{059E3597-94DE-42FC-A994-0AF2C29BDC88}" sibTransId="{62C25548-E0B3-46B6-A9F4-2D83A80D22FC}"/>
    <dgm:cxn modelId="{C0AF86A6-B521-40B1-B561-79623F1954BD}" srcId="{89730144-3AF2-4241-9640-F6A75CFAF829}" destId="{992ED30E-16B8-4D6F-BA64-239D4773695A}" srcOrd="3" destOrd="0" parTransId="{4112B5E9-8867-49BF-BC0C-7D0C8D62CDA1}" sibTransId="{F88226DF-3871-4942-911E-0ACDEEB525F4}"/>
    <dgm:cxn modelId="{5C9B81B0-55B0-4663-9F64-A7F3B9558A39}" srcId="{89730144-3AF2-4241-9640-F6A75CFAF829}" destId="{FD84886B-52C8-45AC-8C96-43449F43CA95}" srcOrd="1" destOrd="0" parTransId="{D3E55BC9-C8EF-4972-8CB6-845CA5DB9CDE}" sibTransId="{B21F7001-93C0-4EEF-9C40-DD64A6E49BB8}"/>
    <dgm:cxn modelId="{E78BCCBE-B77D-4E9D-ABE6-AE85861935EE}" srcId="{89730144-3AF2-4241-9640-F6A75CFAF829}" destId="{8551AB37-D2A9-481B-87BC-BC3E882E34CD}" srcOrd="2" destOrd="0" parTransId="{43052B25-1068-40FA-9086-AC2DB7B1A5C1}" sibTransId="{746E7FF8-EDAF-4195-B027-75134D3BC29F}"/>
    <dgm:cxn modelId="{363220DC-7FFB-485D-BBFB-93473708F76C}" srcId="{89730144-3AF2-4241-9640-F6A75CFAF829}" destId="{4B94D1F9-B69C-498F-A6D2-9E78F4E1641B}" srcOrd="4" destOrd="0" parTransId="{A7B52562-C990-43D7-8C02-10CEB9445BFC}" sibTransId="{1955C3A2-CFEB-4C23-8070-FF542B887115}"/>
    <dgm:cxn modelId="{D08468FA-85F4-4259-8887-D32709B36D45}" type="presOf" srcId="{7E176F3C-0016-4265-99AB-2E1AF6B4CAC8}" destId="{0F6FDF4B-E0D0-4CDB-B63B-0164D6663CD9}" srcOrd="0" destOrd="0" presId="urn:microsoft.com/office/officeart/2005/8/layout/pyramid2"/>
    <dgm:cxn modelId="{AC635B32-241B-4634-A6FE-39A36E80B134}" type="presParOf" srcId="{23BAADA6-923D-40FD-ABDB-6ECF04BF8111}" destId="{474FCE6C-BA6E-4F9B-B6A6-F93D14970BA0}" srcOrd="0" destOrd="0" presId="urn:microsoft.com/office/officeart/2005/8/layout/pyramid2"/>
    <dgm:cxn modelId="{0A8024C0-F1EA-44D2-80F1-F78F93A7F2BD}" type="presParOf" srcId="{23BAADA6-923D-40FD-ABDB-6ECF04BF8111}" destId="{1F0D524D-90EC-49CB-B004-055298FD38B2}" srcOrd="1" destOrd="0" presId="urn:microsoft.com/office/officeart/2005/8/layout/pyramid2"/>
    <dgm:cxn modelId="{FC66FAAA-1E7D-401A-9070-9CCA590B72B4}" type="presParOf" srcId="{1F0D524D-90EC-49CB-B004-055298FD38B2}" destId="{0F6FDF4B-E0D0-4CDB-B63B-0164D6663CD9}" srcOrd="0" destOrd="0" presId="urn:microsoft.com/office/officeart/2005/8/layout/pyramid2"/>
    <dgm:cxn modelId="{A1257AF8-9D9F-4544-8062-15BC1FF53941}" type="presParOf" srcId="{1F0D524D-90EC-49CB-B004-055298FD38B2}" destId="{E9318D1E-5882-4D32-8A41-47479B355A29}" srcOrd="1" destOrd="0" presId="urn:microsoft.com/office/officeart/2005/8/layout/pyramid2"/>
    <dgm:cxn modelId="{5C9EB577-A473-4A9E-9378-F0D2725B8BA9}" type="presParOf" srcId="{1F0D524D-90EC-49CB-B004-055298FD38B2}" destId="{4C00B32E-27BD-4A8A-9CC7-29CBA43493D3}" srcOrd="2" destOrd="0" presId="urn:microsoft.com/office/officeart/2005/8/layout/pyramid2"/>
    <dgm:cxn modelId="{1A4D3C05-09D6-42B2-B910-624DB7BB6E33}" type="presParOf" srcId="{1F0D524D-90EC-49CB-B004-055298FD38B2}" destId="{B935D472-D2FD-4EFF-8A8B-F32E21976DC4}" srcOrd="3" destOrd="0" presId="urn:microsoft.com/office/officeart/2005/8/layout/pyramid2"/>
    <dgm:cxn modelId="{F24A0E04-ECEE-4C15-8DBA-3BECDFE0EF25}" type="presParOf" srcId="{1F0D524D-90EC-49CB-B004-055298FD38B2}" destId="{93E538B6-8E9C-4BAD-9BB9-25A2A7572112}" srcOrd="4" destOrd="0" presId="urn:microsoft.com/office/officeart/2005/8/layout/pyramid2"/>
    <dgm:cxn modelId="{EDCCC971-21F4-432B-8639-3AD88B68C4B9}" type="presParOf" srcId="{1F0D524D-90EC-49CB-B004-055298FD38B2}" destId="{E31CA55C-5271-4A28-A3CF-6593BDA206FB}" srcOrd="5" destOrd="0" presId="urn:microsoft.com/office/officeart/2005/8/layout/pyramid2"/>
    <dgm:cxn modelId="{31B89E6B-3E47-4BA6-BAB1-551FAB65AD22}" type="presParOf" srcId="{1F0D524D-90EC-49CB-B004-055298FD38B2}" destId="{6C3367B7-920E-4F45-835E-CAB30F27B011}" srcOrd="6" destOrd="0" presId="urn:microsoft.com/office/officeart/2005/8/layout/pyramid2"/>
    <dgm:cxn modelId="{58E32445-18C4-4AAB-9740-DF47C2C98644}" type="presParOf" srcId="{1F0D524D-90EC-49CB-B004-055298FD38B2}" destId="{C4107D1B-A25E-4FA5-B4BE-771C1DC274B6}" srcOrd="7" destOrd="0" presId="urn:microsoft.com/office/officeart/2005/8/layout/pyramid2"/>
    <dgm:cxn modelId="{ABEB281D-5D6F-415F-A4EC-CA01DEFBAB81}" type="presParOf" srcId="{1F0D524D-90EC-49CB-B004-055298FD38B2}" destId="{0A71DD7F-FC31-4422-B3DC-614E4CE261B6}" srcOrd="8" destOrd="0" presId="urn:microsoft.com/office/officeart/2005/8/layout/pyramid2"/>
    <dgm:cxn modelId="{6AF3037F-0A34-4718-B895-E24DB8778116}" type="presParOf" srcId="{1F0D524D-90EC-49CB-B004-055298FD38B2}" destId="{4EE4287B-1E0E-45E4-94AB-6F83D327D43C}" srcOrd="9" destOrd="0" presId="urn:microsoft.com/office/officeart/2005/8/layout/pyramid2"/>
    <dgm:cxn modelId="{D1707622-0249-49AE-836E-69F0B85794C1}" type="presParOf" srcId="{1F0D524D-90EC-49CB-B004-055298FD38B2}" destId="{F67027E0-44A7-4161-9633-F8DEC1908335}" srcOrd="10" destOrd="0" presId="urn:microsoft.com/office/officeart/2005/8/layout/pyramid2"/>
    <dgm:cxn modelId="{A0000B53-EF44-4C23-8C25-2DB8C71BAA4D}" type="presParOf" srcId="{1F0D524D-90EC-49CB-B004-055298FD38B2}" destId="{E42E3F54-7277-4B3F-81BB-9BE9A5987A98}" srcOrd="11"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75089B-C4F0-4AF1-A279-F4AE9F7599B2}">
      <dsp:nvSpPr>
        <dsp:cNvPr id="0" name=""/>
        <dsp:cNvSpPr/>
      </dsp:nvSpPr>
      <dsp:spPr>
        <a:xfrm>
          <a:off x="0" y="929486"/>
          <a:ext cx="10132284" cy="329624"/>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93C953-DD44-4CDF-BDBA-B8D2F368CD18}">
      <dsp:nvSpPr>
        <dsp:cNvPr id="0" name=""/>
        <dsp:cNvSpPr/>
      </dsp:nvSpPr>
      <dsp:spPr>
        <a:xfrm>
          <a:off x="307223" y="741959"/>
          <a:ext cx="1762562" cy="7046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1230E2-DAF0-4B30-AC23-F93CFAD79805}">
      <dsp:nvSpPr>
        <dsp:cNvPr id="0" name=""/>
        <dsp:cNvSpPr/>
      </dsp:nvSpPr>
      <dsp:spPr>
        <a:xfrm rot="10800000">
          <a:off x="307223" y="1488669"/>
          <a:ext cx="1762562" cy="2674951"/>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t" anchorCtr="0">
          <a:noAutofit/>
        </a:bodyPr>
        <a:lstStyle/>
        <a:p>
          <a:pPr marL="0" lvl="0" indent="0" algn="ctr" defTabSz="577850">
            <a:lnSpc>
              <a:spcPct val="90000"/>
            </a:lnSpc>
            <a:spcBef>
              <a:spcPct val="0"/>
            </a:spcBef>
            <a:spcAft>
              <a:spcPct val="35000"/>
            </a:spcAft>
            <a:buNone/>
          </a:pPr>
          <a:r>
            <a:rPr lang="en-US" altLang="en-US" sz="1300" kern="1200" dirty="0"/>
            <a:t>&gt;</a:t>
          </a:r>
          <a:r>
            <a:rPr lang="zh-CN" altLang="en-US" sz="1300" b="1" kern="1200" dirty="0">
              <a:solidFill>
                <a:srgbClr val="FFFF00"/>
              </a:solidFill>
            </a:rPr>
            <a:t>简单草图与概念展示</a:t>
          </a:r>
          <a:r>
            <a:rPr lang="zh-CN" altLang="en-US" sz="1300" kern="1200" dirty="0"/>
            <a:t>：低保真原型通常以简单的线条框、手绘草图或基础形状来表示页面元素，如按钮、文本框、图像区域等，无须关注颜色、字体、图标等视觉细节。</a:t>
          </a:r>
        </a:p>
      </dsp:txBody>
      <dsp:txXfrm rot="10800000">
        <a:off x="361428" y="1488669"/>
        <a:ext cx="1654152" cy="2620746"/>
      </dsp:txXfrm>
    </dsp:sp>
    <dsp:sp modelId="{239D8DA1-A714-4F21-87CB-5E6529DDE63C}">
      <dsp:nvSpPr>
        <dsp:cNvPr id="0" name=""/>
        <dsp:cNvSpPr/>
      </dsp:nvSpPr>
      <dsp:spPr>
        <a:xfrm>
          <a:off x="2246042" y="741959"/>
          <a:ext cx="1762562" cy="7046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D0C064-C9E8-4459-838A-7124A2B825A4}">
      <dsp:nvSpPr>
        <dsp:cNvPr id="0" name=""/>
        <dsp:cNvSpPr/>
      </dsp:nvSpPr>
      <dsp:spPr>
        <a:xfrm rot="10800000">
          <a:off x="2246042" y="1488669"/>
          <a:ext cx="1762562" cy="2674951"/>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altLang="en-US" sz="1200" kern="1200" dirty="0"/>
            <a:t>&gt;</a:t>
          </a:r>
          <a:r>
            <a:rPr lang="zh-CN" altLang="en-US" sz="1200" b="1" kern="1200" dirty="0">
              <a:solidFill>
                <a:srgbClr val="FFFF00"/>
              </a:solidFill>
              <a:latin typeface="Arial"/>
              <a:ea typeface="微软雅黑"/>
              <a:cs typeface="+mn-cs"/>
            </a:rPr>
            <a:t>聚焦核心功能：</a:t>
          </a:r>
          <a:r>
            <a:rPr lang="zh-CN" altLang="en-US" sz="1200" kern="1200" dirty="0"/>
            <a:t>主要关注产品的基本架构和关键功能模块，不涉及过多的复杂交互和非核心功能。通过简单的线框图来呈现各页面间的跳转关系和信息层级。</a:t>
          </a:r>
        </a:p>
      </dsp:txBody>
      <dsp:txXfrm rot="10800000">
        <a:off x="2300247" y="1488669"/>
        <a:ext cx="1654152" cy="2620746"/>
      </dsp:txXfrm>
    </dsp:sp>
    <dsp:sp modelId="{9A90364B-2F1C-40E9-8CB2-D7BB56EAD5F3}">
      <dsp:nvSpPr>
        <dsp:cNvPr id="0" name=""/>
        <dsp:cNvSpPr/>
      </dsp:nvSpPr>
      <dsp:spPr>
        <a:xfrm>
          <a:off x="4184861" y="741959"/>
          <a:ext cx="1762562" cy="7046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AA92310-592B-4CB6-9BDF-53E25E62B8AD}">
      <dsp:nvSpPr>
        <dsp:cNvPr id="0" name=""/>
        <dsp:cNvSpPr/>
      </dsp:nvSpPr>
      <dsp:spPr>
        <a:xfrm rot="10800000">
          <a:off x="4184861" y="1488669"/>
          <a:ext cx="1762562" cy="2674951"/>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altLang="en-US" sz="1200" kern="1200" dirty="0"/>
            <a:t>&gt;</a:t>
          </a:r>
          <a:r>
            <a:rPr lang="zh-CN" altLang="en-US" sz="1200" b="1" kern="1200" dirty="0">
              <a:solidFill>
                <a:srgbClr val="FFFF00"/>
              </a:solidFill>
              <a:latin typeface="Arial"/>
              <a:ea typeface="微软雅黑"/>
              <a:cs typeface="+mn-cs"/>
            </a:rPr>
            <a:t>快速制作与迭代：</a:t>
          </a:r>
          <a:r>
            <a:rPr lang="zh-CN" altLang="en-US" sz="1200" kern="1200" dirty="0"/>
            <a:t>低保真原型强调速度和灵活性，设计过程相对快捷，能够快速完成多轮迭代，从而在早期阶段就及时发现并解决潜在问题。</a:t>
          </a:r>
        </a:p>
      </dsp:txBody>
      <dsp:txXfrm rot="10800000">
        <a:off x="4239066" y="1488669"/>
        <a:ext cx="1654152" cy="2620746"/>
      </dsp:txXfrm>
    </dsp:sp>
    <dsp:sp modelId="{73F62C0A-FD5C-48D5-8B72-9DC1ED266A1E}">
      <dsp:nvSpPr>
        <dsp:cNvPr id="0" name=""/>
        <dsp:cNvSpPr/>
      </dsp:nvSpPr>
      <dsp:spPr>
        <a:xfrm>
          <a:off x="6123679" y="741959"/>
          <a:ext cx="1762562" cy="7046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4A9B8BB-6B8A-45AF-B63B-CE849C391297}">
      <dsp:nvSpPr>
        <dsp:cNvPr id="0" name=""/>
        <dsp:cNvSpPr/>
      </dsp:nvSpPr>
      <dsp:spPr>
        <a:xfrm rot="10800000">
          <a:off x="6123679" y="1488669"/>
          <a:ext cx="1762562" cy="2674951"/>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altLang="en-US" sz="1200" kern="1200" dirty="0"/>
            <a:t>&gt;</a:t>
          </a:r>
          <a:r>
            <a:rPr lang="zh-CN" altLang="en-US" sz="1200" b="1" kern="1200" dirty="0">
              <a:solidFill>
                <a:srgbClr val="FFFF00"/>
              </a:solidFill>
              <a:latin typeface="Arial"/>
              <a:ea typeface="微软雅黑"/>
              <a:cs typeface="+mn-cs"/>
            </a:rPr>
            <a:t>低成本沟通工具：</a:t>
          </a:r>
          <a:r>
            <a:rPr lang="zh-CN" altLang="en-US" sz="1200" kern="1200" dirty="0"/>
            <a:t>由于其简洁直观的特性，低保真原型非常适合作为团队内部沟通讨论的工具，有助于各方理解产品的大致框架和功能布局，同时也能作为向利益相关者进行初步演示的素材。</a:t>
          </a:r>
        </a:p>
      </dsp:txBody>
      <dsp:txXfrm rot="10800000">
        <a:off x="6177884" y="1488669"/>
        <a:ext cx="1654152" cy="2620746"/>
      </dsp:txXfrm>
    </dsp:sp>
    <dsp:sp modelId="{AC87E6A9-875A-42ED-AAE8-A33F9ADF8EE3}">
      <dsp:nvSpPr>
        <dsp:cNvPr id="0" name=""/>
        <dsp:cNvSpPr/>
      </dsp:nvSpPr>
      <dsp:spPr>
        <a:xfrm>
          <a:off x="8062498" y="741959"/>
          <a:ext cx="1762562" cy="7046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B4DC64-D81B-4519-AD59-C70178B92C58}">
      <dsp:nvSpPr>
        <dsp:cNvPr id="0" name=""/>
        <dsp:cNvSpPr/>
      </dsp:nvSpPr>
      <dsp:spPr>
        <a:xfrm rot="10800000">
          <a:off x="8062498" y="1488669"/>
          <a:ext cx="1762562" cy="2674951"/>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altLang="en-US" sz="1200" kern="1200" dirty="0"/>
            <a:t>&gt;</a:t>
          </a:r>
          <a:r>
            <a:rPr lang="zh-CN" altLang="en-US" sz="1200" b="1" kern="1200" dirty="0">
              <a:solidFill>
                <a:srgbClr val="FFFF00"/>
              </a:solidFill>
              <a:latin typeface="Arial"/>
              <a:ea typeface="微软雅黑"/>
              <a:cs typeface="+mn-cs"/>
            </a:rPr>
            <a:t>用户测试与反馈收集</a:t>
          </a:r>
          <a:r>
            <a:rPr lang="zh-CN" altLang="en-US" sz="1200" kern="1200" dirty="0"/>
            <a:t>：尽管外观粗糙，但低保真原型足以让测试用户了解产品的主要功能和操作流程，从而获取关于界面布局、导航逻辑等方面的初步反馈，为后续设计决策提供依据。</a:t>
          </a:r>
        </a:p>
      </dsp:txBody>
      <dsp:txXfrm rot="10800000">
        <a:off x="8116703" y="1488669"/>
        <a:ext cx="1654152" cy="262074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73730F-24E5-4B69-8260-365FF9C2C2B3}">
      <dsp:nvSpPr>
        <dsp:cNvPr id="0" name=""/>
        <dsp:cNvSpPr/>
      </dsp:nvSpPr>
      <dsp:spPr>
        <a:xfrm>
          <a:off x="0" y="5314"/>
          <a:ext cx="11221709" cy="556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&gt;	</a:t>
          </a:r>
          <a:r>
            <a:rPr lang="zh-CN" altLang="en-US" sz="1800" kern="1200" dirty="0"/>
            <a:t>平衡与比例</a:t>
          </a:r>
        </a:p>
      </dsp:txBody>
      <dsp:txXfrm>
        <a:off x="27187" y="32501"/>
        <a:ext cx="11167335" cy="502546"/>
      </dsp:txXfrm>
    </dsp:sp>
    <dsp:sp modelId="{6663E2FA-4C8F-4D19-A903-1AEF0C42C926}">
      <dsp:nvSpPr>
        <dsp:cNvPr id="0" name=""/>
        <dsp:cNvSpPr/>
      </dsp:nvSpPr>
      <dsp:spPr>
        <a:xfrm>
          <a:off x="0" y="562234"/>
          <a:ext cx="11221709"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28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遵循视觉美学原则，实现页面元素间的平衡分布和适当的比例关系。</a:t>
          </a:r>
        </a:p>
      </dsp:txBody>
      <dsp:txXfrm>
        <a:off x="0" y="562234"/>
        <a:ext cx="11221709" cy="463680"/>
      </dsp:txXfrm>
    </dsp:sp>
    <dsp:sp modelId="{F6BADBB2-7416-4B43-9E52-61982EA719D2}">
      <dsp:nvSpPr>
        <dsp:cNvPr id="0" name=""/>
        <dsp:cNvSpPr/>
      </dsp:nvSpPr>
      <dsp:spPr>
        <a:xfrm>
          <a:off x="0" y="1025914"/>
          <a:ext cx="11221709" cy="556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&gt;	</a:t>
          </a:r>
          <a:r>
            <a:rPr lang="zh-CN" altLang="en-US" sz="1800" kern="1200" dirty="0"/>
            <a:t>留白处理</a:t>
          </a:r>
        </a:p>
      </dsp:txBody>
      <dsp:txXfrm>
        <a:off x="27187" y="1053101"/>
        <a:ext cx="11167335" cy="502546"/>
      </dsp:txXfrm>
    </dsp:sp>
    <dsp:sp modelId="{CD1767F2-93AF-479C-B142-BE929A7EA247}">
      <dsp:nvSpPr>
        <dsp:cNvPr id="0" name=""/>
        <dsp:cNvSpPr/>
      </dsp:nvSpPr>
      <dsp:spPr>
        <a:xfrm>
          <a:off x="0" y="1582834"/>
          <a:ext cx="11221709"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28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有效利用空白区域（留白），帮助用户集中注意力，减轻视觉压力，提高界面的呼吸感。</a:t>
          </a:r>
        </a:p>
      </dsp:txBody>
      <dsp:txXfrm>
        <a:off x="0" y="1582834"/>
        <a:ext cx="11221709" cy="463680"/>
      </dsp:txXfrm>
    </dsp:sp>
    <dsp:sp modelId="{E3E13F3A-CFD0-45F9-A05D-0CAC2C3EC295}">
      <dsp:nvSpPr>
        <dsp:cNvPr id="0" name=""/>
        <dsp:cNvSpPr/>
      </dsp:nvSpPr>
      <dsp:spPr>
        <a:xfrm>
          <a:off x="0" y="2046514"/>
          <a:ext cx="11221709" cy="556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&gt;	</a:t>
          </a:r>
          <a:r>
            <a:rPr lang="zh-CN" altLang="en-US" sz="1800" kern="1200" dirty="0"/>
            <a:t>导航结构</a:t>
          </a:r>
        </a:p>
      </dsp:txBody>
      <dsp:txXfrm>
        <a:off x="27187" y="2073701"/>
        <a:ext cx="11167335" cy="502546"/>
      </dsp:txXfrm>
    </dsp:sp>
    <dsp:sp modelId="{89D09C79-89A5-40DA-B123-7847CF8C78B5}">
      <dsp:nvSpPr>
        <dsp:cNvPr id="0" name=""/>
        <dsp:cNvSpPr/>
      </dsp:nvSpPr>
      <dsp:spPr>
        <a:xfrm>
          <a:off x="0" y="2603434"/>
          <a:ext cx="11221709"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28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具备清晰的顶部导航、面包屑导航、侧边栏导航等，确保用户能轻松定位当前位置并找到所需内容。</a:t>
          </a:r>
        </a:p>
      </dsp:txBody>
      <dsp:txXfrm>
        <a:off x="0" y="2603434"/>
        <a:ext cx="11221709" cy="463680"/>
      </dsp:txXfrm>
    </dsp:sp>
    <dsp:sp modelId="{3E134A47-4D5F-46F6-8821-6D575AA8CA2B}">
      <dsp:nvSpPr>
        <dsp:cNvPr id="0" name=""/>
        <dsp:cNvSpPr/>
      </dsp:nvSpPr>
      <dsp:spPr>
        <a:xfrm>
          <a:off x="0" y="3067114"/>
          <a:ext cx="11221709" cy="556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altLang="en-US" sz="1800" kern="1200" dirty="0"/>
            <a:t>&gt;	</a:t>
          </a:r>
          <a:r>
            <a:rPr lang="zh-CN" altLang="en-US" sz="1800" kern="1200" dirty="0"/>
            <a:t>网格系统</a:t>
          </a:r>
        </a:p>
      </dsp:txBody>
      <dsp:txXfrm>
        <a:off x="27187" y="3094301"/>
        <a:ext cx="11167335" cy="502546"/>
      </dsp:txXfrm>
    </dsp:sp>
    <dsp:sp modelId="{E0DBF30C-2DAC-4D7B-9496-969D4EB56D2B}">
      <dsp:nvSpPr>
        <dsp:cNvPr id="0" name=""/>
        <dsp:cNvSpPr/>
      </dsp:nvSpPr>
      <dsp:spPr>
        <a:xfrm>
          <a:off x="0" y="3624034"/>
          <a:ext cx="11221709" cy="463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28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基于网格系统进行布局设计，确保页面各部分之间存在和谐的关系和规律的间隔，提升整体美感。</a:t>
          </a:r>
        </a:p>
      </dsp:txBody>
      <dsp:txXfrm>
        <a:off x="0" y="3624034"/>
        <a:ext cx="11221709" cy="4636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549DC7-E132-42B0-B5FA-16C03D077FFB}">
      <dsp:nvSpPr>
        <dsp:cNvPr id="0" name=""/>
        <dsp:cNvSpPr/>
      </dsp:nvSpPr>
      <dsp:spPr>
        <a:xfrm>
          <a:off x="3287" y="351203"/>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a:t>一致性</a:t>
          </a:r>
          <a:endParaRPr lang="zh-CN" altLang="en-US" sz="2400" kern="1200" dirty="0"/>
        </a:p>
      </dsp:txBody>
      <dsp:txXfrm>
        <a:off x="3287" y="351203"/>
        <a:ext cx="2608170" cy="1564902"/>
      </dsp:txXfrm>
    </dsp:sp>
    <dsp:sp modelId="{87EA6D2E-1C89-40CC-88DF-5B11FEFE4588}">
      <dsp:nvSpPr>
        <dsp:cNvPr id="0" name=""/>
        <dsp:cNvSpPr/>
      </dsp:nvSpPr>
      <dsp:spPr>
        <a:xfrm>
          <a:off x="2872275" y="351203"/>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功能性</a:t>
          </a:r>
        </a:p>
      </dsp:txBody>
      <dsp:txXfrm>
        <a:off x="2872275" y="351203"/>
        <a:ext cx="2608170" cy="1564902"/>
      </dsp:txXfrm>
    </dsp:sp>
    <dsp:sp modelId="{B9A16CDD-E3AA-404B-A7E5-8B3D3B14905F}">
      <dsp:nvSpPr>
        <dsp:cNvPr id="0" name=""/>
        <dsp:cNvSpPr/>
      </dsp:nvSpPr>
      <dsp:spPr>
        <a:xfrm>
          <a:off x="5741263" y="351203"/>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清晰性</a:t>
          </a:r>
        </a:p>
      </dsp:txBody>
      <dsp:txXfrm>
        <a:off x="5741263" y="351203"/>
        <a:ext cx="2608170" cy="1564902"/>
      </dsp:txXfrm>
    </dsp:sp>
    <dsp:sp modelId="{2F610C59-B746-4ABF-B126-F44E1A901E2E}">
      <dsp:nvSpPr>
        <dsp:cNvPr id="0" name=""/>
        <dsp:cNvSpPr/>
      </dsp:nvSpPr>
      <dsp:spPr>
        <a:xfrm>
          <a:off x="8610250" y="351203"/>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效率</a:t>
          </a:r>
        </a:p>
      </dsp:txBody>
      <dsp:txXfrm>
        <a:off x="8610250" y="351203"/>
        <a:ext cx="2608170" cy="1564902"/>
      </dsp:txXfrm>
    </dsp:sp>
    <dsp:sp modelId="{419E0D7F-CB7A-42A5-AD45-1F0167666006}">
      <dsp:nvSpPr>
        <dsp:cNvPr id="0" name=""/>
        <dsp:cNvSpPr/>
      </dsp:nvSpPr>
      <dsp:spPr>
        <a:xfrm>
          <a:off x="3287" y="2176922"/>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可用性</a:t>
          </a:r>
        </a:p>
      </dsp:txBody>
      <dsp:txXfrm>
        <a:off x="3287" y="2176922"/>
        <a:ext cx="2608170" cy="1564902"/>
      </dsp:txXfrm>
    </dsp:sp>
    <dsp:sp modelId="{0042C469-9593-417A-8C29-174684037D14}">
      <dsp:nvSpPr>
        <dsp:cNvPr id="0" name=""/>
        <dsp:cNvSpPr/>
      </dsp:nvSpPr>
      <dsp:spPr>
        <a:xfrm>
          <a:off x="2872275" y="2176922"/>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轻量化</a:t>
          </a:r>
        </a:p>
      </dsp:txBody>
      <dsp:txXfrm>
        <a:off x="2872275" y="2176922"/>
        <a:ext cx="2608170" cy="1564902"/>
      </dsp:txXfrm>
    </dsp:sp>
    <dsp:sp modelId="{1824C420-DB63-4A7A-9BA3-194E30B178C2}">
      <dsp:nvSpPr>
        <dsp:cNvPr id="0" name=""/>
        <dsp:cNvSpPr/>
      </dsp:nvSpPr>
      <dsp:spPr>
        <a:xfrm>
          <a:off x="5741263" y="2176922"/>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满足多用户需求</a:t>
          </a:r>
        </a:p>
      </dsp:txBody>
      <dsp:txXfrm>
        <a:off x="5741263" y="2176922"/>
        <a:ext cx="2608170" cy="1564902"/>
      </dsp:txXfrm>
    </dsp:sp>
    <dsp:sp modelId="{D160B55A-6591-4882-A460-4C61E63A7EB8}">
      <dsp:nvSpPr>
        <dsp:cNvPr id="0" name=""/>
        <dsp:cNvSpPr/>
      </dsp:nvSpPr>
      <dsp:spPr>
        <a:xfrm>
          <a:off x="8610250" y="2176922"/>
          <a:ext cx="2608170" cy="1564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适度性</a:t>
          </a:r>
        </a:p>
      </dsp:txBody>
      <dsp:txXfrm>
        <a:off x="8610250" y="2176922"/>
        <a:ext cx="2608170" cy="156490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1ACCD8-1BDE-437A-A8CD-3549B5BE2677}">
      <dsp:nvSpPr>
        <dsp:cNvPr id="0" name=""/>
        <dsp:cNvSpPr/>
      </dsp:nvSpPr>
      <dsp:spPr>
        <a:xfrm>
          <a:off x="149850" y="199994"/>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dirty="0"/>
            <a:t>导航与菜单</a:t>
          </a:r>
        </a:p>
      </dsp:txBody>
      <dsp:txXfrm>
        <a:off x="149850" y="199994"/>
        <a:ext cx="3503277" cy="1094774"/>
      </dsp:txXfrm>
    </dsp:sp>
    <dsp:sp modelId="{EB9D8987-BBB2-4687-8229-386EF4AA1475}">
      <dsp:nvSpPr>
        <dsp:cNvPr id="0" name=""/>
        <dsp:cNvSpPr/>
      </dsp:nvSpPr>
      <dsp:spPr>
        <a:xfrm>
          <a:off x="3880" y="41860"/>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849D20-9D93-4499-9A55-D30A8D77FA59}">
      <dsp:nvSpPr>
        <dsp:cNvPr id="0" name=""/>
        <dsp:cNvSpPr/>
      </dsp:nvSpPr>
      <dsp:spPr>
        <a:xfrm>
          <a:off x="3932200" y="199994"/>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a:t>页面过渡</a:t>
          </a:r>
        </a:p>
      </dsp:txBody>
      <dsp:txXfrm>
        <a:off x="3932200" y="199994"/>
        <a:ext cx="3503277" cy="1094774"/>
      </dsp:txXfrm>
    </dsp:sp>
    <dsp:sp modelId="{661E7E14-FEA9-4004-9D39-4E58ADB53A14}">
      <dsp:nvSpPr>
        <dsp:cNvPr id="0" name=""/>
        <dsp:cNvSpPr/>
      </dsp:nvSpPr>
      <dsp:spPr>
        <a:xfrm>
          <a:off x="3786230" y="41860"/>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8DD470-9F4B-4715-BEF2-41175E516660}">
      <dsp:nvSpPr>
        <dsp:cNvPr id="0" name=""/>
        <dsp:cNvSpPr/>
      </dsp:nvSpPr>
      <dsp:spPr>
        <a:xfrm>
          <a:off x="7714551" y="199994"/>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a:t>加载与等待</a:t>
          </a:r>
        </a:p>
      </dsp:txBody>
      <dsp:txXfrm>
        <a:off x="7714551" y="199994"/>
        <a:ext cx="3503277" cy="1094774"/>
      </dsp:txXfrm>
    </dsp:sp>
    <dsp:sp modelId="{4D4D87C0-7B04-4E6A-9C59-E412783D518D}">
      <dsp:nvSpPr>
        <dsp:cNvPr id="0" name=""/>
        <dsp:cNvSpPr/>
      </dsp:nvSpPr>
      <dsp:spPr>
        <a:xfrm>
          <a:off x="7568581" y="41860"/>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FF8FC1F-E0BC-4AF3-ADDD-AC41B586D553}">
      <dsp:nvSpPr>
        <dsp:cNvPr id="0" name=""/>
        <dsp:cNvSpPr/>
      </dsp:nvSpPr>
      <dsp:spPr>
        <a:xfrm>
          <a:off x="149850" y="1578193"/>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a:t>反馈提示</a:t>
          </a:r>
        </a:p>
      </dsp:txBody>
      <dsp:txXfrm>
        <a:off x="149850" y="1578193"/>
        <a:ext cx="3503277" cy="1094774"/>
      </dsp:txXfrm>
    </dsp:sp>
    <dsp:sp modelId="{03DE261F-A848-4407-A2A0-478E413E2BD8}">
      <dsp:nvSpPr>
        <dsp:cNvPr id="0" name=""/>
        <dsp:cNvSpPr/>
      </dsp:nvSpPr>
      <dsp:spPr>
        <a:xfrm>
          <a:off x="3880" y="1420059"/>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9E6CEA0-0D1A-4217-B4B7-CB459E9F9F67}">
      <dsp:nvSpPr>
        <dsp:cNvPr id="0" name=""/>
        <dsp:cNvSpPr/>
      </dsp:nvSpPr>
      <dsp:spPr>
        <a:xfrm>
          <a:off x="3932200" y="1578193"/>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a:t>交互元素</a:t>
          </a:r>
        </a:p>
      </dsp:txBody>
      <dsp:txXfrm>
        <a:off x="3932200" y="1578193"/>
        <a:ext cx="3503277" cy="1094774"/>
      </dsp:txXfrm>
    </dsp:sp>
    <dsp:sp modelId="{E594F5A5-B9C7-403E-A8A1-D1FB53373B68}">
      <dsp:nvSpPr>
        <dsp:cNvPr id="0" name=""/>
        <dsp:cNvSpPr/>
      </dsp:nvSpPr>
      <dsp:spPr>
        <a:xfrm>
          <a:off x="3786230" y="1420059"/>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41AC605-2035-4258-9BCE-3DA3E6B59FE4}">
      <dsp:nvSpPr>
        <dsp:cNvPr id="0" name=""/>
        <dsp:cNvSpPr/>
      </dsp:nvSpPr>
      <dsp:spPr>
        <a:xfrm>
          <a:off x="7714551" y="1578193"/>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a:t>商品列表与详情页</a:t>
          </a:r>
        </a:p>
      </dsp:txBody>
      <dsp:txXfrm>
        <a:off x="7714551" y="1578193"/>
        <a:ext cx="3503277" cy="1094774"/>
      </dsp:txXfrm>
    </dsp:sp>
    <dsp:sp modelId="{54BF782D-18F1-4A30-844C-502A4570D4EE}">
      <dsp:nvSpPr>
        <dsp:cNvPr id="0" name=""/>
        <dsp:cNvSpPr/>
      </dsp:nvSpPr>
      <dsp:spPr>
        <a:xfrm>
          <a:off x="7568581" y="1420059"/>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61056E-7030-4370-8F2B-2C9ECA32B5C8}">
      <dsp:nvSpPr>
        <dsp:cNvPr id="0" name=""/>
        <dsp:cNvSpPr/>
      </dsp:nvSpPr>
      <dsp:spPr>
        <a:xfrm>
          <a:off x="149850" y="2956392"/>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a:t>购物车与结算流程</a:t>
          </a:r>
        </a:p>
      </dsp:txBody>
      <dsp:txXfrm>
        <a:off x="149850" y="2956392"/>
        <a:ext cx="3503277" cy="1094774"/>
      </dsp:txXfrm>
    </dsp:sp>
    <dsp:sp modelId="{0DC4414C-B235-4894-8810-4C81673A55A9}">
      <dsp:nvSpPr>
        <dsp:cNvPr id="0" name=""/>
        <dsp:cNvSpPr/>
      </dsp:nvSpPr>
      <dsp:spPr>
        <a:xfrm>
          <a:off x="3880" y="2798258"/>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9360E8-38AD-45FB-A37F-59C258291791}">
      <dsp:nvSpPr>
        <dsp:cNvPr id="0" name=""/>
        <dsp:cNvSpPr/>
      </dsp:nvSpPr>
      <dsp:spPr>
        <a:xfrm>
          <a:off x="3932200" y="2956392"/>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a:t>个性化推荐与广告</a:t>
          </a:r>
        </a:p>
      </dsp:txBody>
      <dsp:txXfrm>
        <a:off x="3932200" y="2956392"/>
        <a:ext cx="3503277" cy="1094774"/>
      </dsp:txXfrm>
    </dsp:sp>
    <dsp:sp modelId="{F5F8F092-8C5E-43E3-992C-8651409FE870}">
      <dsp:nvSpPr>
        <dsp:cNvPr id="0" name=""/>
        <dsp:cNvSpPr/>
      </dsp:nvSpPr>
      <dsp:spPr>
        <a:xfrm>
          <a:off x="3786230" y="2798258"/>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52997D-BC7D-4119-B064-58FCEB2CE0BF}">
      <dsp:nvSpPr>
        <dsp:cNvPr id="0" name=""/>
        <dsp:cNvSpPr/>
      </dsp:nvSpPr>
      <dsp:spPr>
        <a:xfrm>
          <a:off x="7714551" y="2956392"/>
          <a:ext cx="3503277" cy="109477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41527" tIns="91440" rIns="91440" bIns="91440" numCol="1" spcCol="1270" anchor="ctr" anchorCtr="0">
          <a:noAutofit/>
        </a:bodyPr>
        <a:lstStyle/>
        <a:p>
          <a:pPr marL="0" lvl="0" indent="0" algn="l" defTabSz="1066800">
            <a:lnSpc>
              <a:spcPct val="90000"/>
            </a:lnSpc>
            <a:spcBef>
              <a:spcPct val="0"/>
            </a:spcBef>
            <a:spcAft>
              <a:spcPct val="35000"/>
            </a:spcAft>
            <a:buNone/>
          </a:pPr>
          <a:r>
            <a:rPr lang="zh-CN" altLang="en-US" sz="2400" kern="1200" dirty="0"/>
            <a:t>品牌故事与情感化设计</a:t>
          </a:r>
        </a:p>
      </dsp:txBody>
      <dsp:txXfrm>
        <a:off x="7714551" y="2956392"/>
        <a:ext cx="3503277" cy="1094774"/>
      </dsp:txXfrm>
    </dsp:sp>
    <dsp:sp modelId="{23473D2C-FBD0-4D45-B595-C0C37D8DF953}">
      <dsp:nvSpPr>
        <dsp:cNvPr id="0" name=""/>
        <dsp:cNvSpPr/>
      </dsp:nvSpPr>
      <dsp:spPr>
        <a:xfrm>
          <a:off x="7568581" y="2798258"/>
          <a:ext cx="766341" cy="114951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9116"/>
          <a:ext cx="11221709"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明确的品牌标识和口号展示。</a:t>
          </a:r>
        </a:p>
      </dsp:txBody>
      <dsp:txXfrm>
        <a:off x="36296" y="45412"/>
        <a:ext cx="11149117" cy="670943"/>
      </dsp:txXfrm>
    </dsp:sp>
    <dsp:sp modelId="{102B358B-1573-4D6B-AFA4-2692A5197E41}">
      <dsp:nvSpPr>
        <dsp:cNvPr id="0" name=""/>
        <dsp:cNvSpPr/>
      </dsp:nvSpPr>
      <dsp:spPr>
        <a:xfrm>
          <a:off x="0" y="841931"/>
          <a:ext cx="11221709"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清晰的导航栏，方便用户快速访问各主要功能区域。</a:t>
          </a:r>
        </a:p>
      </dsp:txBody>
      <dsp:txXfrm>
        <a:off x="36296" y="878227"/>
        <a:ext cx="11149117" cy="670943"/>
      </dsp:txXfrm>
    </dsp:sp>
    <dsp:sp modelId="{01904E3C-5775-48C3-844D-9199358170F8}">
      <dsp:nvSpPr>
        <dsp:cNvPr id="0" name=""/>
        <dsp:cNvSpPr/>
      </dsp:nvSpPr>
      <dsp:spPr>
        <a:xfrm>
          <a:off x="0" y="1674746"/>
          <a:ext cx="11221709"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引人注目的轮播广告或促销活动模块，突出新品、热销商品或优惠信息。</a:t>
          </a:r>
        </a:p>
      </dsp:txBody>
      <dsp:txXfrm>
        <a:off x="36296" y="1711042"/>
        <a:ext cx="11149117" cy="670943"/>
      </dsp:txXfrm>
    </dsp:sp>
    <dsp:sp modelId="{C3AC93E7-AAC8-421D-B54A-4DE9C84D5A4C}">
      <dsp:nvSpPr>
        <dsp:cNvPr id="0" name=""/>
        <dsp:cNvSpPr/>
      </dsp:nvSpPr>
      <dsp:spPr>
        <a:xfrm>
          <a:off x="0" y="2507561"/>
          <a:ext cx="11221709"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个性化推荐区，根据用户兴趣或行为数据推送相关产品。</a:t>
          </a:r>
        </a:p>
      </dsp:txBody>
      <dsp:txXfrm>
        <a:off x="36296" y="2543857"/>
        <a:ext cx="11149117" cy="670943"/>
      </dsp:txXfrm>
    </dsp:sp>
    <dsp:sp modelId="{507FCAC1-61EC-416F-B869-0D5452F429B3}">
      <dsp:nvSpPr>
        <dsp:cNvPr id="0" name=""/>
        <dsp:cNvSpPr/>
      </dsp:nvSpPr>
      <dsp:spPr>
        <a:xfrm>
          <a:off x="0" y="3340376"/>
          <a:ext cx="11221709"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快速入口链接到重要页面，如购物车、搜索框、注册 </a:t>
          </a:r>
          <a:r>
            <a:rPr lang="en-US" altLang="en-US" sz="2400" kern="1200" dirty="0"/>
            <a:t>/ </a:t>
          </a:r>
          <a:r>
            <a:rPr lang="zh-CN" altLang="en-US" sz="2400" kern="1200" dirty="0"/>
            <a:t>登录等。</a:t>
          </a:r>
        </a:p>
      </dsp:txBody>
      <dsp:txXfrm>
        <a:off x="36296" y="3376672"/>
        <a:ext cx="11149117" cy="67094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273"/>
          <a:ext cx="11221709"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分类清晰，提供筛选和排序功能（按价格、销量、新品等）。</a:t>
          </a:r>
        </a:p>
      </dsp:txBody>
      <dsp:txXfrm>
        <a:off x="44778" y="45051"/>
        <a:ext cx="11132153" cy="827724"/>
      </dsp:txXfrm>
    </dsp:sp>
    <dsp:sp modelId="{35A4C415-7158-4608-8537-003C2DC9911A}">
      <dsp:nvSpPr>
        <dsp:cNvPr id="0" name=""/>
        <dsp:cNvSpPr/>
      </dsp:nvSpPr>
      <dsp:spPr>
        <a:xfrm>
          <a:off x="0" y="1058674"/>
          <a:ext cx="11221709"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商品卡片设计简洁明了，包含核心信息，如图片、名称、价格、评分和简短描述。</a:t>
          </a:r>
        </a:p>
      </dsp:txBody>
      <dsp:txXfrm>
        <a:off x="44778" y="1103452"/>
        <a:ext cx="11132153" cy="827724"/>
      </dsp:txXfrm>
    </dsp:sp>
    <dsp:sp modelId="{3CCBBEC1-46BF-4CAE-AF71-8837ECD9EF9B}">
      <dsp:nvSpPr>
        <dsp:cNvPr id="0" name=""/>
        <dsp:cNvSpPr/>
      </dsp:nvSpPr>
      <dsp:spPr>
        <a:xfrm>
          <a:off x="0" y="2117074"/>
          <a:ext cx="11221709"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可视化加载更多商品功能，避免一次性加载过多导致页面加载慢。</a:t>
          </a:r>
        </a:p>
      </dsp:txBody>
      <dsp:txXfrm>
        <a:off x="44778" y="2161852"/>
        <a:ext cx="11132153" cy="827724"/>
      </dsp:txXfrm>
    </dsp:sp>
    <dsp:sp modelId="{910CC495-72D8-4513-858C-8D1B6EDF8F8B}">
      <dsp:nvSpPr>
        <dsp:cNvPr id="0" name=""/>
        <dsp:cNvSpPr/>
      </dsp:nvSpPr>
      <dsp:spPr>
        <a:xfrm>
          <a:off x="0" y="3175474"/>
          <a:ext cx="11221709"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优化移动端触屏浏览体验，支持滑动翻页或无限滚动。</a:t>
          </a:r>
        </a:p>
      </dsp:txBody>
      <dsp:txXfrm>
        <a:off x="44778" y="3220252"/>
        <a:ext cx="11132153" cy="82772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9116"/>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高清多角度商品图片和视频展示，可放大查看细节。</a:t>
          </a:r>
        </a:p>
      </dsp:txBody>
      <dsp:txXfrm>
        <a:off x="36296" y="45412"/>
        <a:ext cx="9605166" cy="670943"/>
      </dsp:txXfrm>
    </dsp:sp>
    <dsp:sp modelId="{C1FC13B6-BF0D-4A06-941C-30529B66DEEB}">
      <dsp:nvSpPr>
        <dsp:cNvPr id="0" name=""/>
        <dsp:cNvSpPr/>
      </dsp:nvSpPr>
      <dsp:spPr>
        <a:xfrm>
          <a:off x="0" y="841931"/>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详尽的产品介绍、规格参数及使用说明。</a:t>
          </a:r>
        </a:p>
      </dsp:txBody>
      <dsp:txXfrm>
        <a:off x="36296" y="878227"/>
        <a:ext cx="9605166" cy="670943"/>
      </dsp:txXfrm>
    </dsp:sp>
    <dsp:sp modelId="{A839361C-78C3-4DBE-8994-BD39A874B787}">
      <dsp:nvSpPr>
        <dsp:cNvPr id="0" name=""/>
        <dsp:cNvSpPr/>
      </dsp:nvSpPr>
      <dsp:spPr>
        <a:xfrm>
          <a:off x="0" y="1674746"/>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用户评价与评分板块，增强信任度。</a:t>
          </a:r>
        </a:p>
      </dsp:txBody>
      <dsp:txXfrm>
        <a:off x="36296" y="1711042"/>
        <a:ext cx="9605166" cy="670943"/>
      </dsp:txXfrm>
    </dsp:sp>
    <dsp:sp modelId="{2ABF8B5E-BA55-4E86-A024-7C162B7273B8}">
      <dsp:nvSpPr>
        <dsp:cNvPr id="0" name=""/>
        <dsp:cNvSpPr/>
      </dsp:nvSpPr>
      <dsp:spPr>
        <a:xfrm>
          <a:off x="0" y="2507561"/>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相关商品推荐，增加购买转化率。</a:t>
          </a:r>
        </a:p>
      </dsp:txBody>
      <dsp:txXfrm>
        <a:off x="36296" y="2543857"/>
        <a:ext cx="9605166" cy="670943"/>
      </dsp:txXfrm>
    </dsp:sp>
    <dsp:sp modelId="{76ED12D5-CBEB-424C-A545-4AFD0F1A5D6C}">
      <dsp:nvSpPr>
        <dsp:cNvPr id="0" name=""/>
        <dsp:cNvSpPr/>
      </dsp:nvSpPr>
      <dsp:spPr>
        <a:xfrm>
          <a:off x="0" y="3340376"/>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加入购物车”和“立即购买”按钮明显且易于点击。</a:t>
          </a:r>
        </a:p>
      </dsp:txBody>
      <dsp:txXfrm>
        <a:off x="36296" y="3376672"/>
        <a:ext cx="9605166" cy="67094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273"/>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清晰的商品清单，显示数量、单价、总价及是否有库存。</a:t>
          </a:r>
        </a:p>
      </dsp:txBody>
      <dsp:txXfrm>
        <a:off x="44778" y="45051"/>
        <a:ext cx="9588202" cy="827724"/>
      </dsp:txXfrm>
    </dsp:sp>
    <dsp:sp modelId="{CC49463C-F4A2-45CD-B466-A685EEB23794}">
      <dsp:nvSpPr>
        <dsp:cNvPr id="0" name=""/>
        <dsp:cNvSpPr/>
      </dsp:nvSpPr>
      <dsp:spPr>
        <a:xfrm>
          <a:off x="0" y="10586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支持修改数量、删除商品以及选择配送地址等功能。</a:t>
          </a:r>
        </a:p>
      </dsp:txBody>
      <dsp:txXfrm>
        <a:off x="44778" y="1103452"/>
        <a:ext cx="9588202" cy="827724"/>
      </dsp:txXfrm>
    </dsp:sp>
    <dsp:sp modelId="{1607C78F-A9D4-4B57-BECC-5949F2A4430E}">
      <dsp:nvSpPr>
        <dsp:cNvPr id="0" name=""/>
        <dsp:cNvSpPr/>
      </dsp:nvSpPr>
      <dsp:spPr>
        <a:xfrm>
          <a:off x="0" y="21170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显示适用的优惠券、积分抵扣及总金额计算。</a:t>
          </a:r>
        </a:p>
      </dsp:txBody>
      <dsp:txXfrm>
        <a:off x="44778" y="2161852"/>
        <a:ext cx="9588202" cy="827724"/>
      </dsp:txXfrm>
    </dsp:sp>
    <dsp:sp modelId="{4729C545-2F4B-4365-B25B-FFF79E9B643F}">
      <dsp:nvSpPr>
        <dsp:cNvPr id="0" name=""/>
        <dsp:cNvSpPr/>
      </dsp:nvSpPr>
      <dsp:spPr>
        <a:xfrm>
          <a:off x="0" y="31754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提供继续购物或直接结账的便捷跳转按钮。</a:t>
          </a:r>
        </a:p>
      </dsp:txBody>
      <dsp:txXfrm>
        <a:off x="44778" y="3220252"/>
        <a:ext cx="9588202" cy="82772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273"/>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简洁的表单设计，仅要求必要的信息输入。</a:t>
          </a:r>
        </a:p>
      </dsp:txBody>
      <dsp:txXfrm>
        <a:off x="44778" y="45051"/>
        <a:ext cx="9588202" cy="827724"/>
      </dsp:txXfrm>
    </dsp:sp>
    <dsp:sp modelId="{F29A91BD-66B6-4FDB-AA56-0FAC7D23F2E4}">
      <dsp:nvSpPr>
        <dsp:cNvPr id="0" name=""/>
        <dsp:cNvSpPr/>
      </dsp:nvSpPr>
      <dsp:spPr>
        <a:xfrm>
          <a:off x="0" y="10586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支持第三方账号快速登录，如社交账号绑定。</a:t>
          </a:r>
        </a:p>
      </dsp:txBody>
      <dsp:txXfrm>
        <a:off x="44778" y="1103452"/>
        <a:ext cx="9588202" cy="827724"/>
      </dsp:txXfrm>
    </dsp:sp>
    <dsp:sp modelId="{EDE776FB-A3E6-4979-9DB9-D3474FC0CCC8}">
      <dsp:nvSpPr>
        <dsp:cNvPr id="0" name=""/>
        <dsp:cNvSpPr/>
      </dsp:nvSpPr>
      <dsp:spPr>
        <a:xfrm>
          <a:off x="0" y="21170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密码强度提示及找回密码功能。</a:t>
          </a:r>
        </a:p>
      </dsp:txBody>
      <dsp:txXfrm>
        <a:off x="44778" y="2161852"/>
        <a:ext cx="9588202" cy="827724"/>
      </dsp:txXfrm>
    </dsp:sp>
    <dsp:sp modelId="{E53B7D31-E093-42DE-AA35-DBEA05842F90}">
      <dsp:nvSpPr>
        <dsp:cNvPr id="0" name=""/>
        <dsp:cNvSpPr/>
      </dsp:nvSpPr>
      <dsp:spPr>
        <a:xfrm>
          <a:off x="0" y="31754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提供注册过程中的邮箱验证或手机验证码验证，以确保账户安全。</a:t>
          </a:r>
        </a:p>
      </dsp:txBody>
      <dsp:txXfrm>
        <a:off x="44778" y="3220252"/>
        <a:ext cx="9588202" cy="82772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9116"/>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显示个人信息概览，包括头像、昵称、联系方式等。</a:t>
          </a:r>
        </a:p>
      </dsp:txBody>
      <dsp:txXfrm>
        <a:off x="36296" y="45412"/>
        <a:ext cx="9605166" cy="670943"/>
      </dsp:txXfrm>
    </dsp:sp>
    <dsp:sp modelId="{1989F337-89B5-43F1-A317-0BEF3C785D2B}">
      <dsp:nvSpPr>
        <dsp:cNvPr id="0" name=""/>
        <dsp:cNvSpPr/>
      </dsp:nvSpPr>
      <dsp:spPr>
        <a:xfrm>
          <a:off x="0" y="841931"/>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可以使用户查看订单状态、历史订单记录，实时追踪物流信息等。</a:t>
          </a:r>
        </a:p>
      </dsp:txBody>
      <dsp:txXfrm>
        <a:off x="36296" y="878227"/>
        <a:ext cx="9605166" cy="670943"/>
      </dsp:txXfrm>
    </dsp:sp>
    <dsp:sp modelId="{28064EED-8852-42B3-B0F9-67D4C0B6931D}">
      <dsp:nvSpPr>
        <dsp:cNvPr id="0" name=""/>
        <dsp:cNvSpPr/>
      </dsp:nvSpPr>
      <dsp:spPr>
        <a:xfrm>
          <a:off x="0" y="1674746"/>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具备收货地址管理与新地址添加功能。</a:t>
          </a:r>
        </a:p>
      </dsp:txBody>
      <dsp:txXfrm>
        <a:off x="36296" y="1711042"/>
        <a:ext cx="9605166" cy="670943"/>
      </dsp:txXfrm>
    </dsp:sp>
    <dsp:sp modelId="{F4C0F42C-822C-40A5-A93F-FFF068EA4A8F}">
      <dsp:nvSpPr>
        <dsp:cNvPr id="0" name=""/>
        <dsp:cNvSpPr/>
      </dsp:nvSpPr>
      <dsp:spPr>
        <a:xfrm>
          <a:off x="0" y="2507561"/>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支付方式设置与管理。</a:t>
          </a:r>
        </a:p>
      </dsp:txBody>
      <dsp:txXfrm>
        <a:off x="36296" y="2543857"/>
        <a:ext cx="9605166" cy="670943"/>
      </dsp:txXfrm>
    </dsp:sp>
    <dsp:sp modelId="{DAAB0DA6-0635-444A-AE1C-A497B0DFD9B1}">
      <dsp:nvSpPr>
        <dsp:cNvPr id="0" name=""/>
        <dsp:cNvSpPr/>
      </dsp:nvSpPr>
      <dsp:spPr>
        <a:xfrm>
          <a:off x="0" y="3340376"/>
          <a:ext cx="9677758" cy="743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积分、优惠券查询与管理。</a:t>
          </a:r>
        </a:p>
      </dsp:txBody>
      <dsp:txXfrm>
        <a:off x="36296" y="3376672"/>
        <a:ext cx="9605166" cy="67094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273"/>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确认订单信息，包括收货地址、支付方式、商品清单等。</a:t>
          </a:r>
        </a:p>
      </dsp:txBody>
      <dsp:txXfrm>
        <a:off x="44778" y="45051"/>
        <a:ext cx="9588202" cy="827724"/>
      </dsp:txXfrm>
    </dsp:sp>
    <dsp:sp modelId="{78AE3CBF-BB52-4238-9DEF-FA3B51B6274B}">
      <dsp:nvSpPr>
        <dsp:cNvPr id="0" name=""/>
        <dsp:cNvSpPr/>
      </dsp:nvSpPr>
      <dsp:spPr>
        <a:xfrm>
          <a:off x="0" y="10586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显示订单总额、运费、税费以及所有优惠后的实际支付金额。</a:t>
          </a:r>
        </a:p>
      </dsp:txBody>
      <dsp:txXfrm>
        <a:off x="44778" y="1103452"/>
        <a:ext cx="9588202" cy="827724"/>
      </dsp:txXfrm>
    </dsp:sp>
    <dsp:sp modelId="{37070544-C683-4AD2-B5D0-84F0C40DD74F}">
      <dsp:nvSpPr>
        <dsp:cNvPr id="0" name=""/>
        <dsp:cNvSpPr/>
      </dsp:nvSpPr>
      <dsp:spPr>
        <a:xfrm>
          <a:off x="0" y="21170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提供安全的支付接口和多种支付选项。</a:t>
          </a:r>
        </a:p>
      </dsp:txBody>
      <dsp:txXfrm>
        <a:off x="44778" y="2161852"/>
        <a:ext cx="9588202" cy="827724"/>
      </dsp:txXfrm>
    </dsp:sp>
    <dsp:sp modelId="{48DA621B-675E-463B-B355-F0ECE09B87BC}">
      <dsp:nvSpPr>
        <dsp:cNvPr id="0" name=""/>
        <dsp:cNvSpPr/>
      </dsp:nvSpPr>
      <dsp:spPr>
        <a:xfrm>
          <a:off x="0" y="31754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合同条款确认，隐私政策及退换货政策的显著提示。</a:t>
          </a:r>
        </a:p>
      </dsp:txBody>
      <dsp:txXfrm>
        <a:off x="44778" y="3220252"/>
        <a:ext cx="9588202" cy="8277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0A233D-2FE5-49B0-8DEE-221AB36D490A}">
      <dsp:nvSpPr>
        <dsp:cNvPr id="0" name=""/>
        <dsp:cNvSpPr/>
      </dsp:nvSpPr>
      <dsp:spPr>
        <a:xfrm>
          <a:off x="0" y="521542"/>
          <a:ext cx="11055962" cy="692559"/>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BA24E6-D95D-4856-BB77-B1F1E1B27471}">
      <dsp:nvSpPr>
        <dsp:cNvPr id="0" name=""/>
        <dsp:cNvSpPr/>
      </dsp:nvSpPr>
      <dsp:spPr>
        <a:xfrm>
          <a:off x="338020" y="616877"/>
          <a:ext cx="1596910" cy="5108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9407C8C-8D14-4CF5-9BE0-6AC9BB8ADAD8}">
      <dsp:nvSpPr>
        <dsp:cNvPr id="0" name=""/>
        <dsp:cNvSpPr/>
      </dsp:nvSpPr>
      <dsp:spPr>
        <a:xfrm rot="10800000">
          <a:off x="338020" y="1339667"/>
          <a:ext cx="1596910" cy="31450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marL="0" lvl="0" indent="0" algn="l" defTabSz="488950">
            <a:lnSpc>
              <a:spcPct val="90000"/>
            </a:lnSpc>
            <a:spcBef>
              <a:spcPct val="0"/>
            </a:spcBef>
            <a:spcAft>
              <a:spcPct val="35000"/>
            </a:spcAft>
            <a:buNone/>
          </a:pPr>
          <a:r>
            <a:rPr lang="en-US" altLang="en-US" sz="1100" b="1" kern="1200" dirty="0">
              <a:solidFill>
                <a:srgbClr val="FFFF00"/>
              </a:solidFill>
            </a:rPr>
            <a:t>&gt;</a:t>
          </a:r>
          <a:r>
            <a:rPr lang="zh-CN" altLang="en-US" sz="1100" b="1" kern="1200" dirty="0">
              <a:solidFill>
                <a:srgbClr val="FFFF00"/>
              </a:solidFill>
            </a:rPr>
            <a:t>细化布局与结构：</a:t>
          </a:r>
          <a:r>
            <a:rPr lang="zh-CN" altLang="en-US" sz="1100" kern="1200" dirty="0"/>
            <a:t>设计页面详细排版，精确设定区域大小、位置和间距；完善导航菜单、面包屑导航、页脚等组件样式；商品列表页的商品卡片需定义图片、标题、价格、评价星级及购买按钮的位置和尺寸。</a:t>
          </a:r>
        </a:p>
      </dsp:txBody>
      <dsp:txXfrm rot="10800000">
        <a:off x="387130" y="1339667"/>
        <a:ext cx="1498690" cy="3095964"/>
      </dsp:txXfrm>
    </dsp:sp>
    <dsp:sp modelId="{79A3F039-1893-47D5-B78B-A2936A090516}">
      <dsp:nvSpPr>
        <dsp:cNvPr id="0" name=""/>
        <dsp:cNvSpPr/>
      </dsp:nvSpPr>
      <dsp:spPr>
        <a:xfrm>
          <a:off x="2094622" y="616877"/>
          <a:ext cx="1596910" cy="5108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CC5C20-3165-4303-A660-A705A90D9527}">
      <dsp:nvSpPr>
        <dsp:cNvPr id="0" name=""/>
        <dsp:cNvSpPr/>
      </dsp:nvSpPr>
      <dsp:spPr>
        <a:xfrm rot="10800000">
          <a:off x="2094622" y="1339667"/>
          <a:ext cx="1596910" cy="31450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marL="0" lvl="0" indent="0" algn="l" defTabSz="488950">
            <a:lnSpc>
              <a:spcPct val="90000"/>
            </a:lnSpc>
            <a:spcBef>
              <a:spcPct val="0"/>
            </a:spcBef>
            <a:spcAft>
              <a:spcPct val="35000"/>
            </a:spcAft>
            <a:buNone/>
          </a:pPr>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交互逻辑展示：</a:t>
          </a:r>
          <a:r>
            <a:rPr lang="zh-CN" altLang="en-US" sz="1100" kern="1200" dirty="0"/>
            <a:t>使用连线或注释来描绘不同控件间的跳转逻辑（如点击行为导致的页面变化），并模拟简单的动画效果，如下拉菜单展开、弹出框显示 </a:t>
          </a:r>
          <a:r>
            <a:rPr lang="en-US" altLang="en-US" sz="1100" kern="1200" dirty="0"/>
            <a:t>/ </a:t>
          </a:r>
          <a:r>
            <a:rPr lang="zh-CN" altLang="en-US" sz="1100" kern="1200" dirty="0"/>
            <a:t>隐藏及加载提示。</a:t>
          </a:r>
        </a:p>
      </dsp:txBody>
      <dsp:txXfrm rot="10800000">
        <a:off x="2143732" y="1339667"/>
        <a:ext cx="1498690" cy="3095964"/>
      </dsp:txXfrm>
    </dsp:sp>
    <dsp:sp modelId="{8A0A2031-F9AF-4EEF-A952-171AFA60D579}">
      <dsp:nvSpPr>
        <dsp:cNvPr id="0" name=""/>
        <dsp:cNvSpPr/>
      </dsp:nvSpPr>
      <dsp:spPr>
        <a:xfrm>
          <a:off x="3851224" y="616877"/>
          <a:ext cx="1596910" cy="5108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D354C6-1BBF-4DB7-AA3A-E8E524773ED8}">
      <dsp:nvSpPr>
        <dsp:cNvPr id="0" name=""/>
        <dsp:cNvSpPr/>
      </dsp:nvSpPr>
      <dsp:spPr>
        <a:xfrm rot="10800000">
          <a:off x="3851224" y="1339667"/>
          <a:ext cx="1596910" cy="31450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marL="0" lvl="0" indent="0" algn="l" defTabSz="488950">
            <a:lnSpc>
              <a:spcPct val="90000"/>
            </a:lnSpc>
            <a:spcBef>
              <a:spcPct val="0"/>
            </a:spcBef>
            <a:spcAft>
              <a:spcPct val="35000"/>
            </a:spcAft>
            <a:buNone/>
          </a:pPr>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内容模拟：</a:t>
          </a:r>
          <a:r>
            <a:rPr lang="zh-CN" altLang="en-US" sz="1100" kern="1200" dirty="0"/>
            <a:t>尽管非高保真设计，但仍利用占位符填充内容以接近真实场景，展现信息层次和数据架构。</a:t>
          </a:r>
        </a:p>
      </dsp:txBody>
      <dsp:txXfrm rot="10800000">
        <a:off x="3900334" y="1339667"/>
        <a:ext cx="1498690" cy="3095964"/>
      </dsp:txXfrm>
    </dsp:sp>
    <dsp:sp modelId="{CDB3257D-5120-4CBD-BAF1-AF35212E9932}">
      <dsp:nvSpPr>
        <dsp:cNvPr id="0" name=""/>
        <dsp:cNvSpPr/>
      </dsp:nvSpPr>
      <dsp:spPr>
        <a:xfrm>
          <a:off x="5607826" y="616877"/>
          <a:ext cx="1596910" cy="5108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1F450D-AEDD-4284-AEE7-4D8974A76F5D}">
      <dsp:nvSpPr>
        <dsp:cNvPr id="0" name=""/>
        <dsp:cNvSpPr/>
      </dsp:nvSpPr>
      <dsp:spPr>
        <a:xfrm rot="10800000">
          <a:off x="5607826" y="1339667"/>
          <a:ext cx="1596910" cy="31450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marL="0" lvl="0" indent="0" algn="l" defTabSz="488950">
            <a:lnSpc>
              <a:spcPct val="90000"/>
            </a:lnSpc>
            <a:spcBef>
              <a:spcPct val="0"/>
            </a:spcBef>
            <a:spcAft>
              <a:spcPct val="35000"/>
            </a:spcAft>
            <a:buNone/>
          </a:pPr>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功能模块设计：</a:t>
          </a:r>
          <a:r>
            <a:rPr lang="zh-CN" altLang="en-US" sz="1100" kern="1200" dirty="0"/>
            <a:t>详细规划搜索功能，包括搜索栏、筛选条件及结果展示；购物车模块应包含商品数量、总价计算及增删商品操作；关键业务流程如用户注册登录、填写地址、支付方式选择、订单确认等均需细致设计，明确各个输入框、选项卡、单选或多选按钮等功能元素。</a:t>
          </a:r>
        </a:p>
      </dsp:txBody>
      <dsp:txXfrm rot="10800000">
        <a:off x="5656936" y="1339667"/>
        <a:ext cx="1498690" cy="3095964"/>
      </dsp:txXfrm>
    </dsp:sp>
    <dsp:sp modelId="{F44894E8-5404-491F-B836-178EF737AD4D}">
      <dsp:nvSpPr>
        <dsp:cNvPr id="0" name=""/>
        <dsp:cNvSpPr/>
      </dsp:nvSpPr>
      <dsp:spPr>
        <a:xfrm>
          <a:off x="7364428" y="616877"/>
          <a:ext cx="1596910" cy="5108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9EE5F9-C0C7-43BB-9454-AFAD490382DA}">
      <dsp:nvSpPr>
        <dsp:cNvPr id="0" name=""/>
        <dsp:cNvSpPr/>
      </dsp:nvSpPr>
      <dsp:spPr>
        <a:xfrm rot="10800000">
          <a:off x="7364428" y="1339667"/>
          <a:ext cx="1596910" cy="31450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marL="0" lvl="0" indent="0" algn="l" defTabSz="488950">
            <a:lnSpc>
              <a:spcPct val="90000"/>
            </a:lnSpc>
            <a:spcBef>
              <a:spcPct val="0"/>
            </a:spcBef>
            <a:spcAft>
              <a:spcPct val="35000"/>
            </a:spcAft>
            <a:buNone/>
          </a:pPr>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响应式布局预览：</a:t>
          </a:r>
          <a:r>
            <a:rPr lang="zh-CN" altLang="en-US" sz="1100" kern="1200" dirty="0"/>
            <a:t>针对桌面端和移动端至少提供两种不同的屏幕尺寸布局方案。</a:t>
          </a:r>
        </a:p>
      </dsp:txBody>
      <dsp:txXfrm rot="10800000">
        <a:off x="7413538" y="1339667"/>
        <a:ext cx="1498690" cy="3095964"/>
      </dsp:txXfrm>
    </dsp:sp>
    <dsp:sp modelId="{D44AC366-84D9-4F10-BCA0-CEB634C90CE4}">
      <dsp:nvSpPr>
        <dsp:cNvPr id="0" name=""/>
        <dsp:cNvSpPr/>
      </dsp:nvSpPr>
      <dsp:spPr>
        <a:xfrm>
          <a:off x="9121030" y="616877"/>
          <a:ext cx="1596910" cy="510878"/>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0D5223-6F78-4317-A1E9-00702C87DE17}">
      <dsp:nvSpPr>
        <dsp:cNvPr id="0" name=""/>
        <dsp:cNvSpPr/>
      </dsp:nvSpPr>
      <dsp:spPr>
        <a:xfrm rot="10800000">
          <a:off x="9121030" y="1339667"/>
          <a:ext cx="1596910" cy="31450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marL="0" lvl="0" indent="0" algn="l" defTabSz="488950">
            <a:lnSpc>
              <a:spcPct val="90000"/>
            </a:lnSpc>
            <a:spcBef>
              <a:spcPct val="0"/>
            </a:spcBef>
            <a:spcAft>
              <a:spcPct val="35000"/>
            </a:spcAft>
            <a:buNone/>
          </a:pPr>
          <a:r>
            <a:rPr lang="en-US" altLang="en-US" sz="1100" b="1" kern="1200" dirty="0">
              <a:solidFill>
                <a:srgbClr val="FFFF00"/>
              </a:solidFill>
              <a:latin typeface="Arial"/>
              <a:ea typeface="微软雅黑"/>
              <a:cs typeface="+mn-cs"/>
            </a:rPr>
            <a:t>&gt;</a:t>
          </a:r>
          <a:r>
            <a:rPr lang="zh-CN" altLang="en-US" sz="1100" b="1" kern="1200" dirty="0">
              <a:solidFill>
                <a:srgbClr val="FFFF00"/>
              </a:solidFill>
              <a:latin typeface="Arial"/>
              <a:ea typeface="微软雅黑"/>
              <a:cs typeface="+mn-cs"/>
            </a:rPr>
            <a:t>可操作性：</a:t>
          </a:r>
          <a:r>
            <a:rPr lang="zh-CN" altLang="en-US" sz="1100" kern="1200" dirty="0"/>
            <a:t>借助 </a:t>
          </a:r>
          <a:r>
            <a:rPr lang="en-US" altLang="en-US" sz="1100" kern="1200" dirty="0"/>
            <a:t>Axure</a:t>
          </a:r>
          <a:r>
            <a:rPr lang="zh-CN" altLang="en-US" sz="1100" kern="1200" dirty="0"/>
            <a:t>、</a:t>
          </a:r>
          <a:r>
            <a:rPr lang="en-US" altLang="en-US" sz="1100" kern="1200" dirty="0"/>
            <a:t>Adobe XD</a:t>
          </a:r>
          <a:r>
            <a:rPr lang="zh-CN" altLang="en-US" sz="1100" kern="1200" dirty="0"/>
            <a:t>、</a:t>
          </a:r>
          <a:r>
            <a:rPr lang="en-US" altLang="en-US" sz="1100" kern="1200" dirty="0"/>
            <a:t>Figma </a:t>
          </a:r>
          <a:r>
            <a:rPr lang="zh-CN" altLang="en-US" sz="1100" kern="1200" dirty="0"/>
            <a:t>等工具制作动态交互原型，实现对实际操作行为的初步模拟，方便团队成员和潜在用户进行测试反馈。</a:t>
          </a:r>
        </a:p>
      </dsp:txBody>
      <dsp:txXfrm rot="10800000">
        <a:off x="9170140" y="1339667"/>
        <a:ext cx="1498690" cy="309596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9094"/>
          <a:ext cx="9677758" cy="1277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公司简介、发展历程、团队风采、企业文化等内容展示。</a:t>
          </a:r>
        </a:p>
      </dsp:txBody>
      <dsp:txXfrm>
        <a:off x="62369" y="71463"/>
        <a:ext cx="9553020" cy="1152902"/>
      </dsp:txXfrm>
    </dsp:sp>
    <dsp:sp modelId="{31E103F9-E9E7-4808-AF28-D546837CF28C}">
      <dsp:nvSpPr>
        <dsp:cNvPr id="0" name=""/>
        <dsp:cNvSpPr/>
      </dsp:nvSpPr>
      <dsp:spPr>
        <a:xfrm>
          <a:off x="0" y="1407694"/>
          <a:ext cx="9677758" cy="1277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详细列出地理位置、营业时间、联系电话、在线客服、邮箱地址等联系方式。</a:t>
          </a:r>
        </a:p>
      </dsp:txBody>
      <dsp:txXfrm>
        <a:off x="62369" y="1470063"/>
        <a:ext cx="9553020" cy="1152902"/>
      </dsp:txXfrm>
    </dsp:sp>
    <dsp:sp modelId="{BDC09F99-8A94-4910-ADC5-C41D44F8A5DB}">
      <dsp:nvSpPr>
        <dsp:cNvPr id="0" name=""/>
        <dsp:cNvSpPr/>
      </dsp:nvSpPr>
      <dsp:spPr>
        <a:xfrm>
          <a:off x="0" y="2806294"/>
          <a:ext cx="9677758" cy="1277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可嵌入地图便于用户查找实体店或办公地点。</a:t>
          </a:r>
        </a:p>
      </dsp:txBody>
      <dsp:txXfrm>
        <a:off x="62369" y="2868663"/>
        <a:ext cx="9553020" cy="115290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34113"/>
          <a:ext cx="10003062"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整理常见问题解答，涵盖购物流程、支付、售后、账户管理等多个方面。</a:t>
          </a:r>
        </a:p>
      </dsp:txBody>
      <dsp:txXfrm>
        <a:off x="59399" y="93512"/>
        <a:ext cx="9884264" cy="1098002"/>
      </dsp:txXfrm>
    </dsp:sp>
    <dsp:sp modelId="{1F2D5680-C706-4C42-8CDC-5393E57E22FB}">
      <dsp:nvSpPr>
        <dsp:cNvPr id="0" name=""/>
        <dsp:cNvSpPr/>
      </dsp:nvSpPr>
      <dsp:spPr>
        <a:xfrm>
          <a:off x="0" y="1438114"/>
          <a:ext cx="10003062"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提供搜索功能，方便用户快速找到问题解决方案。</a:t>
          </a:r>
        </a:p>
      </dsp:txBody>
      <dsp:txXfrm>
        <a:off x="59399" y="1497513"/>
        <a:ext cx="9884264" cy="1098002"/>
      </dsp:txXfrm>
    </dsp:sp>
    <dsp:sp modelId="{E47E83DB-7DAE-4F18-B640-078EA93F7C8E}">
      <dsp:nvSpPr>
        <dsp:cNvPr id="0" name=""/>
        <dsp:cNvSpPr/>
      </dsp:nvSpPr>
      <dsp:spPr>
        <a:xfrm>
          <a:off x="0" y="2842114"/>
          <a:ext cx="10003062"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明确的问题分类，让用户能够迅速定位所需信息。</a:t>
          </a:r>
        </a:p>
      </dsp:txBody>
      <dsp:txXfrm>
        <a:off x="59399" y="2901513"/>
        <a:ext cx="9884264" cy="109800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5046E-BF7D-437A-8337-981EFF3C6374}">
      <dsp:nvSpPr>
        <dsp:cNvPr id="0" name=""/>
        <dsp:cNvSpPr/>
      </dsp:nvSpPr>
      <dsp:spPr>
        <a:xfrm>
          <a:off x="0" y="273"/>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规划合理的栏目布局，便于用户获取最新内容。</a:t>
          </a:r>
        </a:p>
      </dsp:txBody>
      <dsp:txXfrm>
        <a:off x="44778" y="45051"/>
        <a:ext cx="9588202" cy="827724"/>
      </dsp:txXfrm>
    </dsp:sp>
    <dsp:sp modelId="{E942874D-ED33-44B4-9F2E-6DEB950571CB}">
      <dsp:nvSpPr>
        <dsp:cNvPr id="0" name=""/>
        <dsp:cNvSpPr/>
      </dsp:nvSpPr>
      <dsp:spPr>
        <a:xfrm>
          <a:off x="0" y="10586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内容更新频繁，保持新鲜感，吸引用户回访。</a:t>
          </a:r>
        </a:p>
      </dsp:txBody>
      <dsp:txXfrm>
        <a:off x="44778" y="1103452"/>
        <a:ext cx="9588202" cy="827724"/>
      </dsp:txXfrm>
    </dsp:sp>
    <dsp:sp modelId="{3888A504-B6E4-4218-AA5B-E02426675C27}">
      <dsp:nvSpPr>
        <dsp:cNvPr id="0" name=""/>
        <dsp:cNvSpPr/>
      </dsp:nvSpPr>
      <dsp:spPr>
        <a:xfrm>
          <a:off x="0" y="21170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设计易于阅读的排版格式，包括标题、正文、配图等元素。</a:t>
          </a:r>
        </a:p>
      </dsp:txBody>
      <dsp:txXfrm>
        <a:off x="44778" y="2161852"/>
        <a:ext cx="9588202" cy="827724"/>
      </dsp:txXfrm>
    </dsp:sp>
    <dsp:sp modelId="{C5B8C7D3-42DA-4713-9477-DAAFCFF7BAC4}">
      <dsp:nvSpPr>
        <dsp:cNvPr id="0" name=""/>
        <dsp:cNvSpPr/>
      </dsp:nvSpPr>
      <dsp:spPr>
        <a:xfrm>
          <a:off x="0" y="3175474"/>
          <a:ext cx="9677758" cy="917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altLang="en-US" sz="2400" kern="1200" dirty="0"/>
            <a:t>&gt;</a:t>
          </a:r>
          <a:r>
            <a:rPr lang="zh-CN" altLang="en-US" sz="2400" kern="1200" dirty="0"/>
            <a:t>提供分享按钮，鼓励用户将文章内容分享到社交媒体平台。</a:t>
          </a:r>
        </a:p>
      </dsp:txBody>
      <dsp:txXfrm>
        <a:off x="44778" y="3220252"/>
        <a:ext cx="9588202" cy="8277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AB2722-4D92-4172-B4BB-40B0C185943C}">
      <dsp:nvSpPr>
        <dsp:cNvPr id="0" name=""/>
        <dsp:cNvSpPr/>
      </dsp:nvSpPr>
      <dsp:spPr>
        <a:xfrm>
          <a:off x="0" y="293218"/>
          <a:ext cx="11055962" cy="834469"/>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52F604-6D73-4FF4-8CA1-C63962AAD561}">
      <dsp:nvSpPr>
        <dsp:cNvPr id="0" name=""/>
        <dsp:cNvSpPr/>
      </dsp:nvSpPr>
      <dsp:spPr>
        <a:xfrm>
          <a:off x="340302" y="348436"/>
          <a:ext cx="1921362" cy="61194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8AF1BDF-7A6F-45E5-9B4F-46FC02FB5BEF}">
      <dsp:nvSpPr>
        <dsp:cNvPr id="0" name=""/>
        <dsp:cNvSpPr/>
      </dsp:nvSpPr>
      <dsp:spPr>
        <a:xfrm rot="10800000">
          <a:off x="340302" y="1303043"/>
          <a:ext cx="1921362" cy="300422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altLang="en-US" sz="1200" b="1" kern="1200" dirty="0">
              <a:solidFill>
                <a:srgbClr val="FFFF00"/>
              </a:solidFill>
            </a:rPr>
            <a:t>&gt;</a:t>
          </a:r>
          <a:r>
            <a:rPr lang="zh-CN" altLang="en-US" sz="1200" b="1" kern="1200" dirty="0">
              <a:solidFill>
                <a:srgbClr val="FFFF00"/>
              </a:solidFill>
            </a:rPr>
            <a:t>视觉设计：</a:t>
          </a:r>
          <a:r>
            <a:rPr lang="zh-CN" altLang="en-US" sz="1200" b="0" kern="1200" dirty="0">
              <a:solidFill>
                <a:schemeClr val="bg1"/>
              </a:solidFill>
            </a:rPr>
            <a:t>高度还原品牌风格，采用真实色彩、字体、图标和图像资源，确保界面美观且符合用户体验标准。商品图片、标题、价格、评价星级等信息展示均按照实际尺寸进行设计，并保证在不同分辨率屏幕下的清晰度和一致性。</a:t>
          </a:r>
          <a:endParaRPr lang="zh-CN" altLang="en-US" sz="1200" kern="1200" dirty="0"/>
        </a:p>
      </dsp:txBody>
      <dsp:txXfrm rot="10800000">
        <a:off x="399391" y="1303043"/>
        <a:ext cx="1803184" cy="2945138"/>
      </dsp:txXfrm>
    </dsp:sp>
    <dsp:sp modelId="{C2371BF6-0D64-492C-841F-EB9A916D7AAC}">
      <dsp:nvSpPr>
        <dsp:cNvPr id="0" name=""/>
        <dsp:cNvSpPr/>
      </dsp:nvSpPr>
      <dsp:spPr>
        <a:xfrm>
          <a:off x="2453800" y="348436"/>
          <a:ext cx="1921362" cy="61194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CD52BC-BB1A-4E54-BCCA-EEC918F078D9}">
      <dsp:nvSpPr>
        <dsp:cNvPr id="0" name=""/>
        <dsp:cNvSpPr/>
      </dsp:nvSpPr>
      <dsp:spPr>
        <a:xfrm rot="10800000">
          <a:off x="2453800" y="1303043"/>
          <a:ext cx="1921362" cy="300422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交互仿真：</a:t>
          </a:r>
          <a:r>
            <a:rPr lang="zh-CN" altLang="en-US" sz="1200" b="0" kern="1200" dirty="0">
              <a:solidFill>
                <a:schemeClr val="bg1"/>
              </a:solidFill>
            </a:rPr>
            <a:t>通过工具实现按钮点击、滑动效果、下拉菜单展开收起、弹窗提示、加载动画等所有可能的交互行为。同时，针对搜索功能，包括输入框自动补全、筛选条件联动变化，以及搜索结果的分页展示等功能都会精细设计并模拟。</a:t>
          </a:r>
        </a:p>
      </dsp:txBody>
      <dsp:txXfrm rot="10800000">
        <a:off x="2512889" y="1303043"/>
        <a:ext cx="1803184" cy="2945138"/>
      </dsp:txXfrm>
    </dsp:sp>
    <dsp:sp modelId="{F2B40364-596D-4158-9D68-4DA62BCA8BFE}">
      <dsp:nvSpPr>
        <dsp:cNvPr id="0" name=""/>
        <dsp:cNvSpPr/>
      </dsp:nvSpPr>
      <dsp:spPr>
        <a:xfrm>
          <a:off x="4567299" y="348436"/>
          <a:ext cx="1921362" cy="61194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6388EE-FC6C-49C4-8CEE-C22BA6994618}">
      <dsp:nvSpPr>
        <dsp:cNvPr id="0" name=""/>
        <dsp:cNvSpPr/>
      </dsp:nvSpPr>
      <dsp:spPr>
        <a:xfrm rot="10800000">
          <a:off x="4567299" y="1303043"/>
          <a:ext cx="1921362" cy="300422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动态内容：</a:t>
          </a:r>
          <a:r>
            <a:rPr lang="zh-CN" altLang="en-US" sz="1200" b="0" kern="1200" dirty="0">
              <a:solidFill>
                <a:schemeClr val="bg1"/>
              </a:solidFill>
            </a:rPr>
            <a:t>利用真实数据或高质量占位符填充商品列表、用户评论、促销活动等内容模块，体现真实场景中的信息层次和更新逻辑，如购物车实时更新总价、库存状态提示、优惠券使用规则说明等。</a:t>
          </a:r>
        </a:p>
      </dsp:txBody>
      <dsp:txXfrm rot="10800000">
        <a:off x="4626388" y="1303043"/>
        <a:ext cx="1803184" cy="2945138"/>
      </dsp:txXfrm>
    </dsp:sp>
    <dsp:sp modelId="{98113B4C-9FE2-42B7-8216-24705A3BE66D}">
      <dsp:nvSpPr>
        <dsp:cNvPr id="0" name=""/>
        <dsp:cNvSpPr/>
      </dsp:nvSpPr>
      <dsp:spPr>
        <a:xfrm>
          <a:off x="6680798" y="348436"/>
          <a:ext cx="1921362" cy="61194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268BA3-5EF9-4805-85E1-3BBFF65D8B84}">
      <dsp:nvSpPr>
        <dsp:cNvPr id="0" name=""/>
        <dsp:cNvSpPr/>
      </dsp:nvSpPr>
      <dsp:spPr>
        <a:xfrm rot="10800000">
          <a:off x="6680798" y="1303043"/>
          <a:ext cx="1921362" cy="300422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响应式布局：</a:t>
          </a:r>
          <a:r>
            <a:rPr lang="zh-CN" altLang="en-US" sz="1200" b="0" kern="1200" dirty="0">
              <a:solidFill>
                <a:schemeClr val="bg1"/>
              </a:solidFill>
            </a:rPr>
            <a:t>根据不同设备（如桌面电脑、平板、手机）创建适应性设计方案， 确保在各平台上的自适应性和易用性，每一种屏幕尺寸下都要考虑到 </a:t>
          </a:r>
          <a:r>
            <a:rPr lang="en-US" altLang="en-US" sz="1200" b="0" kern="1200" dirty="0">
              <a:solidFill>
                <a:schemeClr val="bg1"/>
              </a:solidFill>
            </a:rPr>
            <a:t>UI </a:t>
          </a:r>
          <a:r>
            <a:rPr lang="zh-CN" altLang="en-US" sz="1200" b="0" kern="1200" dirty="0">
              <a:solidFill>
                <a:schemeClr val="bg1"/>
              </a:solidFill>
            </a:rPr>
            <a:t>元素的可见性、可操作性和阅读舒适度。</a:t>
          </a:r>
        </a:p>
      </dsp:txBody>
      <dsp:txXfrm rot="10800000">
        <a:off x="6739887" y="1303043"/>
        <a:ext cx="1803184" cy="2945138"/>
      </dsp:txXfrm>
    </dsp:sp>
    <dsp:sp modelId="{F25E34CD-83A4-4BD1-A29B-165715F9F216}">
      <dsp:nvSpPr>
        <dsp:cNvPr id="0" name=""/>
        <dsp:cNvSpPr/>
      </dsp:nvSpPr>
      <dsp:spPr>
        <a:xfrm>
          <a:off x="8794297" y="348436"/>
          <a:ext cx="1921362" cy="61194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E2F9D5-56CD-4CAF-BBAC-AC5515236BD5}">
      <dsp:nvSpPr>
        <dsp:cNvPr id="0" name=""/>
        <dsp:cNvSpPr/>
      </dsp:nvSpPr>
      <dsp:spPr>
        <a:xfrm rot="10800000">
          <a:off x="8794297" y="1303043"/>
          <a:ext cx="1921362" cy="3004227"/>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t" anchorCtr="0">
          <a:noAutofit/>
        </a:bodyPr>
        <a:lstStyle/>
        <a:p>
          <a:pPr marL="0" lvl="0" indent="0" algn="l" defTabSz="533400">
            <a:lnSpc>
              <a:spcPct val="90000"/>
            </a:lnSpc>
            <a:spcBef>
              <a:spcPct val="0"/>
            </a:spcBef>
            <a:spcAft>
              <a:spcPct val="35000"/>
            </a:spcAft>
            <a:buNone/>
          </a:pPr>
          <a:r>
            <a:rPr lang="en-US" altLang="en-US" sz="1200" b="1" kern="1200" dirty="0">
              <a:solidFill>
                <a:srgbClr val="FFFF00"/>
              </a:solidFill>
              <a:latin typeface="Arial"/>
              <a:ea typeface="微软雅黑"/>
              <a:cs typeface="+mn-cs"/>
            </a:rPr>
            <a:t>&gt;</a:t>
          </a:r>
          <a:r>
            <a:rPr lang="zh-CN" altLang="en-US" sz="1200" b="1" kern="1200" dirty="0">
              <a:solidFill>
                <a:srgbClr val="FFFF00"/>
              </a:solidFill>
              <a:latin typeface="Arial"/>
              <a:ea typeface="微软雅黑"/>
              <a:cs typeface="+mn-cs"/>
            </a:rPr>
            <a:t>关键流程设计：</a:t>
          </a:r>
          <a:r>
            <a:rPr lang="zh-CN" altLang="en-US" sz="1200" b="0" kern="1200" dirty="0">
              <a:solidFill>
                <a:schemeClr val="bg1"/>
              </a:solidFill>
            </a:rPr>
            <a:t>详细规划并精确呈现用户注册登录、账户管理、商品选购、配送地址填写、支付方式选择、订单确认及提交等核心业务流程，每个步骤包含的所有表单字段、单选 </a:t>
          </a:r>
          <a:r>
            <a:rPr lang="en-US" altLang="en-US" sz="1200" b="0" kern="1200" dirty="0">
              <a:solidFill>
                <a:schemeClr val="bg1"/>
              </a:solidFill>
            </a:rPr>
            <a:t>/ </a:t>
          </a:r>
          <a:r>
            <a:rPr lang="zh-CN" altLang="en-US" sz="1200" b="0" kern="1200" dirty="0">
              <a:solidFill>
                <a:schemeClr val="bg1"/>
              </a:solidFill>
            </a:rPr>
            <a:t>多选控件、按钮状态切换、错误提示等都应完备无遗。</a:t>
          </a:r>
        </a:p>
      </dsp:txBody>
      <dsp:txXfrm rot="10800000">
        <a:off x="8853386" y="1303043"/>
        <a:ext cx="1803184" cy="29451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E6F879-EC83-4F59-A85C-5554801ED8AF}">
      <dsp:nvSpPr>
        <dsp:cNvPr id="0" name=""/>
        <dsp:cNvSpPr/>
      </dsp:nvSpPr>
      <dsp:spPr>
        <a:xfrm>
          <a:off x="828945" y="0"/>
          <a:ext cx="9394715" cy="409302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F86849-1262-4290-BE38-02D0AA17D3AD}">
      <dsp:nvSpPr>
        <dsp:cNvPr id="0" name=""/>
        <dsp:cNvSpPr/>
      </dsp:nvSpPr>
      <dsp:spPr>
        <a:xfrm>
          <a:off x="3238" y="1227908"/>
          <a:ext cx="1949317"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功能性验证</a:t>
          </a:r>
        </a:p>
      </dsp:txBody>
      <dsp:txXfrm>
        <a:off x="83160" y="1307830"/>
        <a:ext cx="1789473" cy="1477367"/>
      </dsp:txXfrm>
    </dsp:sp>
    <dsp:sp modelId="{2976453A-1A0B-4A73-BFBB-799CAA36F0B3}">
      <dsp:nvSpPr>
        <dsp:cNvPr id="0" name=""/>
        <dsp:cNvSpPr/>
      </dsp:nvSpPr>
      <dsp:spPr>
        <a:xfrm>
          <a:off x="2277441" y="1227908"/>
          <a:ext cx="1949317"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信息架构评估</a:t>
          </a:r>
        </a:p>
      </dsp:txBody>
      <dsp:txXfrm>
        <a:off x="2357363" y="1307830"/>
        <a:ext cx="1789473" cy="1477367"/>
      </dsp:txXfrm>
    </dsp:sp>
    <dsp:sp modelId="{5C5401DA-4C40-4531-8190-A87A075C35D7}">
      <dsp:nvSpPr>
        <dsp:cNvPr id="0" name=""/>
        <dsp:cNvSpPr/>
      </dsp:nvSpPr>
      <dsp:spPr>
        <a:xfrm>
          <a:off x="4551644" y="1227908"/>
          <a:ext cx="1949317"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任务流程测试</a:t>
          </a:r>
        </a:p>
      </dsp:txBody>
      <dsp:txXfrm>
        <a:off x="4631566" y="1307830"/>
        <a:ext cx="1789473" cy="1477367"/>
      </dsp:txXfrm>
    </dsp:sp>
    <dsp:sp modelId="{DDDAFBD4-B41A-45A5-9D2A-85255E2B7451}">
      <dsp:nvSpPr>
        <dsp:cNvPr id="0" name=""/>
        <dsp:cNvSpPr/>
      </dsp:nvSpPr>
      <dsp:spPr>
        <a:xfrm>
          <a:off x="6825847" y="1227908"/>
          <a:ext cx="1949317"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用户参与度与易用性测试</a:t>
          </a:r>
        </a:p>
      </dsp:txBody>
      <dsp:txXfrm>
        <a:off x="6905769" y="1307830"/>
        <a:ext cx="1789473" cy="1477367"/>
      </dsp:txXfrm>
    </dsp:sp>
    <dsp:sp modelId="{3CF74CCA-9DB8-4FAE-982C-EFE8943F45DF}">
      <dsp:nvSpPr>
        <dsp:cNvPr id="0" name=""/>
        <dsp:cNvSpPr/>
      </dsp:nvSpPr>
      <dsp:spPr>
        <a:xfrm>
          <a:off x="9100050" y="1227908"/>
          <a:ext cx="1949317"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快速迭代与改进</a:t>
          </a:r>
        </a:p>
      </dsp:txBody>
      <dsp:txXfrm>
        <a:off x="9179972" y="1307830"/>
        <a:ext cx="1789473" cy="14773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E6F879-EC83-4F59-A85C-5554801ED8AF}">
      <dsp:nvSpPr>
        <dsp:cNvPr id="0" name=""/>
        <dsp:cNvSpPr/>
      </dsp:nvSpPr>
      <dsp:spPr>
        <a:xfrm>
          <a:off x="828945" y="0"/>
          <a:ext cx="9394715" cy="409302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F86849-1262-4290-BE38-02D0AA17D3AD}">
      <dsp:nvSpPr>
        <dsp:cNvPr id="0" name=""/>
        <dsp:cNvSpPr/>
      </dsp:nvSpPr>
      <dsp:spPr>
        <a:xfrm>
          <a:off x="134"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界面布局与视觉一致性</a:t>
          </a:r>
          <a:endParaRPr lang="zh-CN" altLang="en-US" sz="1800" kern="1200" dirty="0"/>
        </a:p>
      </dsp:txBody>
      <dsp:txXfrm>
        <a:off x="79090" y="1306864"/>
        <a:ext cx="1459503" cy="1479299"/>
      </dsp:txXfrm>
    </dsp:sp>
    <dsp:sp modelId="{214E58D8-B5A6-41B0-99AC-06D445CD4995}">
      <dsp:nvSpPr>
        <dsp:cNvPr id="0" name=""/>
        <dsp:cNvSpPr/>
      </dsp:nvSpPr>
      <dsp:spPr>
        <a:xfrm>
          <a:off x="1887119"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交互行为模拟</a:t>
          </a:r>
        </a:p>
      </dsp:txBody>
      <dsp:txXfrm>
        <a:off x="1966075" y="1306864"/>
        <a:ext cx="1459503" cy="1479299"/>
      </dsp:txXfrm>
    </dsp:sp>
    <dsp:sp modelId="{70D8A05D-4157-44BD-86E2-CBD8C6A96F2E}">
      <dsp:nvSpPr>
        <dsp:cNvPr id="0" name=""/>
        <dsp:cNvSpPr/>
      </dsp:nvSpPr>
      <dsp:spPr>
        <a:xfrm>
          <a:off x="3774103"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关键路径与任务流程检验</a:t>
          </a:r>
        </a:p>
      </dsp:txBody>
      <dsp:txXfrm>
        <a:off x="3853059" y="1306864"/>
        <a:ext cx="1459503" cy="1479299"/>
      </dsp:txXfrm>
    </dsp:sp>
    <dsp:sp modelId="{E750071E-15D6-4781-A973-5EDF48ACC03C}">
      <dsp:nvSpPr>
        <dsp:cNvPr id="0" name=""/>
        <dsp:cNvSpPr/>
      </dsp:nvSpPr>
      <dsp:spPr>
        <a:xfrm>
          <a:off x="5661087"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用户参与度与可用性测试</a:t>
          </a:r>
        </a:p>
      </dsp:txBody>
      <dsp:txXfrm>
        <a:off x="5740043" y="1306864"/>
        <a:ext cx="1459503" cy="1479299"/>
      </dsp:txXfrm>
    </dsp:sp>
    <dsp:sp modelId="{43235939-1749-47F1-A5B8-E969401BE37B}">
      <dsp:nvSpPr>
        <dsp:cNvPr id="0" name=""/>
        <dsp:cNvSpPr/>
      </dsp:nvSpPr>
      <dsp:spPr>
        <a:xfrm>
          <a:off x="7548071"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适配性评估</a:t>
          </a:r>
        </a:p>
      </dsp:txBody>
      <dsp:txXfrm>
        <a:off x="7627027" y="1306864"/>
        <a:ext cx="1459503" cy="1479299"/>
      </dsp:txXfrm>
    </dsp:sp>
    <dsp:sp modelId="{A806D853-26EC-4801-960E-CC6F0CECA660}">
      <dsp:nvSpPr>
        <dsp:cNvPr id="0" name=""/>
        <dsp:cNvSpPr/>
      </dsp:nvSpPr>
      <dsp:spPr>
        <a:xfrm>
          <a:off x="9435056"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迭代改进与细节优化</a:t>
          </a:r>
        </a:p>
      </dsp:txBody>
      <dsp:txXfrm>
        <a:off x="9514012" y="1306864"/>
        <a:ext cx="1459503" cy="14792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E6F879-EC83-4F59-A85C-5554801ED8AF}">
      <dsp:nvSpPr>
        <dsp:cNvPr id="0" name=""/>
        <dsp:cNvSpPr/>
      </dsp:nvSpPr>
      <dsp:spPr>
        <a:xfrm>
          <a:off x="828945" y="0"/>
          <a:ext cx="9394715" cy="409302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F86849-1262-4290-BE38-02D0AA17D3AD}">
      <dsp:nvSpPr>
        <dsp:cNvPr id="0" name=""/>
        <dsp:cNvSpPr/>
      </dsp:nvSpPr>
      <dsp:spPr>
        <a:xfrm>
          <a:off x="134"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用户界面测试</a:t>
          </a:r>
        </a:p>
      </dsp:txBody>
      <dsp:txXfrm>
        <a:off x="79090" y="1306864"/>
        <a:ext cx="1459503" cy="1479299"/>
      </dsp:txXfrm>
    </dsp:sp>
    <dsp:sp modelId="{FC0A4EAF-73D6-4A4E-BCBE-2A798B4B0151}">
      <dsp:nvSpPr>
        <dsp:cNvPr id="0" name=""/>
        <dsp:cNvSpPr/>
      </dsp:nvSpPr>
      <dsp:spPr>
        <a:xfrm>
          <a:off x="1887119"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交互行为验证</a:t>
          </a:r>
        </a:p>
      </dsp:txBody>
      <dsp:txXfrm>
        <a:off x="1966075" y="1306864"/>
        <a:ext cx="1459503" cy="1479299"/>
      </dsp:txXfrm>
    </dsp:sp>
    <dsp:sp modelId="{0987DF55-A2BE-436F-81AC-0049158FF8C3}">
      <dsp:nvSpPr>
        <dsp:cNvPr id="0" name=""/>
        <dsp:cNvSpPr/>
      </dsp:nvSpPr>
      <dsp:spPr>
        <a:xfrm>
          <a:off x="3774103"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业务流程检验</a:t>
          </a:r>
        </a:p>
      </dsp:txBody>
      <dsp:txXfrm>
        <a:off x="3853059" y="1306864"/>
        <a:ext cx="1459503" cy="1479299"/>
      </dsp:txXfrm>
    </dsp:sp>
    <dsp:sp modelId="{B0260BCF-A727-4824-B446-64F96D47ED5B}">
      <dsp:nvSpPr>
        <dsp:cNvPr id="0" name=""/>
        <dsp:cNvSpPr/>
      </dsp:nvSpPr>
      <dsp:spPr>
        <a:xfrm>
          <a:off x="5661087"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可用性评估与用户测试</a:t>
          </a:r>
        </a:p>
      </dsp:txBody>
      <dsp:txXfrm>
        <a:off x="5740043" y="1306864"/>
        <a:ext cx="1459503" cy="1479299"/>
      </dsp:txXfrm>
    </dsp:sp>
    <dsp:sp modelId="{57F4672E-00A0-4967-948B-510F861D613F}">
      <dsp:nvSpPr>
        <dsp:cNvPr id="0" name=""/>
        <dsp:cNvSpPr/>
      </dsp:nvSpPr>
      <dsp:spPr>
        <a:xfrm>
          <a:off x="7548071"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性能与技术可行性评估</a:t>
          </a:r>
        </a:p>
      </dsp:txBody>
      <dsp:txXfrm>
        <a:off x="7627027" y="1306864"/>
        <a:ext cx="1459503" cy="1479299"/>
      </dsp:txXfrm>
    </dsp:sp>
    <dsp:sp modelId="{9CD1C5E0-8B20-4A25-B766-0442BD8B94A3}">
      <dsp:nvSpPr>
        <dsp:cNvPr id="0" name=""/>
        <dsp:cNvSpPr/>
      </dsp:nvSpPr>
      <dsp:spPr>
        <a:xfrm>
          <a:off x="9435056" y="1227908"/>
          <a:ext cx="1617415" cy="16372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迭代改进与完善</a:t>
          </a:r>
        </a:p>
      </dsp:txBody>
      <dsp:txXfrm>
        <a:off x="9514012" y="1306864"/>
        <a:ext cx="1459503" cy="14792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C27E77-BC41-4D06-A04F-922B1C858D80}">
      <dsp:nvSpPr>
        <dsp:cNvPr id="0" name=""/>
        <dsp:cNvSpPr/>
      </dsp:nvSpPr>
      <dsp:spPr>
        <a:xfrm>
          <a:off x="3835" y="696676"/>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补色搭配</a:t>
          </a:r>
          <a:endParaRPr lang="zh-CN" altLang="en-US" sz="1800" kern="1200" dirty="0"/>
        </a:p>
      </dsp:txBody>
      <dsp:txXfrm>
        <a:off x="3835" y="696676"/>
        <a:ext cx="2076673" cy="1246004"/>
      </dsp:txXfrm>
    </dsp:sp>
    <dsp:sp modelId="{AEC0E4AA-EEDB-409C-B5B1-79C1FE0BE90F}">
      <dsp:nvSpPr>
        <dsp:cNvPr id="0" name=""/>
        <dsp:cNvSpPr/>
      </dsp:nvSpPr>
      <dsp:spPr>
        <a:xfrm>
          <a:off x="2288176" y="696676"/>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类似色搭配</a:t>
          </a:r>
        </a:p>
      </dsp:txBody>
      <dsp:txXfrm>
        <a:off x="2288176" y="696676"/>
        <a:ext cx="2076673" cy="1246004"/>
      </dsp:txXfrm>
    </dsp:sp>
    <dsp:sp modelId="{6D2386DE-2407-44A5-839A-CCB7C299C1F9}">
      <dsp:nvSpPr>
        <dsp:cNvPr id="0" name=""/>
        <dsp:cNvSpPr/>
      </dsp:nvSpPr>
      <dsp:spPr>
        <a:xfrm>
          <a:off x="4572517" y="696676"/>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三色组合法</a:t>
          </a:r>
        </a:p>
      </dsp:txBody>
      <dsp:txXfrm>
        <a:off x="4572517" y="696676"/>
        <a:ext cx="2076673" cy="1246004"/>
      </dsp:txXfrm>
    </dsp:sp>
    <dsp:sp modelId="{C2DFB6A0-1415-4225-9689-297325D82A00}">
      <dsp:nvSpPr>
        <dsp:cNvPr id="0" name=""/>
        <dsp:cNvSpPr/>
      </dsp:nvSpPr>
      <dsp:spPr>
        <a:xfrm>
          <a:off x="6856858" y="696676"/>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主色与辅色的选择</a:t>
          </a:r>
        </a:p>
      </dsp:txBody>
      <dsp:txXfrm>
        <a:off x="6856858" y="696676"/>
        <a:ext cx="2076673" cy="1246004"/>
      </dsp:txXfrm>
    </dsp:sp>
    <dsp:sp modelId="{60F04D5F-E8C8-4F83-9266-5933ADB63EF5}">
      <dsp:nvSpPr>
        <dsp:cNvPr id="0" name=""/>
        <dsp:cNvSpPr/>
      </dsp:nvSpPr>
      <dsp:spPr>
        <a:xfrm>
          <a:off x="9141199" y="696676"/>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色彩情感与用户体验</a:t>
          </a:r>
        </a:p>
      </dsp:txBody>
      <dsp:txXfrm>
        <a:off x="9141199" y="696676"/>
        <a:ext cx="2076673" cy="1246004"/>
      </dsp:txXfrm>
    </dsp:sp>
    <dsp:sp modelId="{503AC020-144D-47D8-B095-4089603BF81C}">
      <dsp:nvSpPr>
        <dsp:cNvPr id="0" name=""/>
        <dsp:cNvSpPr/>
      </dsp:nvSpPr>
      <dsp:spPr>
        <a:xfrm>
          <a:off x="1146006" y="2150347"/>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明暗度与饱和度调整</a:t>
          </a:r>
        </a:p>
      </dsp:txBody>
      <dsp:txXfrm>
        <a:off x="1146006" y="2150347"/>
        <a:ext cx="2076673" cy="1246004"/>
      </dsp:txXfrm>
    </dsp:sp>
    <dsp:sp modelId="{369681D2-B33C-4294-93A1-644B8EECFA52}">
      <dsp:nvSpPr>
        <dsp:cNvPr id="0" name=""/>
        <dsp:cNvSpPr/>
      </dsp:nvSpPr>
      <dsp:spPr>
        <a:xfrm>
          <a:off x="3430347" y="2150347"/>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黑白灰辅助色的应用</a:t>
          </a:r>
        </a:p>
      </dsp:txBody>
      <dsp:txXfrm>
        <a:off x="3430347" y="2150347"/>
        <a:ext cx="2076673" cy="1246004"/>
      </dsp:txXfrm>
    </dsp:sp>
    <dsp:sp modelId="{D78D51C5-061B-4A15-A5FB-AC97BBEE2941}">
      <dsp:nvSpPr>
        <dsp:cNvPr id="0" name=""/>
        <dsp:cNvSpPr/>
      </dsp:nvSpPr>
      <dsp:spPr>
        <a:xfrm>
          <a:off x="5714688" y="2150347"/>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响应式色彩策略</a:t>
          </a:r>
        </a:p>
      </dsp:txBody>
      <dsp:txXfrm>
        <a:off x="5714688" y="2150347"/>
        <a:ext cx="2076673" cy="1246004"/>
      </dsp:txXfrm>
    </dsp:sp>
    <dsp:sp modelId="{86CF403B-48C6-4BF5-8F57-EA29DD1EC46D}">
      <dsp:nvSpPr>
        <dsp:cNvPr id="0" name=""/>
        <dsp:cNvSpPr/>
      </dsp:nvSpPr>
      <dsp:spPr>
        <a:xfrm>
          <a:off x="7999029" y="2150347"/>
          <a:ext cx="2076673" cy="12460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遵循无障碍设计原则</a:t>
          </a:r>
        </a:p>
      </dsp:txBody>
      <dsp:txXfrm>
        <a:off x="7999029" y="2150347"/>
        <a:ext cx="2076673" cy="124600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245915-1E39-4541-8448-FA98C3406271}">
      <dsp:nvSpPr>
        <dsp:cNvPr id="0" name=""/>
        <dsp:cNvSpPr/>
      </dsp:nvSpPr>
      <dsp:spPr>
        <a:xfrm>
          <a:off x="0" y="176763"/>
          <a:ext cx="11515266" cy="4329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en-US" sz="1800" kern="1200" dirty="0"/>
            <a:t>1</a:t>
          </a:r>
          <a:r>
            <a:rPr lang="zh-CN" altLang="en-US" sz="1800" kern="1200" dirty="0"/>
            <a:t>）信息传达。</a:t>
          </a:r>
        </a:p>
      </dsp:txBody>
      <dsp:txXfrm>
        <a:off x="21132" y="197895"/>
        <a:ext cx="11473002" cy="390636"/>
      </dsp:txXfrm>
    </dsp:sp>
    <dsp:sp modelId="{CDEA56FA-2139-41CE-9077-D5A2B5A365F6}">
      <dsp:nvSpPr>
        <dsp:cNvPr id="0" name=""/>
        <dsp:cNvSpPr/>
      </dsp:nvSpPr>
      <dsp:spPr>
        <a:xfrm>
          <a:off x="0" y="609663"/>
          <a:ext cx="11515266"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61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通过特定色彩关联特定信息，比如红色可用来强调促销活动或紧急事项，绿色则暗示安全或成功操作。</a:t>
          </a:r>
        </a:p>
      </dsp:txBody>
      <dsp:txXfrm>
        <a:off x="0" y="609663"/>
        <a:ext cx="11515266" cy="414000"/>
      </dsp:txXfrm>
    </dsp:sp>
    <dsp:sp modelId="{61550026-1166-47A6-AE4A-A29ED8A494B5}">
      <dsp:nvSpPr>
        <dsp:cNvPr id="0" name=""/>
        <dsp:cNvSpPr/>
      </dsp:nvSpPr>
      <dsp:spPr>
        <a:xfrm>
          <a:off x="0" y="1023664"/>
          <a:ext cx="11515266" cy="4329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en-US" sz="1800" kern="1200" dirty="0"/>
            <a:t>2</a:t>
          </a:r>
          <a:r>
            <a:rPr lang="zh-CN" altLang="en-US" sz="1800" kern="1200" dirty="0"/>
            <a:t>）情绪引导。</a:t>
          </a:r>
        </a:p>
      </dsp:txBody>
      <dsp:txXfrm>
        <a:off x="21132" y="1044796"/>
        <a:ext cx="11473002" cy="390636"/>
      </dsp:txXfrm>
    </dsp:sp>
    <dsp:sp modelId="{468E2875-848F-4573-9503-39A32FE29F7C}">
      <dsp:nvSpPr>
        <dsp:cNvPr id="0" name=""/>
        <dsp:cNvSpPr/>
      </dsp:nvSpPr>
      <dsp:spPr>
        <a:xfrm>
          <a:off x="0" y="1456564"/>
          <a:ext cx="11515266" cy="765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61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利用色彩心理学原理，选用恰当的色彩组合来调节浏览者的心情， 例如使用暖色调打造温馨、热情的购物环境，或采用冷色调为教育、资讯类网站塑造安静、专注的学习气氛。</a:t>
          </a:r>
        </a:p>
      </dsp:txBody>
      <dsp:txXfrm>
        <a:off x="0" y="1456564"/>
        <a:ext cx="11515266" cy="765899"/>
      </dsp:txXfrm>
    </dsp:sp>
    <dsp:sp modelId="{2414BA04-64B6-4B16-9185-213282B3FF5D}">
      <dsp:nvSpPr>
        <dsp:cNvPr id="0" name=""/>
        <dsp:cNvSpPr/>
      </dsp:nvSpPr>
      <dsp:spPr>
        <a:xfrm>
          <a:off x="0" y="2222464"/>
          <a:ext cx="11515266" cy="4329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en-US" sz="1800" kern="1200" dirty="0"/>
            <a:t>3</a:t>
          </a:r>
          <a:r>
            <a:rPr lang="zh-CN" altLang="en-US" sz="1800" kern="1200" dirty="0"/>
            <a:t>）品牌塑造。</a:t>
          </a:r>
        </a:p>
      </dsp:txBody>
      <dsp:txXfrm>
        <a:off x="21132" y="2243596"/>
        <a:ext cx="11473002" cy="390636"/>
      </dsp:txXfrm>
    </dsp:sp>
    <dsp:sp modelId="{D243D5A6-F3D9-4FFE-AE3A-146F7CAED7CF}">
      <dsp:nvSpPr>
        <dsp:cNvPr id="0" name=""/>
        <dsp:cNvSpPr/>
      </dsp:nvSpPr>
      <dsp:spPr>
        <a:xfrm>
          <a:off x="0" y="2655364"/>
          <a:ext cx="11515266"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61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网页色彩应与品牌形象一致，强化品牌识别度和记忆度，使用户能够在众多网站中一眼认出并产生好感。</a:t>
          </a:r>
        </a:p>
      </dsp:txBody>
      <dsp:txXfrm>
        <a:off x="0" y="2655364"/>
        <a:ext cx="11515266" cy="414000"/>
      </dsp:txXfrm>
    </dsp:sp>
    <dsp:sp modelId="{E2BCC7B2-C7FF-40AB-869B-6EE1DF53CF72}">
      <dsp:nvSpPr>
        <dsp:cNvPr id="0" name=""/>
        <dsp:cNvSpPr/>
      </dsp:nvSpPr>
      <dsp:spPr>
        <a:xfrm>
          <a:off x="0" y="3069364"/>
          <a:ext cx="11515266" cy="4329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zh-CN" altLang="en-US" sz="1800" kern="1200" dirty="0"/>
            <a:t>（</a:t>
          </a:r>
          <a:r>
            <a:rPr lang="en-US" altLang="en-US" sz="1800" kern="1200" dirty="0"/>
            <a:t>4</a:t>
          </a:r>
          <a:r>
            <a:rPr lang="zh-CN" altLang="en-US" sz="1800" kern="1200" dirty="0"/>
            <a:t>）视觉层次的营造。</a:t>
          </a:r>
        </a:p>
      </dsp:txBody>
      <dsp:txXfrm>
        <a:off x="21132" y="3090496"/>
        <a:ext cx="11473002" cy="390636"/>
      </dsp:txXfrm>
    </dsp:sp>
    <dsp:sp modelId="{BB7A2639-9329-4208-85DA-95CB633F6E98}">
      <dsp:nvSpPr>
        <dsp:cNvPr id="0" name=""/>
        <dsp:cNvSpPr/>
      </dsp:nvSpPr>
      <dsp:spPr>
        <a:xfrm>
          <a:off x="0" y="3502264"/>
          <a:ext cx="11515266"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610"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利用色彩对比度构建清晰的视觉层级结构，帮助用户快速定位重要信息，提高页面导航和功能使用的易用性。</a:t>
          </a:r>
        </a:p>
      </dsp:txBody>
      <dsp:txXfrm>
        <a:off x="0" y="3502264"/>
        <a:ext cx="11515266" cy="414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4FCE6C-BA6E-4F9B-B6A6-F93D14970BA0}">
      <dsp:nvSpPr>
        <dsp:cNvPr id="0" name=""/>
        <dsp:cNvSpPr/>
      </dsp:nvSpPr>
      <dsp:spPr>
        <a:xfrm>
          <a:off x="3020660" y="0"/>
          <a:ext cx="4504685" cy="450468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6FDF4B-E0D0-4CDB-B63B-0164D6663CD9}">
      <dsp:nvSpPr>
        <dsp:cNvPr id="0" name=""/>
        <dsp:cNvSpPr/>
      </dsp:nvSpPr>
      <dsp:spPr>
        <a:xfrm>
          <a:off x="5273003" y="452888"/>
          <a:ext cx="2928045" cy="5331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相关性与一致性</a:t>
          </a:r>
          <a:endParaRPr lang="zh-CN" altLang="en-US" sz="1800" kern="1200" dirty="0"/>
        </a:p>
      </dsp:txBody>
      <dsp:txXfrm>
        <a:off x="5299030" y="478915"/>
        <a:ext cx="2875991" cy="481117"/>
      </dsp:txXfrm>
    </dsp:sp>
    <dsp:sp modelId="{4C00B32E-27BD-4A8A-9CC7-29CBA43493D3}">
      <dsp:nvSpPr>
        <dsp:cNvPr id="0" name=""/>
        <dsp:cNvSpPr/>
      </dsp:nvSpPr>
      <dsp:spPr>
        <a:xfrm>
          <a:off x="5273003" y="1052706"/>
          <a:ext cx="2928045" cy="5331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质量与分辨率</a:t>
          </a:r>
        </a:p>
      </dsp:txBody>
      <dsp:txXfrm>
        <a:off x="5299030" y="1078733"/>
        <a:ext cx="2875991" cy="481117"/>
      </dsp:txXfrm>
    </dsp:sp>
    <dsp:sp modelId="{93E538B6-8E9C-4BAD-9BB9-25A2A7572112}">
      <dsp:nvSpPr>
        <dsp:cNvPr id="0" name=""/>
        <dsp:cNvSpPr/>
      </dsp:nvSpPr>
      <dsp:spPr>
        <a:xfrm>
          <a:off x="5273003" y="1652524"/>
          <a:ext cx="2928045" cy="5331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版权合规</a:t>
          </a:r>
        </a:p>
      </dsp:txBody>
      <dsp:txXfrm>
        <a:off x="5299030" y="1678551"/>
        <a:ext cx="2875991" cy="481117"/>
      </dsp:txXfrm>
    </dsp:sp>
    <dsp:sp modelId="{6C3367B7-920E-4F45-835E-CAB30F27B011}">
      <dsp:nvSpPr>
        <dsp:cNvPr id="0" name=""/>
        <dsp:cNvSpPr/>
      </dsp:nvSpPr>
      <dsp:spPr>
        <a:xfrm>
          <a:off x="5273003" y="2252342"/>
          <a:ext cx="2928045" cy="5331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场景化展示</a:t>
          </a:r>
        </a:p>
      </dsp:txBody>
      <dsp:txXfrm>
        <a:off x="5299030" y="2278369"/>
        <a:ext cx="2875991" cy="481117"/>
      </dsp:txXfrm>
    </dsp:sp>
    <dsp:sp modelId="{0A71DD7F-FC31-4422-B3DC-614E4CE261B6}">
      <dsp:nvSpPr>
        <dsp:cNvPr id="0" name=""/>
        <dsp:cNvSpPr/>
      </dsp:nvSpPr>
      <dsp:spPr>
        <a:xfrm>
          <a:off x="5273003" y="2852160"/>
          <a:ext cx="2928045" cy="5331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a:t>适应性与响应式设计</a:t>
          </a:r>
        </a:p>
      </dsp:txBody>
      <dsp:txXfrm>
        <a:off x="5299030" y="2878187"/>
        <a:ext cx="2875991" cy="481117"/>
      </dsp:txXfrm>
    </dsp:sp>
    <dsp:sp modelId="{F67027E0-44A7-4161-9633-F8DEC1908335}">
      <dsp:nvSpPr>
        <dsp:cNvPr id="0" name=""/>
        <dsp:cNvSpPr/>
      </dsp:nvSpPr>
      <dsp:spPr>
        <a:xfrm>
          <a:off x="5273003" y="3451978"/>
          <a:ext cx="2928045" cy="53317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加载速度的考量</a:t>
          </a:r>
        </a:p>
      </dsp:txBody>
      <dsp:txXfrm>
        <a:off x="5299030" y="3478005"/>
        <a:ext cx="2875991" cy="481117"/>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2024/9/12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buFontTx/>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buFontTx/>
              <a:buNone/>
              <a:defRPr sz="1200" noProof="1">
                <a:latin typeface="等线" panose="02010600030101010101" charset="-122"/>
              </a:defRPr>
            </a:lvl1pPr>
          </a:lstStyle>
          <a:p>
            <a:pPr>
              <a:defRPr/>
            </a:pPr>
            <a:endParaRPr lang="zh-CN" altLang="en-US"/>
          </a:p>
        </p:txBody>
      </p:sp>
      <p:sp>
        <p:nvSpPr>
          <p:cNvPr id="809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buFontTx/>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smtClean="0"/>
            </a:lvl1pPr>
          </a:lstStyle>
          <a:p>
            <a:pPr>
              <a:defRPr/>
            </a:pPr>
            <a:fld id="{5AC8796B-7368-45C3-B8B4-3EFD9ECED49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a:t>
            </a:fld>
            <a:endParaRPr lang="zh-CN" altLang="en-US">
              <a:latin typeface="等线" panose="02010600030101010101" charset="-122"/>
            </a:endParaRPr>
          </a:p>
        </p:txBody>
      </p:sp>
    </p:spTree>
    <p:extLst>
      <p:ext uri="{BB962C8B-B14F-4D97-AF65-F5344CB8AC3E}">
        <p14:creationId xmlns:p14="http://schemas.microsoft.com/office/powerpoint/2010/main" val="1431019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a:t>
            </a:fld>
            <a:endParaRPr lang="zh-CN" altLang="en-US">
              <a:latin typeface="等线" panose="02010600030101010101" charset="-122"/>
            </a:endParaRPr>
          </a:p>
        </p:txBody>
      </p:sp>
    </p:spTree>
    <p:extLst>
      <p:ext uri="{BB962C8B-B14F-4D97-AF65-F5344CB8AC3E}">
        <p14:creationId xmlns:p14="http://schemas.microsoft.com/office/powerpoint/2010/main" val="2581899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11</a:t>
            </a:fld>
            <a:endParaRPr lang="zh-CN" altLang="en-US">
              <a:latin typeface="等线" panose="02010600030101010101" charset="-122"/>
            </a:endParaRPr>
          </a:p>
        </p:txBody>
      </p:sp>
    </p:spTree>
    <p:extLst>
      <p:ext uri="{BB962C8B-B14F-4D97-AF65-F5344CB8AC3E}">
        <p14:creationId xmlns:p14="http://schemas.microsoft.com/office/powerpoint/2010/main" val="3131398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12</a:t>
            </a:fld>
            <a:endParaRPr lang="zh-CN" altLang="en-US">
              <a:latin typeface="等线" panose="02010600030101010101" charset="-122"/>
            </a:endParaRPr>
          </a:p>
        </p:txBody>
      </p:sp>
    </p:spTree>
    <p:extLst>
      <p:ext uri="{BB962C8B-B14F-4D97-AF65-F5344CB8AC3E}">
        <p14:creationId xmlns:p14="http://schemas.microsoft.com/office/powerpoint/2010/main" val="4057649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13</a:t>
            </a:fld>
            <a:endParaRPr lang="zh-CN" altLang="en-US">
              <a:latin typeface="等线" panose="02010600030101010101" charset="-122"/>
            </a:endParaRPr>
          </a:p>
        </p:txBody>
      </p:sp>
    </p:spTree>
    <p:extLst>
      <p:ext uri="{BB962C8B-B14F-4D97-AF65-F5344CB8AC3E}">
        <p14:creationId xmlns:p14="http://schemas.microsoft.com/office/powerpoint/2010/main" val="131500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14</a:t>
            </a:fld>
            <a:endParaRPr lang="zh-CN" altLang="en-US">
              <a:latin typeface="等线" panose="02010600030101010101" charset="-122"/>
            </a:endParaRPr>
          </a:p>
        </p:txBody>
      </p:sp>
    </p:spTree>
    <p:extLst>
      <p:ext uri="{BB962C8B-B14F-4D97-AF65-F5344CB8AC3E}">
        <p14:creationId xmlns:p14="http://schemas.microsoft.com/office/powerpoint/2010/main" val="1481577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15</a:t>
            </a:fld>
            <a:endParaRPr lang="zh-CN" altLang="en-US">
              <a:latin typeface="等线" panose="02010600030101010101" charset="-122"/>
            </a:endParaRPr>
          </a:p>
        </p:txBody>
      </p:sp>
    </p:spTree>
    <p:extLst>
      <p:ext uri="{BB962C8B-B14F-4D97-AF65-F5344CB8AC3E}">
        <p14:creationId xmlns:p14="http://schemas.microsoft.com/office/powerpoint/2010/main" val="4225024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16</a:t>
            </a:fld>
            <a:endParaRPr lang="zh-CN" altLang="en-US">
              <a:latin typeface="等线" panose="02010600030101010101" charset="-122"/>
            </a:endParaRPr>
          </a:p>
        </p:txBody>
      </p:sp>
    </p:spTree>
    <p:extLst>
      <p:ext uri="{BB962C8B-B14F-4D97-AF65-F5344CB8AC3E}">
        <p14:creationId xmlns:p14="http://schemas.microsoft.com/office/powerpoint/2010/main" val="1023554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17</a:t>
            </a:fld>
            <a:endParaRPr lang="zh-CN" altLang="en-US">
              <a:latin typeface="等线" panose="02010600030101010101" charset="-122"/>
            </a:endParaRPr>
          </a:p>
        </p:txBody>
      </p:sp>
    </p:spTree>
    <p:extLst>
      <p:ext uri="{BB962C8B-B14F-4D97-AF65-F5344CB8AC3E}">
        <p14:creationId xmlns:p14="http://schemas.microsoft.com/office/powerpoint/2010/main" val="190955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18</a:t>
            </a:fld>
            <a:endParaRPr lang="zh-CN" altLang="en-US">
              <a:latin typeface="等线" panose="02010600030101010101" charset="-122"/>
            </a:endParaRPr>
          </a:p>
        </p:txBody>
      </p:sp>
    </p:spTree>
    <p:extLst>
      <p:ext uri="{BB962C8B-B14F-4D97-AF65-F5344CB8AC3E}">
        <p14:creationId xmlns:p14="http://schemas.microsoft.com/office/powerpoint/2010/main" val="3962417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19</a:t>
            </a:fld>
            <a:endParaRPr lang="zh-CN" altLang="en-US">
              <a:latin typeface="等线" panose="02010600030101010101" charset="-122"/>
            </a:endParaRPr>
          </a:p>
        </p:txBody>
      </p:sp>
    </p:spTree>
    <p:extLst>
      <p:ext uri="{BB962C8B-B14F-4D97-AF65-F5344CB8AC3E}">
        <p14:creationId xmlns:p14="http://schemas.microsoft.com/office/powerpoint/2010/main" val="4162670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a:t>
            </a:fld>
            <a:endParaRPr lang="zh-CN" altLang="en-US">
              <a:latin typeface="等线" panose="02010600030101010101" charset="-122"/>
            </a:endParaRPr>
          </a:p>
        </p:txBody>
      </p:sp>
    </p:spTree>
    <p:extLst>
      <p:ext uri="{BB962C8B-B14F-4D97-AF65-F5344CB8AC3E}">
        <p14:creationId xmlns:p14="http://schemas.microsoft.com/office/powerpoint/2010/main" val="610088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20</a:t>
            </a:fld>
            <a:endParaRPr lang="zh-CN" altLang="en-US">
              <a:latin typeface="等线" panose="02010600030101010101" charset="-122"/>
            </a:endParaRPr>
          </a:p>
        </p:txBody>
      </p:sp>
    </p:spTree>
    <p:extLst>
      <p:ext uri="{BB962C8B-B14F-4D97-AF65-F5344CB8AC3E}">
        <p14:creationId xmlns:p14="http://schemas.microsoft.com/office/powerpoint/2010/main" val="4208438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21</a:t>
            </a:fld>
            <a:endParaRPr lang="zh-CN" altLang="en-US">
              <a:latin typeface="等线" panose="02010600030101010101" charset="-122"/>
            </a:endParaRPr>
          </a:p>
        </p:txBody>
      </p:sp>
    </p:spTree>
    <p:extLst>
      <p:ext uri="{BB962C8B-B14F-4D97-AF65-F5344CB8AC3E}">
        <p14:creationId xmlns:p14="http://schemas.microsoft.com/office/powerpoint/2010/main" val="4250038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22</a:t>
            </a:fld>
            <a:endParaRPr lang="zh-CN" altLang="en-US">
              <a:latin typeface="等线" panose="02010600030101010101" charset="-122"/>
            </a:endParaRPr>
          </a:p>
        </p:txBody>
      </p:sp>
    </p:spTree>
    <p:extLst>
      <p:ext uri="{BB962C8B-B14F-4D97-AF65-F5344CB8AC3E}">
        <p14:creationId xmlns:p14="http://schemas.microsoft.com/office/powerpoint/2010/main" val="2718286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23</a:t>
            </a:fld>
            <a:endParaRPr lang="zh-CN" altLang="en-US">
              <a:latin typeface="等线" panose="02010600030101010101" charset="-122"/>
            </a:endParaRPr>
          </a:p>
        </p:txBody>
      </p:sp>
    </p:spTree>
    <p:extLst>
      <p:ext uri="{BB962C8B-B14F-4D97-AF65-F5344CB8AC3E}">
        <p14:creationId xmlns:p14="http://schemas.microsoft.com/office/powerpoint/2010/main" val="21601032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24</a:t>
            </a:fld>
            <a:endParaRPr lang="zh-CN" altLang="en-US">
              <a:latin typeface="等线" panose="02010600030101010101" charset="-122"/>
            </a:endParaRPr>
          </a:p>
        </p:txBody>
      </p:sp>
    </p:spTree>
    <p:extLst>
      <p:ext uri="{BB962C8B-B14F-4D97-AF65-F5344CB8AC3E}">
        <p14:creationId xmlns:p14="http://schemas.microsoft.com/office/powerpoint/2010/main" val="13698278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25</a:t>
            </a:fld>
            <a:endParaRPr lang="zh-CN" altLang="en-US">
              <a:latin typeface="等线" panose="02010600030101010101" charset="-122"/>
            </a:endParaRPr>
          </a:p>
        </p:txBody>
      </p:sp>
    </p:spTree>
    <p:extLst>
      <p:ext uri="{BB962C8B-B14F-4D97-AF65-F5344CB8AC3E}">
        <p14:creationId xmlns:p14="http://schemas.microsoft.com/office/powerpoint/2010/main" val="20480365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26</a:t>
            </a:fld>
            <a:endParaRPr lang="zh-CN" altLang="en-US">
              <a:latin typeface="等线" panose="02010600030101010101" charset="-122"/>
            </a:endParaRPr>
          </a:p>
        </p:txBody>
      </p:sp>
    </p:spTree>
    <p:extLst>
      <p:ext uri="{BB962C8B-B14F-4D97-AF65-F5344CB8AC3E}">
        <p14:creationId xmlns:p14="http://schemas.microsoft.com/office/powerpoint/2010/main" val="12862981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27</a:t>
            </a:fld>
            <a:endParaRPr lang="zh-CN" altLang="en-US">
              <a:latin typeface="等线" panose="02010600030101010101" charset="-122"/>
            </a:endParaRPr>
          </a:p>
        </p:txBody>
      </p:sp>
    </p:spTree>
    <p:extLst>
      <p:ext uri="{BB962C8B-B14F-4D97-AF65-F5344CB8AC3E}">
        <p14:creationId xmlns:p14="http://schemas.microsoft.com/office/powerpoint/2010/main" val="25132817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28</a:t>
            </a:fld>
            <a:endParaRPr lang="zh-CN" altLang="en-US">
              <a:latin typeface="等线" panose="02010600030101010101" charset="-122"/>
            </a:endParaRPr>
          </a:p>
        </p:txBody>
      </p:sp>
    </p:spTree>
    <p:extLst>
      <p:ext uri="{BB962C8B-B14F-4D97-AF65-F5344CB8AC3E}">
        <p14:creationId xmlns:p14="http://schemas.microsoft.com/office/powerpoint/2010/main" val="2086514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29</a:t>
            </a:fld>
            <a:endParaRPr lang="zh-CN" altLang="en-US">
              <a:latin typeface="等线" panose="02010600030101010101" charset="-122"/>
            </a:endParaRPr>
          </a:p>
        </p:txBody>
      </p:sp>
    </p:spTree>
    <p:extLst>
      <p:ext uri="{BB962C8B-B14F-4D97-AF65-F5344CB8AC3E}">
        <p14:creationId xmlns:p14="http://schemas.microsoft.com/office/powerpoint/2010/main" val="2586547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a:t>
            </a:fld>
            <a:endParaRPr lang="zh-CN" altLang="en-US">
              <a:latin typeface="等线" panose="02010600030101010101" charset="-122"/>
            </a:endParaRPr>
          </a:p>
        </p:txBody>
      </p:sp>
    </p:spTree>
    <p:extLst>
      <p:ext uri="{BB962C8B-B14F-4D97-AF65-F5344CB8AC3E}">
        <p14:creationId xmlns:p14="http://schemas.microsoft.com/office/powerpoint/2010/main" val="1138840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30</a:t>
            </a:fld>
            <a:endParaRPr lang="zh-CN" altLang="en-US">
              <a:latin typeface="等线" panose="02010600030101010101" charset="-122"/>
            </a:endParaRPr>
          </a:p>
        </p:txBody>
      </p:sp>
    </p:spTree>
    <p:extLst>
      <p:ext uri="{BB962C8B-B14F-4D97-AF65-F5344CB8AC3E}">
        <p14:creationId xmlns:p14="http://schemas.microsoft.com/office/powerpoint/2010/main" val="38149176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31</a:t>
            </a:fld>
            <a:endParaRPr lang="zh-CN" altLang="en-US">
              <a:latin typeface="等线" panose="02010600030101010101" charset="-122"/>
            </a:endParaRPr>
          </a:p>
        </p:txBody>
      </p:sp>
    </p:spTree>
    <p:extLst>
      <p:ext uri="{BB962C8B-B14F-4D97-AF65-F5344CB8AC3E}">
        <p14:creationId xmlns:p14="http://schemas.microsoft.com/office/powerpoint/2010/main" val="1248463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32</a:t>
            </a:fld>
            <a:endParaRPr lang="zh-CN" altLang="en-US">
              <a:latin typeface="等线" panose="02010600030101010101" charset="-122"/>
            </a:endParaRPr>
          </a:p>
        </p:txBody>
      </p:sp>
    </p:spTree>
    <p:extLst>
      <p:ext uri="{BB962C8B-B14F-4D97-AF65-F5344CB8AC3E}">
        <p14:creationId xmlns:p14="http://schemas.microsoft.com/office/powerpoint/2010/main" val="22912422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33</a:t>
            </a:fld>
            <a:endParaRPr lang="zh-CN" altLang="en-US">
              <a:latin typeface="等线" panose="02010600030101010101" charset="-122"/>
            </a:endParaRPr>
          </a:p>
        </p:txBody>
      </p:sp>
    </p:spTree>
    <p:extLst>
      <p:ext uri="{BB962C8B-B14F-4D97-AF65-F5344CB8AC3E}">
        <p14:creationId xmlns:p14="http://schemas.microsoft.com/office/powerpoint/2010/main" val="27077683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34</a:t>
            </a:fld>
            <a:endParaRPr lang="zh-CN" altLang="en-US">
              <a:latin typeface="等线" panose="02010600030101010101" charset="-122"/>
            </a:endParaRPr>
          </a:p>
        </p:txBody>
      </p:sp>
    </p:spTree>
    <p:extLst>
      <p:ext uri="{BB962C8B-B14F-4D97-AF65-F5344CB8AC3E}">
        <p14:creationId xmlns:p14="http://schemas.microsoft.com/office/powerpoint/2010/main" val="21237046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35</a:t>
            </a:fld>
            <a:endParaRPr lang="zh-CN" altLang="en-US">
              <a:latin typeface="等线" panose="02010600030101010101" charset="-122"/>
            </a:endParaRPr>
          </a:p>
        </p:txBody>
      </p:sp>
    </p:spTree>
    <p:extLst>
      <p:ext uri="{BB962C8B-B14F-4D97-AF65-F5344CB8AC3E}">
        <p14:creationId xmlns:p14="http://schemas.microsoft.com/office/powerpoint/2010/main" val="5481735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36</a:t>
            </a:fld>
            <a:endParaRPr lang="zh-CN" altLang="en-US">
              <a:latin typeface="等线" panose="02010600030101010101" charset="-122"/>
            </a:endParaRPr>
          </a:p>
        </p:txBody>
      </p:sp>
    </p:spTree>
    <p:extLst>
      <p:ext uri="{BB962C8B-B14F-4D97-AF65-F5344CB8AC3E}">
        <p14:creationId xmlns:p14="http://schemas.microsoft.com/office/powerpoint/2010/main" val="25216249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37</a:t>
            </a:fld>
            <a:endParaRPr lang="zh-CN" altLang="en-US">
              <a:latin typeface="等线" panose="02010600030101010101" charset="-122"/>
            </a:endParaRPr>
          </a:p>
        </p:txBody>
      </p:sp>
    </p:spTree>
    <p:extLst>
      <p:ext uri="{BB962C8B-B14F-4D97-AF65-F5344CB8AC3E}">
        <p14:creationId xmlns:p14="http://schemas.microsoft.com/office/powerpoint/2010/main" val="42872429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38</a:t>
            </a:fld>
            <a:endParaRPr lang="zh-CN" altLang="en-US">
              <a:latin typeface="等线" panose="02010600030101010101" charset="-122"/>
            </a:endParaRPr>
          </a:p>
        </p:txBody>
      </p:sp>
    </p:spTree>
    <p:extLst>
      <p:ext uri="{BB962C8B-B14F-4D97-AF65-F5344CB8AC3E}">
        <p14:creationId xmlns:p14="http://schemas.microsoft.com/office/powerpoint/2010/main" val="19411216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39</a:t>
            </a:fld>
            <a:endParaRPr lang="zh-CN" altLang="en-US">
              <a:latin typeface="等线" panose="02010600030101010101" charset="-122"/>
            </a:endParaRPr>
          </a:p>
        </p:txBody>
      </p:sp>
    </p:spTree>
    <p:extLst>
      <p:ext uri="{BB962C8B-B14F-4D97-AF65-F5344CB8AC3E}">
        <p14:creationId xmlns:p14="http://schemas.microsoft.com/office/powerpoint/2010/main" val="2254658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a:t>
            </a:fld>
            <a:endParaRPr lang="zh-CN" altLang="en-US">
              <a:latin typeface="等线" panose="02010600030101010101" charset="-122"/>
            </a:endParaRPr>
          </a:p>
        </p:txBody>
      </p:sp>
    </p:spTree>
    <p:extLst>
      <p:ext uri="{BB962C8B-B14F-4D97-AF65-F5344CB8AC3E}">
        <p14:creationId xmlns:p14="http://schemas.microsoft.com/office/powerpoint/2010/main" val="3955111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40</a:t>
            </a:fld>
            <a:endParaRPr lang="zh-CN" altLang="en-US">
              <a:latin typeface="等线" panose="02010600030101010101" charset="-122"/>
            </a:endParaRPr>
          </a:p>
        </p:txBody>
      </p:sp>
    </p:spTree>
    <p:extLst>
      <p:ext uri="{BB962C8B-B14F-4D97-AF65-F5344CB8AC3E}">
        <p14:creationId xmlns:p14="http://schemas.microsoft.com/office/powerpoint/2010/main" val="19204645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41</a:t>
            </a:fld>
            <a:endParaRPr lang="zh-CN" altLang="en-US">
              <a:latin typeface="等线" panose="02010600030101010101" charset="-122"/>
            </a:endParaRPr>
          </a:p>
        </p:txBody>
      </p:sp>
    </p:spTree>
    <p:extLst>
      <p:ext uri="{BB962C8B-B14F-4D97-AF65-F5344CB8AC3E}">
        <p14:creationId xmlns:p14="http://schemas.microsoft.com/office/powerpoint/2010/main" val="31598649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42</a:t>
            </a:fld>
            <a:endParaRPr lang="zh-CN" altLang="en-US">
              <a:latin typeface="等线" panose="02010600030101010101" charset="-122"/>
            </a:endParaRPr>
          </a:p>
        </p:txBody>
      </p:sp>
    </p:spTree>
    <p:extLst>
      <p:ext uri="{BB962C8B-B14F-4D97-AF65-F5344CB8AC3E}">
        <p14:creationId xmlns:p14="http://schemas.microsoft.com/office/powerpoint/2010/main" val="1300231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43</a:t>
            </a:fld>
            <a:endParaRPr lang="zh-CN" altLang="en-US">
              <a:latin typeface="等线" panose="02010600030101010101" charset="-122"/>
            </a:endParaRPr>
          </a:p>
        </p:txBody>
      </p:sp>
    </p:spTree>
    <p:extLst>
      <p:ext uri="{BB962C8B-B14F-4D97-AF65-F5344CB8AC3E}">
        <p14:creationId xmlns:p14="http://schemas.microsoft.com/office/powerpoint/2010/main" val="4797940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44</a:t>
            </a:fld>
            <a:endParaRPr lang="zh-CN" altLang="en-US">
              <a:latin typeface="等线" panose="02010600030101010101" charset="-122"/>
            </a:endParaRPr>
          </a:p>
        </p:txBody>
      </p:sp>
    </p:spTree>
    <p:extLst>
      <p:ext uri="{BB962C8B-B14F-4D97-AF65-F5344CB8AC3E}">
        <p14:creationId xmlns:p14="http://schemas.microsoft.com/office/powerpoint/2010/main" val="12265519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45</a:t>
            </a:fld>
            <a:endParaRPr lang="zh-CN" altLang="en-US">
              <a:latin typeface="等线" panose="02010600030101010101" charset="-122"/>
            </a:endParaRPr>
          </a:p>
        </p:txBody>
      </p:sp>
    </p:spTree>
    <p:extLst>
      <p:ext uri="{BB962C8B-B14F-4D97-AF65-F5344CB8AC3E}">
        <p14:creationId xmlns:p14="http://schemas.microsoft.com/office/powerpoint/2010/main" val="32440699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46</a:t>
            </a:fld>
            <a:endParaRPr lang="zh-CN" altLang="en-US">
              <a:latin typeface="等线" panose="02010600030101010101" charset="-122"/>
            </a:endParaRPr>
          </a:p>
        </p:txBody>
      </p:sp>
    </p:spTree>
    <p:extLst>
      <p:ext uri="{BB962C8B-B14F-4D97-AF65-F5344CB8AC3E}">
        <p14:creationId xmlns:p14="http://schemas.microsoft.com/office/powerpoint/2010/main" val="2734425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47</a:t>
            </a:fld>
            <a:endParaRPr lang="zh-CN" altLang="en-US">
              <a:latin typeface="等线" panose="02010600030101010101" charset="-122"/>
            </a:endParaRPr>
          </a:p>
        </p:txBody>
      </p:sp>
    </p:spTree>
    <p:extLst>
      <p:ext uri="{BB962C8B-B14F-4D97-AF65-F5344CB8AC3E}">
        <p14:creationId xmlns:p14="http://schemas.microsoft.com/office/powerpoint/2010/main" val="36525392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48</a:t>
            </a:fld>
            <a:endParaRPr lang="zh-CN" altLang="en-US">
              <a:latin typeface="等线" panose="02010600030101010101" charset="-122"/>
            </a:endParaRPr>
          </a:p>
        </p:txBody>
      </p:sp>
    </p:spTree>
    <p:extLst>
      <p:ext uri="{BB962C8B-B14F-4D97-AF65-F5344CB8AC3E}">
        <p14:creationId xmlns:p14="http://schemas.microsoft.com/office/powerpoint/2010/main" val="6933097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49</a:t>
            </a:fld>
            <a:endParaRPr lang="zh-CN" altLang="en-US">
              <a:latin typeface="等线" panose="02010600030101010101" charset="-122"/>
            </a:endParaRPr>
          </a:p>
        </p:txBody>
      </p:sp>
    </p:spTree>
    <p:extLst>
      <p:ext uri="{BB962C8B-B14F-4D97-AF65-F5344CB8AC3E}">
        <p14:creationId xmlns:p14="http://schemas.microsoft.com/office/powerpoint/2010/main" val="2872862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a:t>
            </a:fld>
            <a:endParaRPr lang="zh-CN" altLang="en-US">
              <a:latin typeface="等线" panose="02010600030101010101" charset="-122"/>
            </a:endParaRPr>
          </a:p>
        </p:txBody>
      </p:sp>
    </p:spTree>
    <p:extLst>
      <p:ext uri="{BB962C8B-B14F-4D97-AF65-F5344CB8AC3E}">
        <p14:creationId xmlns:p14="http://schemas.microsoft.com/office/powerpoint/2010/main" val="29777094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50</a:t>
            </a:fld>
            <a:endParaRPr lang="zh-CN" altLang="en-US">
              <a:latin typeface="等线" panose="02010600030101010101" charset="-122"/>
            </a:endParaRPr>
          </a:p>
        </p:txBody>
      </p:sp>
    </p:spTree>
    <p:extLst>
      <p:ext uri="{BB962C8B-B14F-4D97-AF65-F5344CB8AC3E}">
        <p14:creationId xmlns:p14="http://schemas.microsoft.com/office/powerpoint/2010/main" val="3160408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51</a:t>
            </a:fld>
            <a:endParaRPr lang="zh-CN" altLang="en-US">
              <a:latin typeface="等线" panose="02010600030101010101" charset="-122"/>
            </a:endParaRPr>
          </a:p>
        </p:txBody>
      </p:sp>
    </p:spTree>
    <p:extLst>
      <p:ext uri="{BB962C8B-B14F-4D97-AF65-F5344CB8AC3E}">
        <p14:creationId xmlns:p14="http://schemas.microsoft.com/office/powerpoint/2010/main" val="22513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a:t>
            </a:fld>
            <a:endParaRPr lang="zh-CN" altLang="en-US">
              <a:latin typeface="等线" panose="02010600030101010101" charset="-122"/>
            </a:endParaRPr>
          </a:p>
        </p:txBody>
      </p:sp>
    </p:spTree>
    <p:extLst>
      <p:ext uri="{BB962C8B-B14F-4D97-AF65-F5344CB8AC3E}">
        <p14:creationId xmlns:p14="http://schemas.microsoft.com/office/powerpoint/2010/main" val="2090073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a:t>
            </a:fld>
            <a:endParaRPr lang="zh-CN" altLang="en-US">
              <a:latin typeface="等线" panose="02010600030101010101" charset="-122"/>
            </a:endParaRPr>
          </a:p>
        </p:txBody>
      </p:sp>
    </p:spTree>
    <p:extLst>
      <p:ext uri="{BB962C8B-B14F-4D97-AF65-F5344CB8AC3E}">
        <p14:creationId xmlns:p14="http://schemas.microsoft.com/office/powerpoint/2010/main" val="159487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a:t>
            </a:fld>
            <a:endParaRPr lang="zh-CN" altLang="en-US">
              <a:latin typeface="等线" panose="02010600030101010101" charset="-122"/>
            </a:endParaRPr>
          </a:p>
        </p:txBody>
      </p:sp>
    </p:spTree>
    <p:extLst>
      <p:ext uri="{BB962C8B-B14F-4D97-AF65-F5344CB8AC3E}">
        <p14:creationId xmlns:p14="http://schemas.microsoft.com/office/powerpoint/2010/main" val="721905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9</a:t>
            </a:fld>
            <a:endParaRPr lang="zh-CN" altLang="en-US">
              <a:latin typeface="等线" panose="02010600030101010101" charset="-122"/>
            </a:endParaRPr>
          </a:p>
        </p:txBody>
      </p:sp>
    </p:spTree>
    <p:extLst>
      <p:ext uri="{BB962C8B-B14F-4D97-AF65-F5344CB8AC3E}">
        <p14:creationId xmlns:p14="http://schemas.microsoft.com/office/powerpoint/2010/main" val="3633579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3498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0.xml"/><Relationship Id="rId7" Type="http://schemas.openxmlformats.org/officeDocument/2006/relationships/diagramColors" Target="../diagrams/colors3.xml"/><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1.xml"/><Relationship Id="rId7" Type="http://schemas.openxmlformats.org/officeDocument/2006/relationships/diagramColors" Target="../diagrams/colors4.xml"/><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2.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12.xml"/><Relationship Id="rId7" Type="http://schemas.openxmlformats.org/officeDocument/2006/relationships/diagramColors" Target="../diagrams/colors5.xml"/><Relationship Id="rId2" Type="http://schemas.openxmlformats.org/officeDocument/2006/relationships/slideLayout" Target="../slideLayouts/slideLayout3.xml"/><Relationship Id="rId1" Type="http://schemas.openxmlformats.org/officeDocument/2006/relationships/tags" Target="../tags/tag1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13.xml"/><Relationship Id="rId7" Type="http://schemas.openxmlformats.org/officeDocument/2006/relationships/diagramColors" Target="../diagrams/colors6.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19.xml"/><Relationship Id="rId7" Type="http://schemas.openxmlformats.org/officeDocument/2006/relationships/diagramColors" Target="../diagrams/colors7.xml"/><Relationship Id="rId2" Type="http://schemas.openxmlformats.org/officeDocument/2006/relationships/slideLayout" Target="../slideLayouts/slideLayout3.xml"/><Relationship Id="rId1" Type="http://schemas.openxmlformats.org/officeDocument/2006/relationships/tags" Target="../tags/tag19.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20.xml"/><Relationship Id="rId7" Type="http://schemas.openxmlformats.org/officeDocument/2006/relationships/diagramColors" Target="../diagrams/colors8.xml"/><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26.xml"/><Relationship Id="rId7" Type="http://schemas.openxmlformats.org/officeDocument/2006/relationships/diagramColors" Target="../diagrams/colors9.xml"/><Relationship Id="rId2" Type="http://schemas.openxmlformats.org/officeDocument/2006/relationships/slideLayout" Target="../slideLayouts/slideLayout3.xml"/><Relationship Id="rId1" Type="http://schemas.openxmlformats.org/officeDocument/2006/relationships/tags" Target="../tags/tag26.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31.xml"/><Relationship Id="rId7" Type="http://schemas.openxmlformats.org/officeDocument/2006/relationships/diagramColors" Target="../diagrams/colors10.xml"/><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notesSlide" Target="../notesSlides/notesSlide33.xml"/><Relationship Id="rId7" Type="http://schemas.openxmlformats.org/officeDocument/2006/relationships/diagramColors" Target="../diagrams/colors11.xml"/><Relationship Id="rId2" Type="http://schemas.openxmlformats.org/officeDocument/2006/relationships/slideLayout" Target="../slideLayouts/slideLayout3.xml"/><Relationship Id="rId1" Type="http://schemas.openxmlformats.org/officeDocument/2006/relationships/tags" Target="../tags/tag33.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3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notesSlide" Target="../notesSlides/notesSlide34.xml"/><Relationship Id="rId7" Type="http://schemas.openxmlformats.org/officeDocument/2006/relationships/diagramColors" Target="../diagrams/colors12.xml"/><Relationship Id="rId2" Type="http://schemas.openxmlformats.org/officeDocument/2006/relationships/slideLayout" Target="../slideLayouts/slideLayout3.xml"/><Relationship Id="rId1" Type="http://schemas.openxmlformats.org/officeDocument/2006/relationships/tags" Target="../tags/tag34.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notesSlide" Target="../notesSlides/notesSlide36.xml"/><Relationship Id="rId7" Type="http://schemas.openxmlformats.org/officeDocument/2006/relationships/diagramColors" Target="../diagrams/colors13.xml"/><Relationship Id="rId2" Type="http://schemas.openxmlformats.org/officeDocument/2006/relationships/slideLayout" Target="../slideLayouts/slideLayout3.xml"/><Relationship Id="rId1" Type="http://schemas.openxmlformats.org/officeDocument/2006/relationships/tags" Target="../tags/tag36.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37.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notesSlide" Target="../notesSlides/notesSlide37.xml"/><Relationship Id="rId7" Type="http://schemas.openxmlformats.org/officeDocument/2006/relationships/diagramColors" Target="../diagrams/colors14.xml"/><Relationship Id="rId2" Type="http://schemas.openxmlformats.org/officeDocument/2006/relationships/slideLayout" Target="../slideLayouts/slideLayout3.xml"/><Relationship Id="rId1" Type="http://schemas.openxmlformats.org/officeDocument/2006/relationships/tags" Target="../tags/tag3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38.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notesSlide" Target="../notesSlides/notesSlide38.xml"/><Relationship Id="rId7" Type="http://schemas.openxmlformats.org/officeDocument/2006/relationships/diagramColors" Target="../diagrams/colors15.xml"/><Relationship Id="rId2" Type="http://schemas.openxmlformats.org/officeDocument/2006/relationships/slideLayout" Target="../slideLayouts/slideLayout3.xml"/><Relationship Id="rId1" Type="http://schemas.openxmlformats.org/officeDocument/2006/relationships/tags" Target="../tags/tag38.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39.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notesSlide" Target="../notesSlides/notesSlide39.xml"/><Relationship Id="rId7" Type="http://schemas.openxmlformats.org/officeDocument/2006/relationships/diagramColors" Target="../diagrams/colors16.xml"/><Relationship Id="rId2" Type="http://schemas.openxmlformats.org/officeDocument/2006/relationships/slideLayout" Target="../slideLayouts/slideLayout3.xml"/><Relationship Id="rId1" Type="http://schemas.openxmlformats.org/officeDocument/2006/relationships/tags" Target="../tags/tag39.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notesSlide" Target="../notesSlides/notesSlide40.xml"/><Relationship Id="rId7" Type="http://schemas.openxmlformats.org/officeDocument/2006/relationships/diagramColors" Target="../diagrams/colors17.xml"/><Relationship Id="rId2" Type="http://schemas.openxmlformats.org/officeDocument/2006/relationships/slideLayout" Target="../slideLayouts/slideLayout3.xml"/><Relationship Id="rId1" Type="http://schemas.openxmlformats.org/officeDocument/2006/relationships/tags" Target="../tags/tag40.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41.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notesSlide" Target="../notesSlides/notesSlide41.xml"/><Relationship Id="rId7" Type="http://schemas.openxmlformats.org/officeDocument/2006/relationships/diagramColors" Target="../diagrams/colors18.xml"/><Relationship Id="rId2" Type="http://schemas.openxmlformats.org/officeDocument/2006/relationships/slideLayout" Target="../slideLayouts/slideLayout3.xml"/><Relationship Id="rId1" Type="http://schemas.openxmlformats.org/officeDocument/2006/relationships/tags" Target="../tags/tag41.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42.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notesSlide" Target="../notesSlides/notesSlide42.xml"/><Relationship Id="rId7" Type="http://schemas.openxmlformats.org/officeDocument/2006/relationships/diagramColors" Target="../diagrams/colors19.xml"/><Relationship Id="rId2" Type="http://schemas.openxmlformats.org/officeDocument/2006/relationships/slideLayout" Target="../slideLayouts/slideLayout3.xml"/><Relationship Id="rId1" Type="http://schemas.openxmlformats.org/officeDocument/2006/relationships/tags" Target="../tags/tag42.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43.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notesSlide" Target="../notesSlides/notesSlide43.xml"/><Relationship Id="rId7" Type="http://schemas.openxmlformats.org/officeDocument/2006/relationships/diagramColors" Target="../diagrams/colors20.xml"/><Relationship Id="rId2" Type="http://schemas.openxmlformats.org/officeDocument/2006/relationships/slideLayout" Target="../slideLayouts/slideLayout3.xml"/><Relationship Id="rId1" Type="http://schemas.openxmlformats.org/officeDocument/2006/relationships/tags" Target="../tags/tag43.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44.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notesSlide" Target="../notesSlides/notesSlide44.xml"/><Relationship Id="rId7" Type="http://schemas.openxmlformats.org/officeDocument/2006/relationships/diagramColors" Target="../diagrams/colors21.xml"/><Relationship Id="rId2" Type="http://schemas.openxmlformats.org/officeDocument/2006/relationships/slideLayout" Target="../slideLayouts/slideLayout3.xml"/><Relationship Id="rId1" Type="http://schemas.openxmlformats.org/officeDocument/2006/relationships/tags" Target="../tags/tag44.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45.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notesSlide" Target="../notesSlides/notesSlide45.xml"/><Relationship Id="rId7" Type="http://schemas.openxmlformats.org/officeDocument/2006/relationships/diagramColors" Target="../diagrams/colors22.xml"/><Relationship Id="rId2" Type="http://schemas.openxmlformats.org/officeDocument/2006/relationships/slideLayout" Target="../slideLayouts/slideLayout3.xml"/><Relationship Id="rId1" Type="http://schemas.openxmlformats.org/officeDocument/2006/relationships/tags" Target="../tags/tag45.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8.xml"/><Relationship Id="rId7" Type="http://schemas.openxmlformats.org/officeDocument/2006/relationships/diagramColors" Target="../diagrams/colors1.xml"/><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9.xml"/><Relationship Id="rId7" Type="http://schemas.openxmlformats.org/officeDocument/2006/relationships/diagramColors" Target="../diagrams/colors2.xml"/><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a:extLst>
              <a:ext uri="{FF2B5EF4-FFF2-40B4-BE49-F238E27FC236}">
                <a16:creationId xmlns:a16="http://schemas.microsoft.com/office/drawing/2014/main" id="{E7944977-3D75-4076-C6EE-7109926A9A45}"/>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a:extLst>
              <a:ext uri="{FF2B5EF4-FFF2-40B4-BE49-F238E27FC236}">
                <a16:creationId xmlns:a16="http://schemas.microsoft.com/office/drawing/2014/main" id="{23BA6AC3-7F0D-3CC3-56CF-9DFC326D1D56}"/>
              </a:ext>
            </a:extLst>
          </p:cNvPr>
          <p:cNvGrpSpPr/>
          <p:nvPr/>
        </p:nvGrpSpPr>
        <p:grpSpPr>
          <a:xfrm>
            <a:off x="113212" y="459874"/>
            <a:ext cx="6629539" cy="3036101"/>
            <a:chOff x="193921" y="541200"/>
            <a:chExt cx="6629539" cy="3036101"/>
          </a:xfrm>
        </p:grpSpPr>
        <p:pic>
          <p:nvPicPr>
            <p:cNvPr id="2" name="图片 1">
              <a:extLst>
                <a:ext uri="{FF2B5EF4-FFF2-40B4-BE49-F238E27FC236}">
                  <a16:creationId xmlns:a16="http://schemas.microsoft.com/office/drawing/2014/main" id="{E3E1DBB1-0BEC-563C-95A8-D7CD8B38A548}"/>
                </a:ext>
              </a:extLst>
            </p:cNvPr>
            <p:cNvPicPr>
              <a:picLocks noChangeAspect="1"/>
            </p:cNvPicPr>
            <p:nvPr/>
          </p:nvPicPr>
          <p:blipFill>
            <a:blip r:embed="rId4"/>
            <a:stretch>
              <a:fillRect/>
            </a:stretch>
          </p:blipFill>
          <p:spPr>
            <a:xfrm>
              <a:off x="202630" y="565616"/>
              <a:ext cx="6620830" cy="3011685"/>
            </a:xfrm>
            <a:prstGeom prst="rect">
              <a:avLst/>
            </a:prstGeom>
          </p:spPr>
        </p:pic>
        <p:pic>
          <p:nvPicPr>
            <p:cNvPr id="19" name="图片 18">
              <a:extLst>
                <a:ext uri="{FF2B5EF4-FFF2-40B4-BE49-F238E27FC236}">
                  <a16:creationId xmlns:a16="http://schemas.microsoft.com/office/drawing/2014/main" id="{B14ED36D-7ED3-9E4B-BA28-E91A3A571982}"/>
                </a:ext>
              </a:extLst>
            </p:cNvPr>
            <p:cNvPicPr>
              <a:picLocks noChangeAspect="1"/>
            </p:cNvPicPr>
            <p:nvPr/>
          </p:nvPicPr>
          <p:blipFill>
            <a:blip r:embed="rId5"/>
            <a:stretch>
              <a:fillRect/>
            </a:stretch>
          </p:blipFill>
          <p:spPr>
            <a:xfrm>
              <a:off x="193921" y="541200"/>
              <a:ext cx="6620830" cy="3011685"/>
            </a:xfrm>
            <a:prstGeom prst="rect">
              <a:avLst/>
            </a:prstGeom>
          </p:spPr>
        </p:pic>
      </p:grpSp>
      <p:sp>
        <p:nvSpPr>
          <p:cNvPr id="5" name="TextBox 37"/>
          <p:cNvSpPr txBox="1">
            <a:spLocks noChangeArrowheads="1"/>
          </p:cNvSpPr>
          <p:nvPr/>
        </p:nvSpPr>
        <p:spPr bwMode="auto">
          <a:xfrm>
            <a:off x="1336764" y="3758448"/>
            <a:ext cx="44979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a:solidFill>
                  <a:schemeClr val="accent1"/>
                </a:solidFill>
                <a:latin typeface="微软雅黑" panose="020B0503020204020204" pitchFamily="34" charset="-122"/>
              </a:rPr>
              <a:t>第    </a:t>
            </a:r>
            <a:r>
              <a:rPr lang="zh-CN" altLang="en-US" sz="4800" b="1" dirty="0">
                <a:solidFill>
                  <a:schemeClr val="bg1"/>
                </a:solidFill>
                <a:latin typeface="微软雅黑" panose="020B0503020204020204" pitchFamily="34" charset="-122"/>
              </a:rPr>
              <a:t> </a:t>
            </a:r>
            <a:r>
              <a:rPr lang="zh-CN" altLang="en-US" sz="4800" b="1" dirty="0">
                <a:solidFill>
                  <a:schemeClr val="accent1"/>
                </a:solidFill>
                <a:latin typeface="微软雅黑" panose="020B0503020204020204" pitchFamily="34" charset="-122"/>
              </a:rPr>
              <a:t>   章</a:t>
            </a:r>
          </a:p>
        </p:txBody>
      </p:sp>
      <p:sp>
        <p:nvSpPr>
          <p:cNvPr id="7" name="任意多边形: 形状 6"/>
          <p:cNvSpPr/>
          <p:nvPr/>
        </p:nvSpPr>
        <p:spPr>
          <a:xfrm>
            <a:off x="3025365" y="3627212"/>
            <a:ext cx="1120775" cy="1093470"/>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800" b="1" dirty="0">
                <a:solidFill>
                  <a:schemeClr val="bg1"/>
                </a:solidFill>
              </a:rPr>
              <a:t>3</a:t>
            </a:r>
          </a:p>
        </p:txBody>
      </p:sp>
      <p:sp>
        <p:nvSpPr>
          <p:cNvPr id="8" name="TextBox 37"/>
          <p:cNvSpPr txBox="1">
            <a:spLocks noChangeArrowheads="1"/>
          </p:cNvSpPr>
          <p:nvPr/>
        </p:nvSpPr>
        <p:spPr bwMode="auto">
          <a:xfrm>
            <a:off x="729521" y="4899388"/>
            <a:ext cx="5712461"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spc="150" dirty="0">
                <a:solidFill>
                  <a:schemeClr val="accent1"/>
                </a:solidFill>
                <a:uFillTx/>
                <a:latin typeface="微软雅黑" panose="020B0503020204020204" pitchFamily="34" charset="-122"/>
              </a:rPr>
              <a:t>网页界面设计</a:t>
            </a:r>
          </a:p>
        </p:txBody>
      </p:sp>
    </p:spTree>
    <p:extLst>
      <p:ext uri="{BB962C8B-B14F-4D97-AF65-F5344CB8AC3E}">
        <p14:creationId xmlns:p14="http://schemas.microsoft.com/office/powerpoint/2010/main" val="3704619761"/>
      </p:ext>
    </p:extLst>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3.1.3 </a:t>
            </a:r>
            <a:r>
              <a:rPr lang="zh-CN" altLang="en-US" sz="2400" b="1" noProof="1">
                <a:solidFill>
                  <a:srgbClr val="7030A0"/>
                </a:solidFill>
                <a:latin typeface="微软雅黑" panose="020B0503020204020204" pitchFamily="34" charset="-122"/>
                <a:sym typeface="+mn-ea"/>
              </a:rPr>
              <a:t>原型设计与创建</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12B1BD5-4F20-9D23-3F90-F50F1689E297}"/>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高保真原型设计</a:t>
            </a:r>
          </a:p>
        </p:txBody>
      </p:sp>
      <p:grpSp>
        <p:nvGrpSpPr>
          <p:cNvPr id="3" name="组合 2">
            <a:extLst>
              <a:ext uri="{FF2B5EF4-FFF2-40B4-BE49-F238E27FC236}">
                <a16:creationId xmlns:a16="http://schemas.microsoft.com/office/drawing/2014/main" id="{3073290F-5CA9-7ED9-9359-B8DD578EF87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9B1A3266-7580-7B35-9CA1-BD2549707F3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32DA455F-16D6-5981-9CED-9A4CCD593D9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1D2CBB2D-3245-0C4B-CF4B-2A9DB672AC5B}"/>
              </a:ext>
            </a:extLst>
          </p:cNvPr>
          <p:cNvGraphicFramePr/>
          <p:nvPr>
            <p:extLst>
              <p:ext uri="{D42A27DB-BD31-4B8C-83A1-F6EECF244321}">
                <p14:modId xmlns:p14="http://schemas.microsoft.com/office/powerpoint/2010/main" val="3247889530"/>
              </p:ext>
            </p:extLst>
          </p:nvPr>
        </p:nvGraphicFramePr>
        <p:xfrm>
          <a:off x="568019" y="2057279"/>
          <a:ext cx="11055962" cy="46325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600901919"/>
      </p:ext>
    </p:extLst>
  </p:cSld>
  <p:clrMapOvr>
    <a:masterClrMapping/>
  </p:clrMapOvr>
  <p:transition>
    <p:strips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3.1.4 </a:t>
            </a:r>
            <a:r>
              <a:rPr lang="zh-CN" altLang="en-US" sz="2400" b="1" noProof="1">
                <a:solidFill>
                  <a:srgbClr val="7030A0"/>
                </a:solidFill>
                <a:latin typeface="微软雅黑" panose="020B0503020204020204" pitchFamily="34" charset="-122"/>
                <a:sym typeface="+mn-ea"/>
              </a:rPr>
              <a:t>原型测试与迭代改进</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12B1BD5-4F20-9D23-3F90-F50F1689E297}"/>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低保真原型测试与迭代改进</a:t>
            </a:r>
          </a:p>
        </p:txBody>
      </p:sp>
      <p:grpSp>
        <p:nvGrpSpPr>
          <p:cNvPr id="3" name="组合 2">
            <a:extLst>
              <a:ext uri="{FF2B5EF4-FFF2-40B4-BE49-F238E27FC236}">
                <a16:creationId xmlns:a16="http://schemas.microsoft.com/office/drawing/2014/main" id="{3073290F-5CA9-7ED9-9359-B8DD578EF87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9B1A3266-7580-7B35-9CA1-BD2549707F3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32DA455F-16D6-5981-9CED-9A4CCD593D9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1D2CBB2D-3245-0C4B-CF4B-2A9DB672AC5B}"/>
              </a:ext>
            </a:extLst>
          </p:cNvPr>
          <p:cNvGraphicFramePr/>
          <p:nvPr>
            <p:extLst>
              <p:ext uri="{D42A27DB-BD31-4B8C-83A1-F6EECF244321}">
                <p14:modId xmlns:p14="http://schemas.microsoft.com/office/powerpoint/2010/main" val="3472492836"/>
              </p:ext>
            </p:extLst>
          </p:nvPr>
        </p:nvGraphicFramePr>
        <p:xfrm>
          <a:off x="569697" y="2254053"/>
          <a:ext cx="11052606"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040754577"/>
      </p:ext>
    </p:extLst>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3.1.4 </a:t>
            </a:r>
            <a:r>
              <a:rPr lang="zh-CN" altLang="en-US" sz="2400" b="1" noProof="1">
                <a:solidFill>
                  <a:srgbClr val="7030A0"/>
                </a:solidFill>
                <a:latin typeface="微软雅黑" panose="020B0503020204020204" pitchFamily="34" charset="-122"/>
                <a:sym typeface="+mn-ea"/>
              </a:rPr>
              <a:t>原型测试与迭代改进</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12B1BD5-4F20-9D23-3F90-F50F1689E297}"/>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中保真原型测试与迭代改进</a:t>
            </a:r>
          </a:p>
        </p:txBody>
      </p:sp>
      <p:grpSp>
        <p:nvGrpSpPr>
          <p:cNvPr id="3" name="组合 2">
            <a:extLst>
              <a:ext uri="{FF2B5EF4-FFF2-40B4-BE49-F238E27FC236}">
                <a16:creationId xmlns:a16="http://schemas.microsoft.com/office/drawing/2014/main" id="{3073290F-5CA9-7ED9-9359-B8DD578EF87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9B1A3266-7580-7B35-9CA1-BD2549707F3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32DA455F-16D6-5981-9CED-9A4CCD593D9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1D2CBB2D-3245-0C4B-CF4B-2A9DB672AC5B}"/>
              </a:ext>
            </a:extLst>
          </p:cNvPr>
          <p:cNvGraphicFramePr/>
          <p:nvPr>
            <p:extLst>
              <p:ext uri="{D42A27DB-BD31-4B8C-83A1-F6EECF244321}">
                <p14:modId xmlns:p14="http://schemas.microsoft.com/office/powerpoint/2010/main" val="4125391213"/>
              </p:ext>
            </p:extLst>
          </p:nvPr>
        </p:nvGraphicFramePr>
        <p:xfrm>
          <a:off x="569697" y="2254053"/>
          <a:ext cx="11052606"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465426238"/>
      </p:ext>
    </p:extLst>
  </p:cSld>
  <p:clrMapOvr>
    <a:masterClrMapping/>
  </p:clrMapOvr>
  <p:transition>
    <p:strips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3.1.4 </a:t>
            </a:r>
            <a:r>
              <a:rPr lang="zh-CN" altLang="en-US" sz="2400" b="1" noProof="1">
                <a:solidFill>
                  <a:srgbClr val="7030A0"/>
                </a:solidFill>
                <a:latin typeface="微软雅黑" panose="020B0503020204020204" pitchFamily="34" charset="-122"/>
                <a:sym typeface="+mn-ea"/>
              </a:rPr>
              <a:t>原型测试与迭代改进</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12B1BD5-4F20-9D23-3F90-F50F1689E297}"/>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高保真原型测试与迭代改进</a:t>
            </a:r>
          </a:p>
        </p:txBody>
      </p:sp>
      <p:grpSp>
        <p:nvGrpSpPr>
          <p:cNvPr id="3" name="组合 2">
            <a:extLst>
              <a:ext uri="{FF2B5EF4-FFF2-40B4-BE49-F238E27FC236}">
                <a16:creationId xmlns:a16="http://schemas.microsoft.com/office/drawing/2014/main" id="{3073290F-5CA9-7ED9-9359-B8DD578EF87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9B1A3266-7580-7B35-9CA1-BD2549707F3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32DA455F-16D6-5981-9CED-9A4CCD593D9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1D2CBB2D-3245-0C4B-CF4B-2A9DB672AC5B}"/>
              </a:ext>
            </a:extLst>
          </p:cNvPr>
          <p:cNvGraphicFramePr/>
          <p:nvPr>
            <p:extLst>
              <p:ext uri="{D42A27DB-BD31-4B8C-83A1-F6EECF244321}">
                <p14:modId xmlns:p14="http://schemas.microsoft.com/office/powerpoint/2010/main" val="470301401"/>
              </p:ext>
            </p:extLst>
          </p:nvPr>
        </p:nvGraphicFramePr>
        <p:xfrm>
          <a:off x="569697" y="2254053"/>
          <a:ext cx="11052606"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473681538"/>
      </p:ext>
    </p:extLst>
  </p:cSld>
  <p:clrMapOvr>
    <a:masterClrMapping/>
  </p:clrMapOvr>
  <p:transition>
    <p:strips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3.2</a:t>
            </a:r>
          </a:p>
        </p:txBody>
      </p:sp>
      <p:sp>
        <p:nvSpPr>
          <p:cNvPr id="12329" name="文本框 52"/>
          <p:cNvSpPr txBox="1">
            <a:spLocks noChangeArrowheads="1"/>
          </p:cNvSpPr>
          <p:nvPr/>
        </p:nvSpPr>
        <p:spPr bwMode="auto">
          <a:xfrm>
            <a:off x="6466593" y="276542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视觉设计</a:t>
            </a:r>
          </a:p>
        </p:txBody>
      </p:sp>
    </p:spTree>
    <p:custDataLst>
      <p:tags r:id="rId1"/>
    </p:custDataLst>
    <p:extLst>
      <p:ext uri="{BB962C8B-B14F-4D97-AF65-F5344CB8AC3E}">
        <p14:creationId xmlns:p14="http://schemas.microsoft.com/office/powerpoint/2010/main" val="3712524238"/>
      </p:ext>
    </p:extLst>
  </p:cSld>
  <p:clrMapOvr>
    <a:masterClrMapping/>
  </p:clrMapOvr>
  <p:transition>
    <p:check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3.2.1 </a:t>
            </a:r>
            <a:r>
              <a:rPr lang="zh-CN" altLang="en-US" sz="2400" b="1" noProof="1">
                <a:solidFill>
                  <a:srgbClr val="7030A0"/>
                </a:solidFill>
                <a:latin typeface="微软雅黑" panose="020B0503020204020204" pitchFamily="34" charset="-122"/>
                <a:sym typeface="+mn-ea"/>
              </a:rPr>
              <a:t>色 彩 运 用</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687976" y="2481943"/>
            <a:ext cx="6679475" cy="361405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1</a:t>
            </a:r>
            <a:r>
              <a:rPr lang="zh-CN" altLang="en-US" sz="2000" dirty="0"/>
              <a:t>）颜色的本质。</a:t>
            </a:r>
          </a:p>
          <a:p>
            <a:pPr marL="0" indent="457200" eaLnBrk="1" latinLnBrk="0" hangingPunct="1">
              <a:lnSpc>
                <a:spcPct val="150000"/>
              </a:lnSpc>
              <a:spcBef>
                <a:spcPts val="0"/>
              </a:spcBef>
              <a:spcAft>
                <a:spcPts val="0"/>
              </a:spcAft>
            </a:pPr>
            <a:r>
              <a:rPr lang="zh-CN" altLang="en-US" sz="2000" dirty="0"/>
              <a:t>颜色源于光的折射与反射，三原色是所有其他颜色的基础，通过不同比例的混合可以创造出无穷无尽的色彩世界。在网页设计和显示器显示颜色的领域中，三原色指的是红（</a:t>
            </a:r>
            <a:r>
              <a:rPr lang="en-US" altLang="zh-CN" sz="2000" dirty="0"/>
              <a:t>red</a:t>
            </a:r>
            <a:r>
              <a:rPr lang="zh-CN" altLang="en-US" sz="2000" dirty="0"/>
              <a:t>）、绿（</a:t>
            </a:r>
            <a:r>
              <a:rPr lang="en-US" altLang="zh-CN" sz="2000" dirty="0"/>
              <a:t>green</a:t>
            </a:r>
            <a:r>
              <a:rPr lang="zh-CN" altLang="en-US" sz="2000" dirty="0"/>
              <a:t>）、蓝（</a:t>
            </a:r>
            <a:r>
              <a:rPr lang="en-US" altLang="zh-CN" sz="2000" dirty="0"/>
              <a:t>blue</a:t>
            </a:r>
            <a:r>
              <a:rPr lang="zh-CN" altLang="en-US" sz="2000" dirty="0"/>
              <a:t>），简称为</a:t>
            </a:r>
            <a:r>
              <a:rPr lang="en-US" altLang="zh-CN" sz="2000" dirty="0"/>
              <a:t>RGB</a:t>
            </a:r>
            <a:r>
              <a:rPr lang="zh-CN" altLang="en-US" sz="2000" dirty="0"/>
              <a:t>。这三种颜色通过不同亮度等级的组合，可以合成出屏幕上显示的所有其他颜色。</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色彩基础知识</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pic>
        <p:nvPicPr>
          <p:cNvPr id="8" name="图片 7">
            <a:extLst>
              <a:ext uri="{FF2B5EF4-FFF2-40B4-BE49-F238E27FC236}">
                <a16:creationId xmlns:a16="http://schemas.microsoft.com/office/drawing/2014/main" id="{9D0D080F-977A-428E-CD10-B2CB73B1E6A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10313" y="2394857"/>
            <a:ext cx="3634165" cy="2673532"/>
          </a:xfrm>
          <a:prstGeom prst="rect">
            <a:avLst/>
          </a:prstGeom>
          <a:noFill/>
          <a:ln>
            <a:noFill/>
          </a:ln>
        </p:spPr>
      </p:pic>
      <p:sp>
        <p:nvSpPr>
          <p:cNvPr id="9" name="文本框 8">
            <a:extLst>
              <a:ext uri="{FF2B5EF4-FFF2-40B4-BE49-F238E27FC236}">
                <a16:creationId xmlns:a16="http://schemas.microsoft.com/office/drawing/2014/main" id="{51FDC91A-EDB5-672D-4616-B293B55C0BA7}"/>
              </a:ext>
            </a:extLst>
          </p:cNvPr>
          <p:cNvSpPr txBox="1"/>
          <p:nvPr/>
        </p:nvSpPr>
        <p:spPr>
          <a:xfrm>
            <a:off x="9187463" y="5338354"/>
            <a:ext cx="1079863" cy="369332"/>
          </a:xfrm>
          <a:prstGeom prst="rect">
            <a:avLst/>
          </a:prstGeom>
          <a:noFill/>
        </p:spPr>
        <p:txBody>
          <a:bodyPr wrap="square" rtlCol="0">
            <a:spAutoFit/>
          </a:bodyPr>
          <a:lstStyle/>
          <a:p>
            <a:pPr algn="ctr"/>
            <a:r>
              <a:rPr lang="zh-CN" altLang="en-US" dirty="0">
                <a:solidFill>
                  <a:srgbClr val="00B050"/>
                </a:solidFill>
              </a:rPr>
              <a:t>三 原 色</a:t>
            </a:r>
          </a:p>
        </p:txBody>
      </p:sp>
    </p:spTree>
    <p:custDataLst>
      <p:tags r:id="rId1"/>
    </p:custDataLst>
    <p:extLst>
      <p:ext uri="{BB962C8B-B14F-4D97-AF65-F5344CB8AC3E}">
        <p14:creationId xmlns:p14="http://schemas.microsoft.com/office/powerpoint/2010/main" val="904743462"/>
      </p:ext>
    </p:extLst>
  </p:cSld>
  <p:clrMapOvr>
    <a:masterClrMapping/>
  </p:clrMapOvr>
  <p:transition>
    <p:strips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3.2.1 </a:t>
            </a:r>
            <a:r>
              <a:rPr lang="zh-CN" altLang="en-US" sz="2400" b="1" noProof="1">
                <a:solidFill>
                  <a:srgbClr val="7030A0"/>
                </a:solidFill>
                <a:latin typeface="微软雅黑" panose="020B0503020204020204" pitchFamily="34" charset="-122"/>
                <a:sym typeface="+mn-ea"/>
              </a:rPr>
              <a:t>色 彩 运 用</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513805" y="2254053"/>
            <a:ext cx="11164390" cy="4355753"/>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2</a:t>
            </a:r>
            <a:r>
              <a:rPr lang="zh-CN" altLang="en-US" sz="2000" dirty="0"/>
              <a:t>）色彩属性。</a:t>
            </a:r>
          </a:p>
          <a:p>
            <a:pPr marL="0" indent="457200" eaLnBrk="1" latinLnBrk="0" hangingPunct="1">
              <a:lnSpc>
                <a:spcPct val="150000"/>
              </a:lnSpc>
              <a:spcBef>
                <a:spcPts val="0"/>
              </a:spcBef>
              <a:spcAft>
                <a:spcPts val="0"/>
              </a:spcAft>
            </a:pPr>
            <a:r>
              <a:rPr lang="zh-CN" altLang="en-US" sz="2000" dirty="0"/>
              <a:t>每种颜色都有明度（亮度）、饱和度（纯度）和色相（色调）三种基本属性，改变这些属性会得到不同感觉的颜色，如浅色调更显轻盈，深色调则显得稳重或神秘。</a:t>
            </a:r>
          </a:p>
          <a:p>
            <a:pPr marL="0" indent="457200" eaLnBrk="1" latinLnBrk="0" hangingPunct="1">
              <a:lnSpc>
                <a:spcPct val="150000"/>
              </a:lnSpc>
              <a:spcBef>
                <a:spcPts val="0"/>
              </a:spcBef>
              <a:spcAft>
                <a:spcPts val="0"/>
              </a:spcAft>
            </a:pPr>
            <a:r>
              <a:rPr lang="zh-CN" altLang="en-US" sz="2000" b="1" dirty="0">
                <a:solidFill>
                  <a:srgbClr val="DFA000"/>
                </a:solidFill>
              </a:rPr>
              <a:t>色相：</a:t>
            </a:r>
            <a:r>
              <a:rPr lang="zh-CN" altLang="en-US" sz="2000" dirty="0"/>
              <a:t>也称为色调，是颜色的基本特征，用来区分不同种类的颜色，如红色、蓝色、绿色等。色相位于色轮上，代表了色彩的基本面貌。</a:t>
            </a:r>
          </a:p>
          <a:p>
            <a:pPr marL="0" indent="457200" eaLnBrk="1" latinLnBrk="0" hangingPunct="1">
              <a:lnSpc>
                <a:spcPct val="150000"/>
              </a:lnSpc>
              <a:spcBef>
                <a:spcPts val="0"/>
              </a:spcBef>
              <a:spcAft>
                <a:spcPts val="0"/>
              </a:spcAft>
            </a:pPr>
            <a:r>
              <a:rPr lang="zh-CN" altLang="en-US" sz="2000" b="1" dirty="0">
                <a:solidFill>
                  <a:srgbClr val="DFA000"/>
                </a:solidFill>
              </a:rPr>
              <a:t>饱和度：</a:t>
            </a:r>
            <a:r>
              <a:rPr lang="zh-CN" altLang="en-US" sz="2000" dirty="0"/>
              <a:t>又叫纯度或鲜艳度，表示颜色的纯净程度。高饱和度的颜色看起来更加鲜艳、强烈，而低饱和度的颜色则显得更柔和，接近灰色调。</a:t>
            </a:r>
          </a:p>
          <a:p>
            <a:pPr marL="0" indent="457200" eaLnBrk="1" latinLnBrk="0" hangingPunct="1">
              <a:lnSpc>
                <a:spcPct val="150000"/>
              </a:lnSpc>
              <a:spcBef>
                <a:spcPts val="0"/>
              </a:spcBef>
              <a:spcAft>
                <a:spcPts val="0"/>
              </a:spcAft>
            </a:pPr>
            <a:r>
              <a:rPr lang="zh-CN" altLang="en-US" sz="2000" b="1" dirty="0">
                <a:solidFill>
                  <a:srgbClr val="DFA000"/>
                </a:solidFill>
              </a:rPr>
              <a:t>明度：</a:t>
            </a:r>
            <a:r>
              <a:rPr lang="zh-CN" altLang="en-US" sz="2000" dirty="0"/>
              <a:t>描述颜色的亮度或暗度，从白色到黑色的变化程度。同一色相的不同明度可以产生深浅不同的同色系色彩。</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色彩基础知识</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100606166"/>
      </p:ext>
    </p:extLst>
  </p:cSld>
  <p:clrMapOvr>
    <a:masterClrMapping/>
  </p:clrMapOvr>
  <p:transition>
    <p:strips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3.2.1 </a:t>
            </a:r>
            <a:r>
              <a:rPr lang="zh-CN" altLang="en-US" sz="2400" b="1" noProof="1">
                <a:solidFill>
                  <a:srgbClr val="7030A0"/>
                </a:solidFill>
                <a:latin typeface="微软雅黑" panose="020B0503020204020204" pitchFamily="34" charset="-122"/>
                <a:sym typeface="+mn-ea"/>
              </a:rPr>
              <a:t>色 彩 运 用</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480276" y="2254053"/>
            <a:ext cx="8803061" cy="432962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3</a:t>
            </a:r>
            <a:r>
              <a:rPr lang="zh-CN" altLang="en-US" sz="2000" dirty="0"/>
              <a:t>）色轮与颜色关系。</a:t>
            </a:r>
          </a:p>
          <a:p>
            <a:pPr marL="0" indent="457200" eaLnBrk="1" latinLnBrk="0" hangingPunct="1">
              <a:lnSpc>
                <a:spcPct val="150000"/>
              </a:lnSpc>
              <a:spcBef>
                <a:spcPts val="0"/>
              </a:spcBef>
              <a:spcAft>
                <a:spcPts val="0"/>
              </a:spcAft>
            </a:pPr>
            <a:r>
              <a:rPr lang="zh-CN" altLang="en-US" sz="2000" b="1" dirty="0">
                <a:solidFill>
                  <a:srgbClr val="DFA000"/>
                </a:solidFill>
              </a:rPr>
              <a:t>色轮</a:t>
            </a:r>
            <a:r>
              <a:rPr lang="zh-CN" altLang="en-US" sz="2000" dirty="0"/>
              <a:t>是一种将所有可见光颜色按照一定规律排列成圆形的工具，通常以红、橙、黄、绿、青、蓝、紫七种基本色为基础，并通过中间的过渡色填充完整。</a:t>
            </a:r>
            <a:endParaRPr lang="en-US" altLang="zh-CN" sz="2000" dirty="0"/>
          </a:p>
          <a:p>
            <a:pPr marL="0" indent="457200" eaLnBrk="1" latinLnBrk="0" hangingPunct="1">
              <a:lnSpc>
                <a:spcPct val="150000"/>
              </a:lnSpc>
              <a:spcBef>
                <a:spcPts val="0"/>
              </a:spcBef>
              <a:spcAft>
                <a:spcPts val="0"/>
              </a:spcAft>
            </a:pPr>
            <a:r>
              <a:rPr lang="zh-CN" altLang="en-US" sz="2000" b="1" dirty="0">
                <a:solidFill>
                  <a:srgbClr val="DFA000"/>
                </a:solidFill>
              </a:rPr>
              <a:t>互补色</a:t>
            </a:r>
            <a:r>
              <a:rPr lang="zh-CN" altLang="en-US" sz="2000" dirty="0"/>
              <a:t>：色轮上相对位置的两种颜色互为补色，例如红色与绿色、蓝色与橙色。互补色搭配在一起会产生强烈的对比效果，视觉冲击力强。</a:t>
            </a:r>
          </a:p>
          <a:p>
            <a:pPr marL="0" indent="457200" eaLnBrk="1" latinLnBrk="0" hangingPunct="1">
              <a:lnSpc>
                <a:spcPct val="150000"/>
              </a:lnSpc>
              <a:spcBef>
                <a:spcPts val="0"/>
              </a:spcBef>
              <a:spcAft>
                <a:spcPts val="0"/>
              </a:spcAft>
            </a:pPr>
            <a:r>
              <a:rPr lang="zh-CN" altLang="en-US" sz="2000" b="1" dirty="0">
                <a:solidFill>
                  <a:srgbClr val="DFA000"/>
                </a:solidFill>
              </a:rPr>
              <a:t>类似色</a:t>
            </a:r>
            <a:r>
              <a:rPr lang="en-US" altLang="zh-CN" sz="2000" b="1" dirty="0">
                <a:solidFill>
                  <a:srgbClr val="DFA000"/>
                </a:solidFill>
              </a:rPr>
              <a:t>/</a:t>
            </a:r>
            <a:r>
              <a:rPr lang="zh-CN" altLang="en-US" sz="2000" b="1" dirty="0">
                <a:solidFill>
                  <a:srgbClr val="DFA000"/>
                </a:solidFill>
              </a:rPr>
              <a:t>邻近色</a:t>
            </a:r>
            <a:r>
              <a:rPr lang="zh-CN" altLang="en-US" sz="2000" dirty="0"/>
              <a:t>：色轮上相邻的几种颜色彼此相似，它们搭配在一起能创造出和谐统一的视觉感受。</a:t>
            </a:r>
          </a:p>
          <a:p>
            <a:pPr marL="0" indent="457200" eaLnBrk="1" latinLnBrk="0" hangingPunct="1">
              <a:lnSpc>
                <a:spcPct val="150000"/>
              </a:lnSpc>
              <a:spcBef>
                <a:spcPts val="0"/>
              </a:spcBef>
              <a:spcAft>
                <a:spcPts val="0"/>
              </a:spcAft>
            </a:pPr>
            <a:r>
              <a:rPr lang="zh-CN" altLang="en-US" sz="2000" b="1" dirty="0">
                <a:solidFill>
                  <a:srgbClr val="DFA000"/>
                </a:solidFill>
              </a:rPr>
              <a:t>分裂互补色</a:t>
            </a:r>
            <a:r>
              <a:rPr lang="zh-CN" altLang="en-US" sz="2000" dirty="0"/>
              <a:t>：选取一种颜色及其相对两侧的一种或两种颜色作为配色方案，形成既有对比又有和谐的画面。</a:t>
            </a:r>
          </a:p>
          <a:p>
            <a:pPr marL="0" indent="457200" eaLnBrk="1" latinLnBrk="0" hangingPunct="1">
              <a:lnSpc>
                <a:spcPct val="150000"/>
              </a:lnSpc>
              <a:spcBef>
                <a:spcPts val="0"/>
              </a:spcBef>
              <a:spcAft>
                <a:spcPts val="0"/>
              </a:spcAft>
            </a:pPr>
            <a:endParaRPr lang="zh-CN" altLang="en-US" sz="2000" dirty="0"/>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色彩基础知识</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9" name="文本框 8">
            <a:extLst>
              <a:ext uri="{FF2B5EF4-FFF2-40B4-BE49-F238E27FC236}">
                <a16:creationId xmlns:a16="http://schemas.microsoft.com/office/drawing/2014/main" id="{51FDC91A-EDB5-672D-4616-B293B55C0BA7}"/>
              </a:ext>
            </a:extLst>
          </p:cNvPr>
          <p:cNvSpPr txBox="1"/>
          <p:nvPr/>
        </p:nvSpPr>
        <p:spPr>
          <a:xfrm>
            <a:off x="10195892" y="5590903"/>
            <a:ext cx="1079863" cy="369332"/>
          </a:xfrm>
          <a:prstGeom prst="rect">
            <a:avLst/>
          </a:prstGeom>
          <a:noFill/>
        </p:spPr>
        <p:txBody>
          <a:bodyPr wrap="square" rtlCol="0">
            <a:spAutoFit/>
          </a:bodyPr>
          <a:lstStyle/>
          <a:p>
            <a:pPr algn="ctr"/>
            <a:r>
              <a:rPr lang="zh-CN" altLang="en-US" dirty="0">
                <a:solidFill>
                  <a:srgbClr val="00B050"/>
                </a:solidFill>
              </a:rPr>
              <a:t>色  轮</a:t>
            </a:r>
          </a:p>
        </p:txBody>
      </p:sp>
      <p:pic>
        <p:nvPicPr>
          <p:cNvPr id="4" name="图片 3">
            <a:extLst>
              <a:ext uri="{FF2B5EF4-FFF2-40B4-BE49-F238E27FC236}">
                <a16:creationId xmlns:a16="http://schemas.microsoft.com/office/drawing/2014/main" id="{69D9CD07-169D-E788-E8C1-060541EEFD0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97" t="4215" r="3698" b="6516"/>
          <a:stretch/>
        </p:blipFill>
        <p:spPr bwMode="auto">
          <a:xfrm>
            <a:off x="9555397" y="2990805"/>
            <a:ext cx="2360854" cy="2391092"/>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715246541"/>
      </p:ext>
    </p:extLst>
  </p:cSld>
  <p:clrMapOvr>
    <a:masterClrMapping/>
  </p:clrMapOvr>
  <p:transition>
    <p:strips dir="l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3.2.1 </a:t>
            </a:r>
            <a:r>
              <a:rPr lang="zh-CN" altLang="en-US" sz="2400" b="1" noProof="1">
                <a:solidFill>
                  <a:srgbClr val="7030A0"/>
                </a:solidFill>
                <a:latin typeface="微软雅黑" panose="020B0503020204020204" pitchFamily="34" charset="-122"/>
                <a:sym typeface="+mn-ea"/>
              </a:rPr>
              <a:t>色 彩 运 用</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467337" y="2112473"/>
            <a:ext cx="8319611" cy="432962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1700" dirty="0"/>
              <a:t>红色：象征激情、力量与刺激，常用于引起注意或激发购买欲望的按钮、标题等设计元素。</a:t>
            </a:r>
          </a:p>
          <a:p>
            <a:pPr marL="0" indent="457200" eaLnBrk="1" latinLnBrk="0" hangingPunct="1">
              <a:lnSpc>
                <a:spcPct val="150000"/>
              </a:lnSpc>
              <a:spcBef>
                <a:spcPts val="0"/>
              </a:spcBef>
              <a:spcAft>
                <a:spcPts val="0"/>
              </a:spcAft>
            </a:pPr>
            <a:r>
              <a:rPr lang="zh-CN" altLang="en-US" sz="1700" dirty="0"/>
              <a:t>绿色：传达宁静、环保与健康的理念，适合于自然产品、健康生活类网站背景或内容区域的配色。</a:t>
            </a:r>
          </a:p>
          <a:p>
            <a:pPr marL="0" indent="457200" eaLnBrk="1" latinLnBrk="0" hangingPunct="1">
              <a:lnSpc>
                <a:spcPct val="150000"/>
              </a:lnSpc>
              <a:spcBef>
                <a:spcPts val="0"/>
              </a:spcBef>
              <a:spcAft>
                <a:spcPts val="0"/>
              </a:spcAft>
            </a:pPr>
            <a:r>
              <a:rPr lang="zh-CN" altLang="en-US" sz="1700" dirty="0"/>
              <a:t>黄色：代表快乐、智慧和活力，通常用作吸引注意力或者营造轻松愉快氛围的辅助色。</a:t>
            </a:r>
          </a:p>
          <a:p>
            <a:pPr marL="0" indent="457200" eaLnBrk="1" latinLnBrk="0" hangingPunct="1">
              <a:lnSpc>
                <a:spcPct val="150000"/>
              </a:lnSpc>
              <a:spcBef>
                <a:spcPts val="0"/>
              </a:spcBef>
              <a:spcAft>
                <a:spcPts val="0"/>
              </a:spcAft>
            </a:pPr>
            <a:r>
              <a:rPr lang="zh-CN" altLang="en-US" sz="1700" dirty="0"/>
              <a:t>蓝色：体现专业、信任与稳定，许多科技公司和金融机构选择蓝色作为品牌主色，同时它也适用于创造清爽舒适的页面背景。</a:t>
            </a:r>
          </a:p>
          <a:p>
            <a:pPr marL="0" indent="457200" eaLnBrk="1" latinLnBrk="0" hangingPunct="1">
              <a:lnSpc>
                <a:spcPct val="150000"/>
              </a:lnSpc>
              <a:spcBef>
                <a:spcPts val="0"/>
              </a:spcBef>
              <a:spcAft>
                <a:spcPts val="0"/>
              </a:spcAft>
            </a:pPr>
            <a:r>
              <a:rPr lang="zh-CN" altLang="en-US" sz="1700" dirty="0"/>
              <a:t>白色：纯洁、明亮且易于阅读，广泛应用于网页背景以保持页面的简洁和清晰。</a:t>
            </a:r>
          </a:p>
          <a:p>
            <a:pPr marL="0" indent="457200" eaLnBrk="1" latinLnBrk="0" hangingPunct="1">
              <a:lnSpc>
                <a:spcPct val="150000"/>
              </a:lnSpc>
              <a:spcBef>
                <a:spcPts val="0"/>
              </a:spcBef>
              <a:spcAft>
                <a:spcPts val="0"/>
              </a:spcAft>
            </a:pPr>
            <a:r>
              <a:rPr lang="zh-CN" altLang="en-US" sz="1700" dirty="0"/>
              <a:t>黑色和灰色：黑色带有权威、高级与内敛感，灰色则表现出中立、温和与谦逊，两者常用于高对比度的文字、边框或其他需要凸显质感的设计部分。</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色彩心理感受</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9" name="文本框 8">
            <a:extLst>
              <a:ext uri="{FF2B5EF4-FFF2-40B4-BE49-F238E27FC236}">
                <a16:creationId xmlns:a16="http://schemas.microsoft.com/office/drawing/2014/main" id="{51FDC91A-EDB5-672D-4616-B293B55C0BA7}"/>
              </a:ext>
            </a:extLst>
          </p:cNvPr>
          <p:cNvSpPr txBox="1"/>
          <p:nvPr/>
        </p:nvSpPr>
        <p:spPr>
          <a:xfrm>
            <a:off x="9932125" y="5390606"/>
            <a:ext cx="1079863" cy="369332"/>
          </a:xfrm>
          <a:prstGeom prst="rect">
            <a:avLst/>
          </a:prstGeom>
          <a:noFill/>
        </p:spPr>
        <p:txBody>
          <a:bodyPr wrap="square" rtlCol="0">
            <a:spAutoFit/>
          </a:bodyPr>
          <a:lstStyle/>
          <a:p>
            <a:pPr algn="ctr"/>
            <a:r>
              <a:rPr lang="zh-CN" altLang="en-US" dirty="0">
                <a:solidFill>
                  <a:srgbClr val="00B050"/>
                </a:solidFill>
              </a:rPr>
              <a:t>色  轮</a:t>
            </a:r>
          </a:p>
        </p:txBody>
      </p:sp>
      <p:pic>
        <p:nvPicPr>
          <p:cNvPr id="8" name="图片 7">
            <a:extLst>
              <a:ext uri="{FF2B5EF4-FFF2-40B4-BE49-F238E27FC236}">
                <a16:creationId xmlns:a16="http://schemas.microsoft.com/office/drawing/2014/main" id="{6AB9A378-7043-3B3A-E4F6-9C2814C10C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031" r="21749" b="10330"/>
          <a:stretch/>
        </p:blipFill>
        <p:spPr bwMode="auto">
          <a:xfrm>
            <a:off x="9100457" y="2414087"/>
            <a:ext cx="2743201" cy="2600435"/>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498623850"/>
      </p:ext>
    </p:extLst>
  </p:cSld>
  <p:clrMapOvr>
    <a:masterClrMapping/>
  </p:clrMapOvr>
  <p:transition>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3.2.1 </a:t>
            </a:r>
            <a:r>
              <a:rPr lang="zh-CN" altLang="en-US" sz="2400" b="1" noProof="1">
                <a:solidFill>
                  <a:srgbClr val="7030A0"/>
                </a:solidFill>
                <a:latin typeface="微软雅黑" panose="020B0503020204020204" pitchFamily="34" charset="-122"/>
                <a:sym typeface="+mn-ea"/>
              </a:rPr>
              <a:t>色 彩 运 用</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色彩搭配技巧</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4" name="图示 3">
            <a:extLst>
              <a:ext uri="{FF2B5EF4-FFF2-40B4-BE49-F238E27FC236}">
                <a16:creationId xmlns:a16="http://schemas.microsoft.com/office/drawing/2014/main" id="{36D7C794-8019-3690-6A78-B86A39346355}"/>
              </a:ext>
            </a:extLst>
          </p:cNvPr>
          <p:cNvGraphicFramePr/>
          <p:nvPr>
            <p:extLst>
              <p:ext uri="{D42A27DB-BD31-4B8C-83A1-F6EECF244321}">
                <p14:modId xmlns:p14="http://schemas.microsoft.com/office/powerpoint/2010/main" val="461433631"/>
              </p:ext>
            </p:extLst>
          </p:nvPr>
        </p:nvGraphicFramePr>
        <p:xfrm>
          <a:off x="485145" y="2193093"/>
          <a:ext cx="11221709"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080434340"/>
      </p:ext>
    </p:extLst>
  </p:cSld>
  <p:clrMapOvr>
    <a:masterClrMapping/>
  </p:clrMapOvr>
  <p:transition>
    <p:strips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8" y="26127"/>
            <a:ext cx="2873692"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本 章 导 读</a:t>
            </a:r>
          </a:p>
        </p:txBody>
      </p:sp>
      <p:grpSp>
        <p:nvGrpSpPr>
          <p:cNvPr id="4" name="组合 3">
            <a:extLst>
              <a:ext uri="{FF2B5EF4-FFF2-40B4-BE49-F238E27FC236}">
                <a16:creationId xmlns:a16="http://schemas.microsoft.com/office/drawing/2014/main" id="{4284C581-B05F-D2DB-1C4D-609BEB421414}"/>
              </a:ext>
            </a:extLst>
          </p:cNvPr>
          <p:cNvGrpSpPr/>
          <p:nvPr/>
        </p:nvGrpSpPr>
        <p:grpSpPr>
          <a:xfrm>
            <a:off x="784860" y="1193074"/>
            <a:ext cx="10850245" cy="5233852"/>
            <a:chOff x="812799" y="1555804"/>
            <a:chExt cx="10850465" cy="1308695"/>
          </a:xfrm>
        </p:grpSpPr>
        <p:grpSp>
          <p:nvGrpSpPr>
            <p:cNvPr id="5" name="组合 4">
              <a:extLst>
                <a:ext uri="{FF2B5EF4-FFF2-40B4-BE49-F238E27FC236}">
                  <a16:creationId xmlns:a16="http://schemas.microsoft.com/office/drawing/2014/main" id="{FC6F7A91-2231-BA86-1177-4C87585481BC}"/>
                </a:ext>
              </a:extLst>
            </p:cNvPr>
            <p:cNvGrpSpPr/>
            <p:nvPr/>
          </p:nvGrpSpPr>
          <p:grpSpPr>
            <a:xfrm>
              <a:off x="812799" y="1555804"/>
              <a:ext cx="10850465" cy="1308695"/>
              <a:chOff x="812799" y="1527811"/>
              <a:chExt cx="10850465" cy="1658272"/>
            </a:xfrm>
          </p:grpSpPr>
          <p:sp>
            <p:nvSpPr>
              <p:cNvPr id="7" name="íṩľíḍè-圆角矩形 61">
                <a:extLst>
                  <a:ext uri="{FF2B5EF4-FFF2-40B4-BE49-F238E27FC236}">
                    <a16:creationId xmlns:a16="http://schemas.microsoft.com/office/drawing/2014/main" id="{188AD268-DA98-97D7-FD65-054D400F43D4}"/>
                  </a:ext>
                </a:extLst>
              </p:cNvPr>
              <p:cNvSpPr/>
              <p:nvPr/>
            </p:nvSpPr>
            <p:spPr>
              <a:xfrm>
                <a:off x="812799" y="1527811"/>
                <a:ext cx="10850465" cy="1658272"/>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25693F3-5307-ED92-CB03-C17F90C7D7FF}"/>
                  </a:ext>
                </a:extLst>
              </p:cNvPr>
              <p:cNvSpPr/>
              <p:nvPr/>
            </p:nvSpPr>
            <p:spPr>
              <a:xfrm>
                <a:off x="906109" y="1591314"/>
                <a:ext cx="10650298" cy="1527325"/>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7D4EBF25-C2AE-36CD-FAF5-450739B2A274}"/>
                </a:ext>
              </a:extLst>
            </p:cNvPr>
            <p:cNvSpPr txBox="1">
              <a:spLocks noChangeArrowheads="1"/>
            </p:cNvSpPr>
            <p:nvPr/>
          </p:nvSpPr>
          <p:spPr bwMode="auto">
            <a:xfrm>
              <a:off x="998223" y="1629840"/>
              <a:ext cx="10357060" cy="118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576000" algn="just" eaLnBrk="1" latinLnBrk="0" hangingPunct="1">
                <a:lnSpc>
                  <a:spcPct val="150000"/>
                </a:lnSpc>
              </a:pPr>
              <a:r>
                <a:rPr lang="zh-CN" altLang="en-US" sz="2000" dirty="0">
                  <a:sym typeface="+mn-ea"/>
                </a:rPr>
                <a:t>网页界面设计不仅关乎美学与视觉效果，更是用户体验、信息传达及用户行为引导的关键环节。</a:t>
              </a:r>
            </a:p>
            <a:p>
              <a:pPr marL="0" indent="576000" algn="just" eaLnBrk="1" latinLnBrk="0" hangingPunct="1">
                <a:lnSpc>
                  <a:spcPct val="150000"/>
                </a:lnSpc>
              </a:pPr>
              <a:r>
                <a:rPr lang="zh-CN" altLang="en-US" sz="2000" dirty="0">
                  <a:sym typeface="+mn-ea"/>
                </a:rPr>
                <a:t>本章首先讲解了原型设计的相关知识，包括需求理解与场景分析、功能清单创建与核心功能识别、原型设计与创建、原型测试与迭代改进等。接着讲解了视觉设计的相关知识，包括色彩理论、图像资源处理、字体设计和版式布局等视觉元素的运用策略，以及如何利用动效设计增强界面表现力。最后，讲解了页面设计的相关知识，进一步深化对不同类型页面的设计要点的理解，着重介绍页面交互设计的理念和技术手段，帮助打造出既美观又易用的交互界面。</a:t>
              </a:r>
            </a:p>
            <a:p>
              <a:pPr marL="0" indent="576000" algn="just" eaLnBrk="1" latinLnBrk="0" hangingPunct="1">
                <a:lnSpc>
                  <a:spcPct val="150000"/>
                </a:lnSpc>
              </a:pPr>
              <a:r>
                <a:rPr lang="zh-CN" altLang="en-US" sz="2000" dirty="0">
                  <a:sym typeface="+mn-ea"/>
                </a:rPr>
                <a:t>通过对本章的学习，学生可以全面提升网页界面设计能力，为各类项目提供更具竞争力的设计解决方案。</a:t>
              </a:r>
            </a:p>
          </p:txBody>
        </p:sp>
      </p:grpSp>
    </p:spTree>
    <p:custDataLst>
      <p:tags r:id="rId1"/>
    </p:custDataLst>
    <p:extLst>
      <p:ext uri="{BB962C8B-B14F-4D97-AF65-F5344CB8AC3E}">
        <p14:creationId xmlns:p14="http://schemas.microsoft.com/office/powerpoint/2010/main" val="1997216267"/>
      </p:ext>
    </p:extLst>
  </p:cSld>
  <p:clrMapOvr>
    <a:masterClrMapping/>
  </p:clrMapOvr>
  <p:transition>
    <p:strips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3.2.1 </a:t>
            </a:r>
            <a:r>
              <a:rPr lang="zh-CN" altLang="en-US" sz="2400" b="1" noProof="1">
                <a:solidFill>
                  <a:srgbClr val="7030A0"/>
                </a:solidFill>
                <a:latin typeface="微软雅黑" panose="020B0503020204020204" pitchFamily="34" charset="-122"/>
                <a:sym typeface="+mn-ea"/>
              </a:rPr>
              <a:t>色 彩 运 用</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网页色彩的应用</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4" name="图示 3">
            <a:extLst>
              <a:ext uri="{FF2B5EF4-FFF2-40B4-BE49-F238E27FC236}">
                <a16:creationId xmlns:a16="http://schemas.microsoft.com/office/drawing/2014/main" id="{36D7C794-8019-3690-6A78-B86A39346355}"/>
              </a:ext>
            </a:extLst>
          </p:cNvPr>
          <p:cNvGraphicFramePr/>
          <p:nvPr>
            <p:extLst>
              <p:ext uri="{D42A27DB-BD31-4B8C-83A1-F6EECF244321}">
                <p14:modId xmlns:p14="http://schemas.microsoft.com/office/powerpoint/2010/main" val="2427922545"/>
              </p:ext>
            </p:extLst>
          </p:nvPr>
        </p:nvGraphicFramePr>
        <p:xfrm>
          <a:off x="485145" y="2254053"/>
          <a:ext cx="11515266"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13999153"/>
      </p:ext>
    </p:extLst>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3.2.1 </a:t>
            </a:r>
            <a:r>
              <a:rPr lang="zh-CN" altLang="en-US" sz="2400" b="1" noProof="1">
                <a:solidFill>
                  <a:srgbClr val="7030A0"/>
                </a:solidFill>
                <a:latin typeface="微软雅黑" panose="020B0503020204020204" pitchFamily="34" charset="-122"/>
                <a:sym typeface="+mn-ea"/>
              </a:rPr>
              <a:t>色 彩 运 用</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813236" y="2254053"/>
            <a:ext cx="10565527" cy="4355753"/>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网页安全色是指在不同设备和操作系统上显示效果一致的一组颜色集合，主要是为了确保在各种浏览器、显示器环境下用户都能看到相同的色彩表现。在早期互联网发展时期，由于技术限制，许多计算机显示器仅能显示 </a:t>
            </a:r>
            <a:r>
              <a:rPr lang="en-US" altLang="zh-CN" sz="2000" dirty="0"/>
              <a:t>256 </a:t>
            </a:r>
            <a:r>
              <a:rPr lang="zh-CN" altLang="en-US" sz="2000" dirty="0"/>
              <a:t>种颜色（</a:t>
            </a:r>
            <a:r>
              <a:rPr lang="en-US" altLang="zh-CN" sz="2000" dirty="0"/>
              <a:t>8 </a:t>
            </a:r>
            <a:r>
              <a:rPr lang="zh-CN" altLang="en-US" sz="2000" dirty="0"/>
              <a:t>位色彩深度），而这其中有一部分颜色被系统保留用于窗口界面和其他操作系统的元素，导致网页设计师无法精确控制这些颜色在所有屏幕上显示的一致性。</a:t>
            </a:r>
          </a:p>
          <a:p>
            <a:pPr marL="0" indent="457200" algn="just" eaLnBrk="1" latinLnBrk="0" hangingPunct="1">
              <a:lnSpc>
                <a:spcPct val="150000"/>
              </a:lnSpc>
              <a:spcBef>
                <a:spcPts val="0"/>
              </a:spcBef>
              <a:spcAft>
                <a:spcPts val="0"/>
              </a:spcAft>
            </a:pPr>
            <a:r>
              <a:rPr lang="zh-CN" altLang="en-US" sz="2000" dirty="0"/>
              <a:t>为了解决这个问题，设计界提出了一个包含 </a:t>
            </a:r>
            <a:r>
              <a:rPr lang="en-US" altLang="zh-CN" sz="2000" dirty="0"/>
              <a:t>216 </a:t>
            </a:r>
            <a:r>
              <a:rPr lang="zh-CN" altLang="en-US" sz="2000" dirty="0"/>
              <a:t>种颜色的调色板，这些颜色被称为“网页安全色”，因为它们在 </a:t>
            </a:r>
            <a:r>
              <a:rPr lang="en-US" altLang="zh-CN" sz="2000" dirty="0"/>
              <a:t>Windows </a:t>
            </a:r>
            <a:r>
              <a:rPr lang="zh-CN" altLang="en-US" sz="2000" dirty="0"/>
              <a:t>和 </a:t>
            </a:r>
            <a:r>
              <a:rPr lang="en-US" altLang="zh-CN" sz="2000" dirty="0"/>
              <a:t>Macintosh </a:t>
            </a:r>
            <a:r>
              <a:rPr lang="zh-CN" altLang="en-US" sz="2000" dirty="0"/>
              <a:t>等主流操作系统中都可以准确无误地显示出来。这 </a:t>
            </a:r>
            <a:r>
              <a:rPr lang="en-US" altLang="zh-CN" sz="2000" dirty="0"/>
              <a:t>216 </a:t>
            </a:r>
            <a:r>
              <a:rPr lang="zh-CN" altLang="en-US" sz="2000" dirty="0"/>
              <a:t>种颜色是通过红、绿、蓝三原色以每种原色 </a:t>
            </a:r>
            <a:r>
              <a:rPr lang="en-US" altLang="zh-CN" sz="2000" dirty="0"/>
              <a:t>6 </a:t>
            </a:r>
            <a:r>
              <a:rPr lang="zh-CN" altLang="en-US" sz="2000" dirty="0"/>
              <a:t>级（</a:t>
            </a:r>
            <a:r>
              <a:rPr lang="en-US" altLang="zh-CN" sz="2000" dirty="0"/>
              <a:t>00</a:t>
            </a:r>
            <a:r>
              <a:rPr lang="zh-CN" altLang="en-US" sz="2000" dirty="0"/>
              <a:t>，</a:t>
            </a:r>
            <a:r>
              <a:rPr lang="en-US" altLang="zh-CN" sz="2000" dirty="0"/>
              <a:t>33</a:t>
            </a:r>
            <a:r>
              <a:rPr lang="zh-CN" altLang="en-US" sz="2000" dirty="0"/>
              <a:t>，</a:t>
            </a:r>
            <a:r>
              <a:rPr lang="en-US" altLang="zh-CN" sz="2000" dirty="0"/>
              <a:t>66</a:t>
            </a:r>
            <a:r>
              <a:rPr lang="zh-CN" altLang="en-US" sz="2000" dirty="0"/>
              <a:t>，</a:t>
            </a:r>
            <a:r>
              <a:rPr lang="en-US" altLang="zh-CN" sz="2000" dirty="0"/>
              <a:t>99</a:t>
            </a:r>
            <a:r>
              <a:rPr lang="zh-CN" altLang="en-US" sz="2000" dirty="0"/>
              <a:t>， </a:t>
            </a:r>
            <a:r>
              <a:rPr lang="en-US" altLang="zh-CN" sz="2000" dirty="0"/>
              <a:t>CC</a:t>
            </a:r>
            <a:r>
              <a:rPr lang="zh-CN" altLang="en-US" sz="2000" dirty="0"/>
              <a:t>，</a:t>
            </a:r>
            <a:r>
              <a:rPr lang="en-US" altLang="zh-CN" sz="2000" dirty="0"/>
              <a:t>FF</a:t>
            </a:r>
            <a:r>
              <a:rPr lang="zh-CN" altLang="en-US" sz="2000" dirty="0"/>
              <a:t>）的不同组合得到的。</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网页安全色</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992402642"/>
      </p:ext>
    </p:extLst>
  </p:cSld>
  <p:clrMapOvr>
    <a:masterClrMapping/>
  </p:clrMapOvr>
  <p:transition>
    <p:strips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3.2.2 </a:t>
            </a:r>
            <a:r>
              <a:rPr lang="zh-CN" altLang="en-US" sz="2400" b="1" noProof="1">
                <a:solidFill>
                  <a:srgbClr val="7030A0"/>
                </a:solidFill>
                <a:latin typeface="微软雅黑" panose="020B0503020204020204" pitchFamily="34" charset="-122"/>
                <a:sym typeface="+mn-ea"/>
              </a:rPr>
              <a:t>图 像 选 择</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592182" y="2112473"/>
            <a:ext cx="11007635" cy="4355753"/>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1</a:t>
            </a:r>
            <a:r>
              <a:rPr lang="zh-CN" altLang="en-US" sz="2000" dirty="0"/>
              <a:t>）像素和分辨率。</a:t>
            </a:r>
          </a:p>
          <a:p>
            <a:pPr marL="0" indent="457200" eaLnBrk="1" latinLnBrk="0" hangingPunct="1">
              <a:lnSpc>
                <a:spcPct val="150000"/>
              </a:lnSpc>
              <a:spcBef>
                <a:spcPts val="0"/>
              </a:spcBef>
              <a:spcAft>
                <a:spcPts val="0"/>
              </a:spcAft>
            </a:pPr>
            <a:r>
              <a:rPr lang="zh-CN" altLang="en-US" sz="2000" b="1" dirty="0">
                <a:solidFill>
                  <a:srgbClr val="DFA000"/>
                </a:solidFill>
              </a:rPr>
              <a:t>像素：</a:t>
            </a:r>
            <a:r>
              <a:rPr lang="zh-CN" altLang="en-US" sz="2000" dirty="0"/>
              <a:t>像素是构成数字图像的基本单位，每个像素代表屏幕上的一个点，它由红、绿、蓝三种颜色通道的亮度信息组成。图像质量的好坏在很大程度上取决于其包含的像素数量，即像素密度。在网页设计中，通常会关注图像的像素尺寸和 </a:t>
            </a:r>
            <a:r>
              <a:rPr lang="en-US" altLang="zh-CN" sz="2000" dirty="0"/>
              <a:t>dpi</a:t>
            </a:r>
            <a:r>
              <a:rPr lang="zh-CN" altLang="en-US" sz="2000" dirty="0"/>
              <a:t>（每英寸点数） 来确保图像在不同设备上的清晰度。</a:t>
            </a:r>
          </a:p>
          <a:p>
            <a:pPr marL="0" indent="457200" eaLnBrk="1" latinLnBrk="0" hangingPunct="1">
              <a:lnSpc>
                <a:spcPct val="150000"/>
              </a:lnSpc>
              <a:spcBef>
                <a:spcPts val="0"/>
              </a:spcBef>
              <a:spcAft>
                <a:spcPts val="0"/>
              </a:spcAft>
            </a:pPr>
            <a:r>
              <a:rPr lang="zh-CN" altLang="en-US" sz="2000" b="1" dirty="0">
                <a:solidFill>
                  <a:srgbClr val="DFA000"/>
                </a:solidFill>
              </a:rPr>
              <a:t>分辨率：</a:t>
            </a:r>
            <a:r>
              <a:rPr lang="zh-CN" altLang="en-US" sz="2000" dirty="0"/>
              <a:t>分辨率是指屏幕上或图像文件中的像素密度，通常以“每英寸像素数”（</a:t>
            </a:r>
            <a:r>
              <a:rPr lang="en-US" altLang="zh-CN" sz="2000" dirty="0"/>
              <a:t>pixels per inch, PPI</a:t>
            </a:r>
            <a:r>
              <a:rPr lang="zh-CN" altLang="en-US" sz="2000" dirty="0"/>
              <a:t>）或“每英寸点数”（</a:t>
            </a:r>
            <a:r>
              <a:rPr lang="en-US" altLang="zh-CN" sz="2000" dirty="0"/>
              <a:t>dots per inch, DPI</a:t>
            </a:r>
            <a:r>
              <a:rPr lang="zh-CN" altLang="en-US" sz="2000" dirty="0"/>
              <a:t>）表示。对于网页设计而言，显示器分辨率指屏幕上横向和纵向的像素总数；而对于图像本身，分辨率决定了图像大小及细节表现程度，高分辨率意味着更丰富的细节和更清晰的图像，但文件体积也会更大。</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图像基础知识</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950902392"/>
      </p:ext>
    </p:extLst>
  </p:cSld>
  <p:clrMapOvr>
    <a:masterClrMapping/>
  </p:clrMapOvr>
  <p:transition>
    <p:strips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3.2.2 </a:t>
            </a:r>
            <a:r>
              <a:rPr lang="zh-CN" altLang="en-US" sz="2400" b="1" noProof="1">
                <a:solidFill>
                  <a:srgbClr val="7030A0"/>
                </a:solidFill>
                <a:latin typeface="微软雅黑" panose="020B0503020204020204" pitchFamily="34" charset="-122"/>
                <a:sym typeface="+mn-ea"/>
              </a:rPr>
              <a:t>图 像 选 择</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1045028" y="2112473"/>
            <a:ext cx="10101944" cy="355680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2</a:t>
            </a:r>
            <a:r>
              <a:rPr lang="zh-CN" altLang="en-US" sz="2000" dirty="0"/>
              <a:t>）矢量图和位图。</a:t>
            </a:r>
          </a:p>
          <a:p>
            <a:pPr marL="0" indent="457200" eaLnBrk="1" latinLnBrk="0" hangingPunct="1">
              <a:lnSpc>
                <a:spcPct val="150000"/>
              </a:lnSpc>
              <a:spcBef>
                <a:spcPts val="0"/>
              </a:spcBef>
              <a:spcAft>
                <a:spcPts val="0"/>
              </a:spcAft>
            </a:pPr>
            <a:r>
              <a:rPr lang="zh-CN" altLang="en-US" sz="2000" b="1" dirty="0">
                <a:solidFill>
                  <a:srgbClr val="DFA000"/>
                </a:solidFill>
              </a:rPr>
              <a:t>位图：</a:t>
            </a:r>
            <a:r>
              <a:rPr lang="zh-CN" altLang="en-US" sz="2000" dirty="0"/>
              <a:t>也称为栅格图像，是由许多像素点按照特定排列方式组成的图像，常见的位图格式有 </a:t>
            </a:r>
            <a:r>
              <a:rPr lang="en-US" altLang="zh-CN" sz="2000" dirty="0"/>
              <a:t>JPEG</a:t>
            </a:r>
            <a:r>
              <a:rPr lang="zh-CN" altLang="en-US" sz="2000" dirty="0"/>
              <a:t>、</a:t>
            </a:r>
            <a:r>
              <a:rPr lang="en-US" altLang="zh-CN" sz="2000" dirty="0"/>
              <a:t>PNG </a:t>
            </a:r>
            <a:r>
              <a:rPr lang="zh-CN" altLang="en-US" sz="2000" dirty="0"/>
              <a:t>和 </a:t>
            </a:r>
            <a:r>
              <a:rPr lang="en-US" altLang="zh-CN" sz="2000" dirty="0"/>
              <a:t>BMP </a:t>
            </a:r>
            <a:r>
              <a:rPr lang="zh-CN" altLang="en-US" sz="2000" dirty="0"/>
              <a:t>等。位图在放大后会出现锯齿状失真现象，因为它的数据是以固定位置的像素值记录的。</a:t>
            </a:r>
          </a:p>
          <a:p>
            <a:pPr marL="0" indent="457200" eaLnBrk="1" latinLnBrk="0" hangingPunct="1">
              <a:lnSpc>
                <a:spcPct val="150000"/>
              </a:lnSpc>
              <a:spcBef>
                <a:spcPts val="0"/>
              </a:spcBef>
              <a:spcAft>
                <a:spcPts val="0"/>
              </a:spcAft>
            </a:pPr>
            <a:r>
              <a:rPr lang="zh-CN" altLang="en-US" sz="2000" b="1" dirty="0">
                <a:solidFill>
                  <a:srgbClr val="DFA000"/>
                </a:solidFill>
              </a:rPr>
              <a:t>矢量图：</a:t>
            </a:r>
            <a:r>
              <a:rPr lang="zh-CN" altLang="en-US" sz="2000" dirty="0"/>
              <a:t>基于数学公式和路径描述的图形格式，如 </a:t>
            </a:r>
            <a:r>
              <a:rPr lang="en-US" altLang="zh-CN" sz="2000" dirty="0"/>
              <a:t>SVG</a:t>
            </a:r>
            <a:r>
              <a:rPr lang="zh-CN" altLang="en-US" sz="2000" dirty="0"/>
              <a:t>、</a:t>
            </a:r>
            <a:r>
              <a:rPr lang="en-US" altLang="zh-CN" sz="2000" dirty="0"/>
              <a:t>EPS </a:t>
            </a:r>
            <a:r>
              <a:rPr lang="zh-CN" altLang="en-US" sz="2000" dirty="0"/>
              <a:t>和 </a:t>
            </a:r>
            <a:r>
              <a:rPr lang="en-US" altLang="zh-CN" sz="2000" dirty="0"/>
              <a:t>AI </a:t>
            </a:r>
            <a:r>
              <a:rPr lang="zh-CN" altLang="en-US" sz="2000" dirty="0"/>
              <a:t>等。矢量图的优点在于可以无限缩放而不损失图像质量，常用于标志、插图和图标等需要灵活调整大小的设计元素。</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图像基础知识</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358886778"/>
      </p:ext>
    </p:extLst>
  </p:cSld>
  <p:clrMapOvr>
    <a:masterClrMapping/>
  </p:clrMapOvr>
  <p:transition>
    <p:strips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3.2.2 </a:t>
            </a:r>
            <a:r>
              <a:rPr lang="zh-CN" altLang="en-US" sz="2400" b="1" noProof="1">
                <a:solidFill>
                  <a:srgbClr val="7030A0"/>
                </a:solidFill>
                <a:latin typeface="微软雅黑" panose="020B0503020204020204" pitchFamily="34" charset="-122"/>
                <a:sym typeface="+mn-ea"/>
              </a:rPr>
              <a:t>图 像 选 择</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1100999" y="2254053"/>
            <a:ext cx="9990001" cy="4355753"/>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a:t>
            </a:r>
            <a:r>
              <a:rPr lang="en-US" altLang="zh-CN" sz="2000" dirty="0"/>
              <a:t>3</a:t>
            </a:r>
            <a:r>
              <a:rPr lang="zh-CN" altLang="en-US" sz="2000" dirty="0"/>
              <a:t>）图像色彩模式。</a:t>
            </a:r>
          </a:p>
          <a:p>
            <a:pPr marL="0" indent="457200" eaLnBrk="1" latinLnBrk="0" hangingPunct="1">
              <a:lnSpc>
                <a:spcPct val="150000"/>
              </a:lnSpc>
              <a:spcBef>
                <a:spcPts val="0"/>
              </a:spcBef>
              <a:spcAft>
                <a:spcPts val="0"/>
              </a:spcAft>
            </a:pPr>
            <a:r>
              <a:rPr lang="en-US" altLang="zh-CN" sz="2000" b="1" dirty="0">
                <a:solidFill>
                  <a:srgbClr val="DFA000"/>
                </a:solidFill>
              </a:rPr>
              <a:t>RGB </a:t>
            </a:r>
            <a:r>
              <a:rPr lang="zh-CN" altLang="en-US" sz="2000" b="1" dirty="0">
                <a:solidFill>
                  <a:srgbClr val="DFA000"/>
                </a:solidFill>
              </a:rPr>
              <a:t>色彩模式：</a:t>
            </a:r>
            <a:r>
              <a:rPr lang="zh-CN" altLang="en-US" sz="2000" dirty="0"/>
              <a:t>主要用于电子显示屏显示，通过红色（</a:t>
            </a:r>
            <a:r>
              <a:rPr lang="en-US" altLang="zh-CN" sz="2000" dirty="0"/>
              <a:t>red</a:t>
            </a:r>
            <a:r>
              <a:rPr lang="zh-CN" altLang="en-US" sz="2000" dirty="0"/>
              <a:t>）、绿色（</a:t>
            </a:r>
            <a:r>
              <a:rPr lang="en-US" altLang="zh-CN" sz="2000" dirty="0"/>
              <a:t>green</a:t>
            </a:r>
            <a:r>
              <a:rPr lang="zh-CN" altLang="en-US" sz="2000" dirty="0"/>
              <a:t>）、蓝色（</a:t>
            </a:r>
            <a:r>
              <a:rPr lang="en-US" altLang="zh-CN" sz="2000" dirty="0"/>
              <a:t>blue</a:t>
            </a:r>
            <a:r>
              <a:rPr lang="zh-CN" altLang="en-US" sz="2000" dirty="0"/>
              <a:t>）三原色的不同强度混合产生所有可见光的颜色。</a:t>
            </a:r>
          </a:p>
          <a:p>
            <a:pPr marL="0" indent="457200" eaLnBrk="1" latinLnBrk="0" hangingPunct="1">
              <a:lnSpc>
                <a:spcPct val="150000"/>
              </a:lnSpc>
              <a:spcBef>
                <a:spcPts val="0"/>
              </a:spcBef>
              <a:spcAft>
                <a:spcPts val="0"/>
              </a:spcAft>
            </a:pPr>
            <a:r>
              <a:rPr lang="en-US" altLang="zh-CN" sz="2000" b="1" dirty="0">
                <a:solidFill>
                  <a:srgbClr val="DFA000"/>
                </a:solidFill>
              </a:rPr>
              <a:t>CMYK </a:t>
            </a:r>
            <a:r>
              <a:rPr lang="zh-CN" altLang="en-US" sz="2000" b="1" dirty="0">
                <a:solidFill>
                  <a:srgbClr val="DFA000"/>
                </a:solidFill>
              </a:rPr>
              <a:t>色彩模式：</a:t>
            </a:r>
            <a:r>
              <a:rPr lang="zh-CN" altLang="en-US" sz="2000" dirty="0"/>
              <a:t>适用于印刷行业，通过将青色（</a:t>
            </a:r>
            <a:r>
              <a:rPr lang="en-US" altLang="zh-CN" sz="2000" dirty="0"/>
              <a:t>cyan</a:t>
            </a:r>
            <a:r>
              <a:rPr lang="zh-CN" altLang="en-US" sz="2000" dirty="0"/>
              <a:t>）、洋红色（</a:t>
            </a:r>
            <a:r>
              <a:rPr lang="en-US" altLang="zh-CN" sz="2000" dirty="0"/>
              <a:t>magenta</a:t>
            </a:r>
            <a:r>
              <a:rPr lang="zh-CN" altLang="en-US" sz="2000" dirty="0"/>
              <a:t>）、黄色（</a:t>
            </a:r>
            <a:r>
              <a:rPr lang="en-US" altLang="zh-CN" sz="2000" dirty="0"/>
              <a:t>yellow</a:t>
            </a:r>
            <a:r>
              <a:rPr lang="zh-CN" altLang="en-US" sz="2000" dirty="0"/>
              <a:t>）以及黑色（</a:t>
            </a:r>
            <a:r>
              <a:rPr lang="en-US" altLang="zh-CN" sz="2000" dirty="0"/>
              <a:t>black</a:t>
            </a:r>
            <a:r>
              <a:rPr lang="zh-CN" altLang="en-US" sz="2000" dirty="0"/>
              <a:t>）四种油墨按不同比例叠加形成各种颜色。</a:t>
            </a:r>
          </a:p>
          <a:p>
            <a:pPr marL="0" indent="457200" eaLnBrk="1" latinLnBrk="0" hangingPunct="1">
              <a:lnSpc>
                <a:spcPct val="150000"/>
              </a:lnSpc>
              <a:spcBef>
                <a:spcPts val="0"/>
              </a:spcBef>
              <a:spcAft>
                <a:spcPts val="0"/>
              </a:spcAft>
            </a:pPr>
            <a:r>
              <a:rPr lang="zh-CN" altLang="en-US" sz="2000" b="1" dirty="0">
                <a:solidFill>
                  <a:srgbClr val="DFA000"/>
                </a:solidFill>
              </a:rPr>
              <a:t>灰度 </a:t>
            </a:r>
            <a:r>
              <a:rPr lang="en-US" altLang="zh-CN" sz="2000" b="1" dirty="0">
                <a:solidFill>
                  <a:srgbClr val="DFA000"/>
                </a:solidFill>
              </a:rPr>
              <a:t>/ </a:t>
            </a:r>
            <a:r>
              <a:rPr lang="zh-CN" altLang="en-US" sz="2000" b="1" dirty="0">
                <a:solidFill>
                  <a:srgbClr val="DFA000"/>
                </a:solidFill>
              </a:rPr>
              <a:t>黑白模式：</a:t>
            </a:r>
            <a:r>
              <a:rPr lang="zh-CN" altLang="en-US" sz="2000" dirty="0"/>
              <a:t>仅使用单一色调（从黑到白）来表现图像，不包含彩色信息。</a:t>
            </a:r>
          </a:p>
          <a:p>
            <a:pPr marL="0" indent="457200" eaLnBrk="1" latinLnBrk="0" hangingPunct="1">
              <a:lnSpc>
                <a:spcPct val="150000"/>
              </a:lnSpc>
              <a:spcBef>
                <a:spcPts val="0"/>
              </a:spcBef>
              <a:spcAft>
                <a:spcPts val="0"/>
              </a:spcAft>
            </a:pPr>
            <a:r>
              <a:rPr lang="en-US" altLang="zh-CN" sz="2000" b="1" dirty="0">
                <a:solidFill>
                  <a:srgbClr val="DFA000"/>
                </a:solidFill>
              </a:rPr>
              <a:t>HSB/HSV </a:t>
            </a:r>
            <a:r>
              <a:rPr lang="zh-CN" altLang="en-US" sz="2000" b="1" dirty="0">
                <a:solidFill>
                  <a:srgbClr val="DFA000"/>
                </a:solidFill>
              </a:rPr>
              <a:t>色彩模式：</a:t>
            </a:r>
            <a:r>
              <a:rPr lang="zh-CN" altLang="en-US" sz="2000" dirty="0"/>
              <a:t>基于色相（</a:t>
            </a:r>
            <a:r>
              <a:rPr lang="en-US" altLang="zh-CN" sz="2000" dirty="0"/>
              <a:t>hue</a:t>
            </a:r>
            <a:r>
              <a:rPr lang="zh-CN" altLang="en-US" sz="2000" dirty="0"/>
              <a:t>）、饱和度（</a:t>
            </a:r>
            <a:r>
              <a:rPr lang="en-US" altLang="zh-CN" sz="2000" dirty="0"/>
              <a:t>saturation</a:t>
            </a:r>
            <a:r>
              <a:rPr lang="zh-CN" altLang="en-US" sz="2000" dirty="0"/>
              <a:t>）和亮度（</a:t>
            </a:r>
            <a:r>
              <a:rPr lang="en-US" altLang="zh-CN" sz="2000" dirty="0"/>
              <a:t>brightness</a:t>
            </a:r>
            <a:r>
              <a:rPr lang="zh-CN" altLang="en-US" sz="2000" dirty="0"/>
              <a:t>）</a:t>
            </a:r>
            <a:r>
              <a:rPr lang="en-US" altLang="zh-CN" sz="2000" dirty="0"/>
              <a:t>/ </a:t>
            </a:r>
            <a:r>
              <a:rPr lang="zh-CN" altLang="en-US" sz="2000" dirty="0"/>
              <a:t>明度（</a:t>
            </a:r>
            <a:r>
              <a:rPr lang="en-US" altLang="zh-CN" sz="2000" dirty="0"/>
              <a:t>value</a:t>
            </a:r>
            <a:r>
              <a:rPr lang="zh-CN" altLang="en-US" sz="2000" dirty="0"/>
              <a:t>）定义颜色，这种模式更直观地反映了人眼对颜色的认知过程。</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图像基础知识</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13133255"/>
      </p:ext>
    </p:extLst>
  </p:cSld>
  <p:clrMapOvr>
    <a:masterClrMapping/>
  </p:clrMapOvr>
  <p:transition>
    <p:strips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3.2.2 </a:t>
            </a:r>
            <a:r>
              <a:rPr lang="zh-CN" altLang="en-US" sz="2400" b="1" noProof="1">
                <a:solidFill>
                  <a:srgbClr val="7030A0"/>
                </a:solidFill>
                <a:latin typeface="微软雅黑" panose="020B0503020204020204" pitchFamily="34" charset="-122"/>
                <a:sym typeface="+mn-ea"/>
              </a:rPr>
              <a:t>图 像 选 择</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548641" y="2254054"/>
            <a:ext cx="11025050" cy="4373170"/>
          </a:xfrm>
          <a:prstGeom prst="rect">
            <a:avLst/>
          </a:prstGeom>
          <a:noFill/>
        </p:spPr>
        <p:txBody>
          <a:bodyPr wrap="square" rtlCol="0">
            <a:noAutofit/>
          </a:bodyPr>
          <a:lstStyle/>
          <a:p>
            <a:pPr marL="0" indent="457200" algn="just" eaLnBrk="1" latinLnBrk="0" hangingPunct="1">
              <a:lnSpc>
                <a:spcPct val="150000"/>
              </a:lnSpc>
              <a:spcBef>
                <a:spcPts val="0"/>
              </a:spcBef>
              <a:spcAft>
                <a:spcPts val="0"/>
              </a:spcAft>
            </a:pPr>
            <a:r>
              <a:rPr lang="zh-CN" altLang="en-US" sz="2000" dirty="0"/>
              <a:t>（</a:t>
            </a:r>
            <a:r>
              <a:rPr lang="en-US" altLang="zh-CN" sz="2000" dirty="0"/>
              <a:t>4</a:t>
            </a:r>
            <a:r>
              <a:rPr lang="zh-CN" altLang="en-US" sz="2000" dirty="0"/>
              <a:t>）图像文件格式。</a:t>
            </a:r>
            <a:endParaRPr lang="en-US" altLang="zh-CN" sz="2000" dirty="0"/>
          </a:p>
          <a:p>
            <a:pPr marL="0" indent="457200" algn="just" eaLnBrk="1" latinLnBrk="0" hangingPunct="1">
              <a:lnSpc>
                <a:spcPct val="150000"/>
              </a:lnSpc>
              <a:spcBef>
                <a:spcPts val="0"/>
              </a:spcBef>
              <a:spcAft>
                <a:spcPts val="0"/>
              </a:spcAft>
            </a:pPr>
            <a:r>
              <a:rPr lang="zh-CN" altLang="en-US" dirty="0"/>
              <a:t>常用的图像格式有 </a:t>
            </a:r>
            <a:r>
              <a:rPr lang="en-US" altLang="zh-CN" dirty="0"/>
              <a:t>JPEG</a:t>
            </a:r>
            <a:r>
              <a:rPr lang="zh-CN" altLang="en-US" dirty="0"/>
              <a:t>、</a:t>
            </a:r>
            <a:r>
              <a:rPr lang="en-US" altLang="zh-CN" dirty="0"/>
              <a:t>PNG</a:t>
            </a:r>
            <a:r>
              <a:rPr lang="zh-CN" altLang="en-US" dirty="0"/>
              <a:t>、</a:t>
            </a:r>
            <a:r>
              <a:rPr lang="en-US" altLang="zh-CN" dirty="0"/>
              <a:t>GIF</a:t>
            </a:r>
            <a:r>
              <a:rPr lang="zh-CN" altLang="en-US" dirty="0"/>
              <a:t>、</a:t>
            </a:r>
            <a:r>
              <a:rPr lang="en-US" altLang="zh-CN" dirty="0"/>
              <a:t>SVG</a:t>
            </a:r>
            <a:r>
              <a:rPr lang="zh-CN" altLang="en-US" dirty="0"/>
              <a:t>、</a:t>
            </a:r>
            <a:r>
              <a:rPr lang="en-US" altLang="zh-CN" dirty="0" err="1"/>
              <a:t>WebP</a:t>
            </a:r>
            <a:r>
              <a:rPr lang="zh-CN" altLang="en-US" dirty="0"/>
              <a:t>、</a:t>
            </a:r>
            <a:r>
              <a:rPr lang="en-US" altLang="zh-CN" dirty="0"/>
              <a:t>BMP </a:t>
            </a:r>
            <a:r>
              <a:rPr lang="zh-CN" altLang="en-US" dirty="0"/>
              <a:t>和</a:t>
            </a:r>
            <a:r>
              <a:rPr lang="en-US" altLang="zh-CN" dirty="0"/>
              <a:t>TIFF </a:t>
            </a:r>
            <a:r>
              <a:rPr lang="zh-CN" altLang="en-US" dirty="0"/>
              <a:t>等。</a:t>
            </a:r>
            <a:endParaRPr lang="en-US" altLang="zh-CN" dirty="0"/>
          </a:p>
          <a:p>
            <a:pPr marL="0" indent="457200" algn="just" eaLnBrk="1" latinLnBrk="0" hangingPunct="1">
              <a:lnSpc>
                <a:spcPct val="150000"/>
              </a:lnSpc>
              <a:spcBef>
                <a:spcPts val="0"/>
              </a:spcBef>
              <a:spcAft>
                <a:spcPts val="0"/>
              </a:spcAft>
            </a:pPr>
            <a:r>
              <a:rPr lang="zh-CN" altLang="en-US" dirty="0"/>
              <a:t>其中，</a:t>
            </a:r>
            <a:r>
              <a:rPr lang="en-US" altLang="zh-CN" b="1" dirty="0">
                <a:solidFill>
                  <a:srgbClr val="DFA000"/>
                </a:solidFill>
              </a:rPr>
              <a:t>JPEG</a:t>
            </a:r>
            <a:r>
              <a:rPr lang="zh-CN" altLang="en-US" dirty="0"/>
              <a:t>（</a:t>
            </a:r>
            <a:r>
              <a:rPr lang="en-US" altLang="zh-CN" dirty="0"/>
              <a:t>.jpg</a:t>
            </a:r>
            <a:r>
              <a:rPr lang="zh-CN" altLang="en-US" dirty="0"/>
              <a:t>）是被广泛使用的图像格式，适合照片和具有连续色彩过渡的图像，支持较高压缩率以减小文件大小，但过度压缩会导致画质损失。</a:t>
            </a:r>
            <a:r>
              <a:rPr lang="en-US" altLang="zh-CN" b="1" dirty="0">
                <a:solidFill>
                  <a:srgbClr val="DFA000"/>
                </a:solidFill>
              </a:rPr>
              <a:t>PNG</a:t>
            </a:r>
            <a:r>
              <a:rPr lang="zh-CN" altLang="en-US" dirty="0"/>
              <a:t>（</a:t>
            </a:r>
            <a:r>
              <a:rPr lang="en-US" altLang="zh-CN" dirty="0"/>
              <a:t>.</a:t>
            </a:r>
            <a:r>
              <a:rPr lang="en-US" altLang="zh-CN" dirty="0" err="1"/>
              <a:t>png</a:t>
            </a:r>
            <a:r>
              <a:rPr lang="zh-CN" altLang="en-US" dirty="0"/>
              <a:t>）格式支持透明背景，尤其适用于图标、</a:t>
            </a:r>
            <a:r>
              <a:rPr lang="en-US" altLang="zh-CN" dirty="0"/>
              <a:t>Logo </a:t>
            </a:r>
            <a:r>
              <a:rPr lang="zh-CN" altLang="en-US" dirty="0"/>
              <a:t>和需要透明效果的图片，并且该格式采用无损压缩技术，可以得到高质量且文件大小适中的图像。</a:t>
            </a:r>
            <a:r>
              <a:rPr lang="en-US" altLang="zh-CN" b="1" dirty="0">
                <a:solidFill>
                  <a:srgbClr val="DFA000"/>
                </a:solidFill>
              </a:rPr>
              <a:t>GIF</a:t>
            </a:r>
            <a:r>
              <a:rPr lang="zh-CN" altLang="en-US" dirty="0"/>
              <a:t>（</a:t>
            </a:r>
            <a:r>
              <a:rPr lang="en-US" altLang="zh-CN" dirty="0"/>
              <a:t>.gif</a:t>
            </a:r>
            <a:r>
              <a:rPr lang="zh-CN" altLang="en-US" dirty="0"/>
              <a:t>）格式支持动画和透明背景，但由于颜色限制（最多 </a:t>
            </a:r>
            <a:r>
              <a:rPr lang="en-US" altLang="zh-CN" dirty="0"/>
              <a:t>256 </a:t>
            </a:r>
            <a:r>
              <a:rPr lang="zh-CN" altLang="en-US" dirty="0"/>
              <a:t>种颜色），更适合简单图形和动画。</a:t>
            </a:r>
            <a:r>
              <a:rPr lang="en-US" altLang="zh-CN" b="1" dirty="0">
                <a:solidFill>
                  <a:srgbClr val="DFA000"/>
                </a:solidFill>
              </a:rPr>
              <a:t>SVG</a:t>
            </a:r>
            <a:r>
              <a:rPr lang="zh-CN" altLang="en-US" dirty="0"/>
              <a:t>（</a:t>
            </a:r>
            <a:r>
              <a:rPr lang="en-US" altLang="zh-CN" dirty="0"/>
              <a:t>.</a:t>
            </a:r>
            <a:r>
              <a:rPr lang="en-US" altLang="zh-CN" dirty="0" err="1"/>
              <a:t>svg</a:t>
            </a:r>
            <a:r>
              <a:rPr lang="zh-CN" altLang="en-US" dirty="0"/>
              <a:t>）为可缩放矢量图形格式，该格式的图像无论放大多少倍都不会失真，适合线性图形、</a:t>
            </a:r>
            <a:r>
              <a:rPr lang="en-US" altLang="zh-CN" dirty="0"/>
              <a:t>Logo </a:t>
            </a:r>
            <a:r>
              <a:rPr lang="zh-CN" altLang="en-US" dirty="0"/>
              <a:t>和图标等。</a:t>
            </a:r>
            <a:r>
              <a:rPr lang="en-US" altLang="zh-CN" b="1" dirty="0" err="1">
                <a:solidFill>
                  <a:srgbClr val="DFA000"/>
                </a:solidFill>
              </a:rPr>
              <a:t>WebP</a:t>
            </a:r>
            <a:r>
              <a:rPr lang="en-US" altLang="zh-CN" b="1" dirty="0">
                <a:solidFill>
                  <a:srgbClr val="DFA000"/>
                </a:solidFill>
              </a:rPr>
              <a:t> </a:t>
            </a:r>
            <a:r>
              <a:rPr lang="zh-CN" altLang="en-US" dirty="0"/>
              <a:t>格式为谷歌推出的现代图像格式，其特点是可以在减小文件大小的同时提供更好的视觉质量。该格式同时支持静态和动态图像，并逐渐被各大浏览器所支持。</a:t>
            </a:r>
            <a:r>
              <a:rPr lang="en-US" altLang="zh-CN" b="1" dirty="0">
                <a:solidFill>
                  <a:srgbClr val="DFA000"/>
                </a:solidFill>
              </a:rPr>
              <a:t>BMP</a:t>
            </a:r>
            <a:r>
              <a:rPr lang="zh-CN" altLang="en-US" dirty="0"/>
              <a:t>（</a:t>
            </a:r>
            <a:r>
              <a:rPr lang="en-US" altLang="zh-CN" dirty="0"/>
              <a:t>.bmp</a:t>
            </a:r>
            <a:r>
              <a:rPr lang="zh-CN" altLang="en-US" dirty="0"/>
              <a:t>）和 </a:t>
            </a:r>
            <a:r>
              <a:rPr lang="en-US" altLang="zh-CN" b="1" dirty="0">
                <a:solidFill>
                  <a:srgbClr val="DFA000"/>
                </a:solidFill>
              </a:rPr>
              <a:t>TIFF</a:t>
            </a:r>
            <a:r>
              <a:rPr lang="zh-CN" altLang="en-US" dirty="0"/>
              <a:t>（</a:t>
            </a:r>
            <a:r>
              <a:rPr lang="en-US" altLang="zh-CN" dirty="0"/>
              <a:t>.tiff</a:t>
            </a:r>
            <a:r>
              <a:rPr lang="zh-CN" altLang="en-US" dirty="0"/>
              <a:t>）等格式则主要应用于打印和专业图像处理领域，由于文件较大， 在网页设计中较少直接使用</a:t>
            </a:r>
            <a:r>
              <a:rPr lang="zh-CN" altLang="en-US" sz="2000" dirty="0"/>
              <a:t>。</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图像基础知识</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944655925"/>
      </p:ext>
    </p:extLst>
  </p:cSld>
  <p:clrMapOvr>
    <a:masterClrMapping/>
  </p:clrMapOvr>
  <p:transition>
    <p:strips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3.2.2 </a:t>
            </a:r>
            <a:r>
              <a:rPr lang="zh-CN" altLang="en-US" sz="2400" b="1" noProof="1">
                <a:solidFill>
                  <a:srgbClr val="7030A0"/>
                </a:solidFill>
                <a:latin typeface="微软雅黑" panose="020B0503020204020204" pitchFamily="34" charset="-122"/>
                <a:sym typeface="+mn-ea"/>
              </a:rPr>
              <a:t>图 像 选 择</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图像选择原则</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4" name="图示 3">
            <a:extLst>
              <a:ext uri="{FF2B5EF4-FFF2-40B4-BE49-F238E27FC236}">
                <a16:creationId xmlns:a16="http://schemas.microsoft.com/office/drawing/2014/main" id="{440D2D50-21DE-F0CD-C9CB-5A0533726B86}"/>
              </a:ext>
            </a:extLst>
          </p:cNvPr>
          <p:cNvGraphicFramePr/>
          <p:nvPr>
            <p:extLst>
              <p:ext uri="{D42A27DB-BD31-4B8C-83A1-F6EECF244321}">
                <p14:modId xmlns:p14="http://schemas.microsoft.com/office/powerpoint/2010/main" val="563878530"/>
              </p:ext>
            </p:extLst>
          </p:nvPr>
        </p:nvGraphicFramePr>
        <p:xfrm>
          <a:off x="485145" y="2061578"/>
          <a:ext cx="11221709" cy="450468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643214569"/>
      </p:ext>
    </p:extLst>
  </p:cSld>
  <p:clrMapOvr>
    <a:masterClrMapping/>
  </p:clrMapOvr>
  <p:transition>
    <p:strips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3.2.3 </a:t>
            </a:r>
            <a:r>
              <a:rPr lang="zh-CN" altLang="en-US" sz="2400" b="1" noProof="1">
                <a:solidFill>
                  <a:srgbClr val="7030A0"/>
                </a:solidFill>
                <a:latin typeface="微软雅黑" panose="020B0503020204020204" pitchFamily="34" charset="-122"/>
                <a:sym typeface="+mn-ea"/>
              </a:rPr>
              <a:t>字 体 设 计</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1045028" y="2112473"/>
            <a:ext cx="10101944" cy="2901421"/>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b="1" dirty="0">
                <a:solidFill>
                  <a:srgbClr val="DFA000"/>
                </a:solidFill>
              </a:rPr>
              <a:t>衬线体：</a:t>
            </a:r>
            <a:r>
              <a:rPr lang="zh-CN" altLang="en-US" sz="2000" dirty="0"/>
              <a:t>衬线体的笔画末端有装饰性的小脚或线条，强调笔画的开始和结束，有助于引导视线流动，因此容易识别，易读性较高，通常被认为更适合长篇正文阅读。常见的中文衬线体有宋体、华文中宋、仿宋、楷体等，英文衬线体有 </a:t>
            </a:r>
            <a:r>
              <a:rPr lang="en-US" altLang="zh-CN" sz="2000" dirty="0"/>
              <a:t>Didot</a:t>
            </a:r>
            <a:r>
              <a:rPr lang="zh-CN" altLang="en-US" sz="2000" dirty="0"/>
              <a:t>、</a:t>
            </a:r>
            <a:r>
              <a:rPr lang="en-US" altLang="zh-CN" sz="2000" dirty="0"/>
              <a:t>Garamond</a:t>
            </a:r>
            <a:r>
              <a:rPr lang="zh-CN" altLang="en-US" sz="2000" dirty="0"/>
              <a:t>、</a:t>
            </a:r>
            <a:r>
              <a:rPr lang="en-US" altLang="zh-CN" sz="2000" dirty="0"/>
              <a:t>Times New Roman </a:t>
            </a:r>
            <a:r>
              <a:rPr lang="zh-CN" altLang="en-US" sz="2000" dirty="0"/>
              <a:t>等 。</a:t>
            </a:r>
          </a:p>
          <a:p>
            <a:pPr marL="0" indent="457200" eaLnBrk="1" latinLnBrk="0" hangingPunct="1">
              <a:lnSpc>
                <a:spcPct val="150000"/>
              </a:lnSpc>
              <a:spcBef>
                <a:spcPts val="0"/>
              </a:spcBef>
              <a:spcAft>
                <a:spcPts val="0"/>
              </a:spcAft>
            </a:pPr>
            <a:r>
              <a:rPr lang="zh-CN" altLang="en-US" sz="2000" b="1" dirty="0">
                <a:solidFill>
                  <a:srgbClr val="DFA000"/>
                </a:solidFill>
              </a:rPr>
              <a:t>无衬线体：</a:t>
            </a:r>
            <a:r>
              <a:rPr lang="zh-CN" altLang="en-US" sz="2000" dirty="0"/>
              <a:t>常见的无衬线体有黑体、</a:t>
            </a:r>
            <a:r>
              <a:rPr lang="en-US" altLang="zh-CN" sz="2000" dirty="0"/>
              <a:t>Arial</a:t>
            </a:r>
            <a:r>
              <a:rPr lang="zh-CN" altLang="en-US" sz="2000" dirty="0"/>
              <a:t>、</a:t>
            </a:r>
            <a:r>
              <a:rPr lang="en-US" altLang="zh-CN" sz="2000" dirty="0"/>
              <a:t>Helvetica </a:t>
            </a:r>
            <a:r>
              <a:rPr lang="zh-CN" altLang="en-US" sz="2000" dirty="0"/>
              <a:t>和 </a:t>
            </a:r>
            <a:r>
              <a:rPr lang="en-US" altLang="zh-CN" sz="2000" dirty="0"/>
              <a:t>Verdana </a:t>
            </a:r>
            <a:r>
              <a:rPr lang="zh-CN" altLang="en-US" sz="2000" dirty="0"/>
              <a:t>等。无衬线体没有额外装饰的笔画，现代感强且易于在屏幕上阅读，被广泛应用于网页主体文本和标题。</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字体分类</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1868673649"/>
      </p:ext>
    </p:extLst>
  </p:cSld>
  <p:clrMapOvr>
    <a:masterClrMapping/>
  </p:clrMapOvr>
  <p:transition>
    <p:strips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3.2.3 </a:t>
            </a:r>
            <a:r>
              <a:rPr lang="zh-CN" altLang="en-US" sz="2400" b="1" noProof="1">
                <a:solidFill>
                  <a:srgbClr val="7030A0"/>
                </a:solidFill>
                <a:latin typeface="微软雅黑" panose="020B0503020204020204" pitchFamily="34" charset="-122"/>
                <a:sym typeface="+mn-ea"/>
              </a:rPr>
              <a:t>字 体 设 计</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1045028" y="2254054"/>
            <a:ext cx="10101944" cy="2953672"/>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400" dirty="0"/>
              <a:t>选择字体时应考虑其适用场景、品牌形象和目标受众，同时确保字体在不同设备和浏览器上的兼容性和可读性。搭配时可以使用一种无衬线体作为主要字体，辅以另一种衬线体或手写体等作为强调或标题字体，保持视觉层次清晰。</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字体选择</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82098822"/>
      </p:ext>
    </p:extLst>
  </p:cSld>
  <p:clrMapOvr>
    <a:masterClrMapping/>
  </p:clrMapOvr>
  <p:transition>
    <p:strips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3.2.3 </a:t>
            </a:r>
            <a:r>
              <a:rPr lang="zh-CN" altLang="en-US" sz="2400" b="1" noProof="1">
                <a:solidFill>
                  <a:srgbClr val="7030A0"/>
                </a:solidFill>
                <a:latin typeface="微软雅黑" panose="020B0503020204020204" pitchFamily="34" charset="-122"/>
                <a:sym typeface="+mn-ea"/>
              </a:rPr>
              <a:t>字 体 设 计</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1045028" y="2112473"/>
            <a:ext cx="10101944" cy="349584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b="1" dirty="0">
                <a:solidFill>
                  <a:srgbClr val="DFA000"/>
                </a:solidFill>
              </a:rPr>
              <a:t>字体大小和间距设置：</a:t>
            </a:r>
            <a:r>
              <a:rPr lang="zh-CN" altLang="en-US" sz="2000" dirty="0"/>
              <a:t>确定合适的字体大小、行距和段距，有助于提高阅读舒适度， 降低视觉疲劳。一般正文文本的字体大小建议在 </a:t>
            </a:r>
            <a:r>
              <a:rPr lang="en-US" altLang="zh-CN" sz="2000" dirty="0"/>
              <a:t>16 </a:t>
            </a:r>
            <a:r>
              <a:rPr lang="en-US" altLang="zh-CN" sz="2000" dirty="0" err="1"/>
              <a:t>px</a:t>
            </a:r>
            <a:r>
              <a:rPr lang="en-US" altLang="zh-CN" sz="2000" dirty="0"/>
              <a:t> </a:t>
            </a:r>
            <a:r>
              <a:rPr lang="zh-CN" altLang="en-US" sz="2000" dirty="0"/>
              <a:t>以上，行高通常在字体大小的 </a:t>
            </a:r>
            <a:r>
              <a:rPr lang="en-US" altLang="zh-CN" sz="2000" dirty="0"/>
              <a:t>1.5 </a:t>
            </a:r>
            <a:r>
              <a:rPr lang="zh-CN" altLang="en-US" sz="2000" dirty="0"/>
              <a:t>倍至 </a:t>
            </a:r>
            <a:r>
              <a:rPr lang="en-US" altLang="zh-CN" sz="2000" dirty="0"/>
              <a:t>2 </a:t>
            </a:r>
            <a:r>
              <a:rPr lang="zh-CN" altLang="en-US" sz="2000" dirty="0"/>
              <a:t>倍之间。</a:t>
            </a:r>
          </a:p>
          <a:p>
            <a:pPr marL="0" indent="457200" eaLnBrk="1" latinLnBrk="0" hangingPunct="1">
              <a:lnSpc>
                <a:spcPct val="150000"/>
              </a:lnSpc>
              <a:spcBef>
                <a:spcPts val="0"/>
              </a:spcBef>
              <a:spcAft>
                <a:spcPts val="0"/>
              </a:spcAft>
            </a:pPr>
            <a:r>
              <a:rPr lang="zh-CN" altLang="en-US" sz="2000" b="1" dirty="0">
                <a:solidFill>
                  <a:srgbClr val="DFA000"/>
                </a:solidFill>
              </a:rPr>
              <a:t>层级设置：</a:t>
            </a:r>
            <a:r>
              <a:rPr lang="zh-CN" altLang="en-US" sz="2000" dirty="0"/>
              <a:t>设置不同的字号和字重以区分标题、正文、提示文本等不同级别的信息， 保持视觉层次清晰。</a:t>
            </a:r>
          </a:p>
          <a:p>
            <a:pPr marL="0" indent="457200" eaLnBrk="1" latinLnBrk="0" hangingPunct="1">
              <a:lnSpc>
                <a:spcPct val="150000"/>
              </a:lnSpc>
              <a:spcBef>
                <a:spcPts val="0"/>
              </a:spcBef>
              <a:spcAft>
                <a:spcPts val="0"/>
              </a:spcAft>
            </a:pPr>
            <a:r>
              <a:rPr lang="zh-CN" altLang="en-US" sz="2000" b="1" dirty="0">
                <a:solidFill>
                  <a:srgbClr val="DFA000"/>
                </a:solidFill>
              </a:rPr>
              <a:t>对齐方式：</a:t>
            </a:r>
            <a:r>
              <a:rPr lang="zh-CN" altLang="en-US" sz="2000" dirty="0"/>
              <a:t>采用统一且合理的对齐方式，如左对齐、居中对齐或两端对齐，保持页面整洁有序。</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字体排版</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4024181527"/>
      </p:ext>
    </p:extLst>
  </p:cSld>
  <p:clrMapOvr>
    <a:masterClrMapping/>
  </p:clrMapOvr>
  <p:transition>
    <p:strips dir="l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7" y="26127"/>
            <a:ext cx="2986903"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学 习 目 标</a:t>
            </a:r>
          </a:p>
        </p:txBody>
      </p:sp>
      <p:sp>
        <p:nvSpPr>
          <p:cNvPr id="16" name="文本框 3"/>
          <p:cNvSpPr txBox="1">
            <a:spLocks noChangeArrowheads="1"/>
          </p:cNvSpPr>
          <p:nvPr/>
        </p:nvSpPr>
        <p:spPr bwMode="auto">
          <a:xfrm>
            <a:off x="1247480" y="1541331"/>
            <a:ext cx="9697040" cy="4816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457200" algn="just" eaLnBrk="1" latinLnBrk="0" hangingPunct="1">
              <a:lnSpc>
                <a:spcPct val="150000"/>
              </a:lnSpc>
              <a:spcBef>
                <a:spcPts val="1800"/>
              </a:spcBef>
              <a:spcAft>
                <a:spcPts val="1800"/>
              </a:spcAft>
            </a:pPr>
            <a:r>
              <a:rPr lang="zh-CN" altLang="en-US" sz="2800" noProof="1"/>
              <a:t>	了解网页原型的设计方法，能够理解需求、分析场景、创建功能清单、识别核心功能、设计与迭代网页原型。</a:t>
            </a:r>
          </a:p>
          <a:p>
            <a:pPr marL="0" indent="-457200" algn="just" eaLnBrk="1" latinLnBrk="0" hangingPunct="1">
              <a:lnSpc>
                <a:spcPct val="150000"/>
              </a:lnSpc>
              <a:spcBef>
                <a:spcPts val="1800"/>
              </a:spcBef>
              <a:spcAft>
                <a:spcPts val="1800"/>
              </a:spcAft>
            </a:pPr>
            <a:r>
              <a:rPr lang="zh-CN" altLang="en-US" sz="2800" noProof="1"/>
              <a:t>	了解视觉设计要素，会运用色彩搭配、图像选择、字体排版、布局规划和动效设计提升界面美感。</a:t>
            </a:r>
          </a:p>
          <a:p>
            <a:pPr marL="0" indent="-457200" algn="just" eaLnBrk="1" latinLnBrk="0" hangingPunct="1">
              <a:lnSpc>
                <a:spcPct val="150000"/>
              </a:lnSpc>
              <a:spcBef>
                <a:spcPts val="1800"/>
              </a:spcBef>
              <a:spcAft>
                <a:spcPts val="1800"/>
              </a:spcAft>
            </a:pPr>
            <a:r>
              <a:rPr lang="zh-CN" altLang="en-US" sz="2800" noProof="1"/>
              <a:t>	了解电子商务网站页面的类型，熟悉各网页页面的设计要点，掌握用户界面交互体验的设计方法。</a:t>
            </a:r>
          </a:p>
        </p:txBody>
      </p:sp>
    </p:spTree>
    <p:custDataLst>
      <p:tags r:id="rId1"/>
    </p:custDataLst>
    <p:extLst>
      <p:ext uri="{BB962C8B-B14F-4D97-AF65-F5344CB8AC3E}">
        <p14:creationId xmlns:p14="http://schemas.microsoft.com/office/powerpoint/2010/main" val="373567010"/>
      </p:ext>
    </p:extLst>
  </p:cSld>
  <p:clrMapOvr>
    <a:masterClrMapping/>
  </p:clrMapOvr>
  <p:transition>
    <p:strips dir="l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3.2.3 </a:t>
            </a:r>
            <a:r>
              <a:rPr lang="zh-CN" altLang="en-US" sz="2400" b="1" noProof="1">
                <a:solidFill>
                  <a:srgbClr val="7030A0"/>
                </a:solidFill>
                <a:latin typeface="微软雅黑" panose="020B0503020204020204" pitchFamily="34" charset="-122"/>
                <a:sym typeface="+mn-ea"/>
              </a:rPr>
              <a:t>字 体 设 计</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1045028" y="211247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在移动优先的设计理念下，网页字体设计还需要考虑不同屏幕尺寸下的显示效果， 可能需要设置不同的断点并调整字体大小以适应小屏幕设备。</a:t>
            </a: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响应式设计</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4" name="文本框 3">
            <a:extLst>
              <a:ext uri="{FF2B5EF4-FFF2-40B4-BE49-F238E27FC236}">
                <a16:creationId xmlns:a16="http://schemas.microsoft.com/office/drawing/2014/main" id="{DA664AB9-1135-DFBD-C491-2370C43B2E29}"/>
              </a:ext>
            </a:extLst>
          </p:cNvPr>
          <p:cNvSpPr txBox="1"/>
          <p:nvPr/>
        </p:nvSpPr>
        <p:spPr>
          <a:xfrm>
            <a:off x="1045028" y="4404451"/>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设计师可以为元素定义一系列字体备用方案，当首选字体不可用时，浏览器将自动选择下一个可用字体。</a:t>
            </a:r>
          </a:p>
        </p:txBody>
      </p:sp>
      <p:sp>
        <p:nvSpPr>
          <p:cNvPr id="8" name="文本框 3">
            <a:extLst>
              <a:ext uri="{FF2B5EF4-FFF2-40B4-BE49-F238E27FC236}">
                <a16:creationId xmlns:a16="http://schemas.microsoft.com/office/drawing/2014/main" id="{0F8AF54A-68F2-73C5-24B4-CB958CF6D2AC}"/>
              </a:ext>
            </a:extLst>
          </p:cNvPr>
          <p:cNvSpPr txBox="1">
            <a:spLocks noChangeArrowheads="1"/>
          </p:cNvSpPr>
          <p:nvPr/>
        </p:nvSpPr>
        <p:spPr bwMode="auto">
          <a:xfrm>
            <a:off x="1460183" y="3635828"/>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字体栈</a:t>
            </a:r>
          </a:p>
        </p:txBody>
      </p:sp>
      <p:grpSp>
        <p:nvGrpSpPr>
          <p:cNvPr id="9" name="组合 8">
            <a:extLst>
              <a:ext uri="{FF2B5EF4-FFF2-40B4-BE49-F238E27FC236}">
                <a16:creationId xmlns:a16="http://schemas.microsoft.com/office/drawing/2014/main" id="{51A18A37-5008-F74F-A88C-748B98F574F8}"/>
              </a:ext>
            </a:extLst>
          </p:cNvPr>
          <p:cNvGrpSpPr/>
          <p:nvPr/>
        </p:nvGrpSpPr>
        <p:grpSpPr>
          <a:xfrm>
            <a:off x="877888" y="3635511"/>
            <a:ext cx="1003300" cy="722312"/>
            <a:chOff x="877888" y="1586140"/>
            <a:chExt cx="1003300" cy="722312"/>
          </a:xfrm>
        </p:grpSpPr>
        <p:sp>
          <p:nvSpPr>
            <p:cNvPr id="10" name="íṩľíḍè-Freeform: Shape 9">
              <a:extLst>
                <a:ext uri="{FF2B5EF4-FFF2-40B4-BE49-F238E27FC236}">
                  <a16:creationId xmlns:a16="http://schemas.microsoft.com/office/drawing/2014/main" id="{A3C4EF63-ECE7-E590-9E76-69915AED68F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íṩľíḍè-Oval 10">
              <a:extLst>
                <a:ext uri="{FF2B5EF4-FFF2-40B4-BE49-F238E27FC236}">
                  <a16:creationId xmlns:a16="http://schemas.microsoft.com/office/drawing/2014/main" id="{24C75605-5EDF-8DD2-ACBC-48EDE30743CC}"/>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4293074941"/>
      </p:ext>
    </p:extLst>
  </p:cSld>
  <p:clrMapOvr>
    <a:masterClrMapping/>
  </p:clrMapOvr>
  <p:transition>
    <p:strips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3.2.4 </a:t>
            </a:r>
            <a:r>
              <a:rPr lang="zh-CN" altLang="en-US" sz="2400" b="1" noProof="1">
                <a:solidFill>
                  <a:srgbClr val="7030A0"/>
                </a:solidFill>
                <a:latin typeface="微软雅黑" panose="020B0503020204020204" pitchFamily="34" charset="-122"/>
                <a:sym typeface="+mn-ea"/>
              </a:rPr>
              <a:t>版 式 布 局</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网页版式布局的原则</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4" name="图示 3">
            <a:extLst>
              <a:ext uri="{FF2B5EF4-FFF2-40B4-BE49-F238E27FC236}">
                <a16:creationId xmlns:a16="http://schemas.microsoft.com/office/drawing/2014/main" id="{36D7C794-8019-3690-6A78-B86A39346355}"/>
              </a:ext>
            </a:extLst>
          </p:cNvPr>
          <p:cNvGraphicFramePr/>
          <p:nvPr>
            <p:extLst>
              <p:ext uri="{D42A27DB-BD31-4B8C-83A1-F6EECF244321}">
                <p14:modId xmlns:p14="http://schemas.microsoft.com/office/powerpoint/2010/main" val="1013663188"/>
              </p:ext>
            </p:extLst>
          </p:nvPr>
        </p:nvGraphicFramePr>
        <p:xfrm>
          <a:off x="485145" y="2193093"/>
          <a:ext cx="11221709"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843081411"/>
      </p:ext>
    </p:extLst>
  </p:cSld>
  <p:clrMapOvr>
    <a:masterClrMapping/>
  </p:clrMapOvr>
  <p:transition>
    <p:strips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3.2.4 </a:t>
            </a:r>
            <a:r>
              <a:rPr lang="zh-CN" altLang="en-US" sz="2400" b="1" noProof="1">
                <a:solidFill>
                  <a:srgbClr val="7030A0"/>
                </a:solidFill>
                <a:latin typeface="微软雅黑" panose="020B0503020204020204" pitchFamily="34" charset="-122"/>
                <a:sym typeface="+mn-ea"/>
              </a:rPr>
              <a:t>版 式 布 局</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常见的网页版式布局</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8" name="文本框 7">
            <a:extLst>
              <a:ext uri="{FF2B5EF4-FFF2-40B4-BE49-F238E27FC236}">
                <a16:creationId xmlns:a16="http://schemas.microsoft.com/office/drawing/2014/main" id="{923DEFE7-803F-0A94-F06C-4BA35C3CEF0D}"/>
              </a:ext>
            </a:extLst>
          </p:cNvPr>
          <p:cNvSpPr txBox="1"/>
          <p:nvPr/>
        </p:nvSpPr>
        <p:spPr>
          <a:xfrm>
            <a:off x="1299044" y="4711807"/>
            <a:ext cx="1483374" cy="369332"/>
          </a:xfrm>
          <a:prstGeom prst="rect">
            <a:avLst/>
          </a:prstGeom>
          <a:noFill/>
        </p:spPr>
        <p:txBody>
          <a:bodyPr wrap="square" rtlCol="0">
            <a:spAutoFit/>
          </a:bodyPr>
          <a:lstStyle/>
          <a:p>
            <a:pPr algn="ctr"/>
            <a:r>
              <a:rPr lang="zh-CN" altLang="en-US" dirty="0">
                <a:solidFill>
                  <a:srgbClr val="00B050"/>
                </a:solidFill>
              </a:rPr>
              <a:t>国字型布局</a:t>
            </a:r>
          </a:p>
        </p:txBody>
      </p:sp>
      <p:grpSp>
        <p:nvGrpSpPr>
          <p:cNvPr id="9" name="Group 2">
            <a:extLst>
              <a:ext uri="{FF2B5EF4-FFF2-40B4-BE49-F238E27FC236}">
                <a16:creationId xmlns:a16="http://schemas.microsoft.com/office/drawing/2014/main" id="{D687CD60-A7EE-13FB-1C41-015F0B4DAB63}"/>
              </a:ext>
            </a:extLst>
          </p:cNvPr>
          <p:cNvGrpSpPr>
            <a:grpSpLocks/>
          </p:cNvGrpSpPr>
          <p:nvPr/>
        </p:nvGrpSpPr>
        <p:grpSpPr bwMode="auto">
          <a:xfrm>
            <a:off x="1164091" y="2835224"/>
            <a:ext cx="1753280" cy="1667918"/>
            <a:chOff x="1882" y="191"/>
            <a:chExt cx="1830" cy="1768"/>
          </a:xfrm>
        </p:grpSpPr>
        <p:sp>
          <p:nvSpPr>
            <p:cNvPr id="10" name="Freeform 3">
              <a:extLst>
                <a:ext uri="{FF2B5EF4-FFF2-40B4-BE49-F238E27FC236}">
                  <a16:creationId xmlns:a16="http://schemas.microsoft.com/office/drawing/2014/main" id="{3B5316AE-251B-1214-6FF3-A1175ED9A8CE}"/>
                </a:ext>
              </a:extLst>
            </p:cNvPr>
            <p:cNvSpPr>
              <a:spLocks/>
            </p:cNvSpPr>
            <p:nvPr/>
          </p:nvSpPr>
          <p:spPr bwMode="auto">
            <a:xfrm>
              <a:off x="1889" y="199"/>
              <a:ext cx="1816" cy="1753"/>
            </a:xfrm>
            <a:custGeom>
              <a:avLst/>
              <a:gdLst>
                <a:gd name="T0" fmla="*/ 1815 w 1816"/>
                <a:gd name="T1" fmla="*/ 1752 h 1753"/>
                <a:gd name="T2" fmla="*/ 0 w 1816"/>
                <a:gd name="T3" fmla="*/ 1752 h 1753"/>
                <a:gd name="T4" fmla="*/ 0 w 1816"/>
                <a:gd name="T5" fmla="*/ 0 h 1753"/>
                <a:gd name="T6" fmla="*/ 1815 w 1816"/>
                <a:gd name="T7" fmla="*/ 0 h 1753"/>
                <a:gd name="T8" fmla="*/ 1815 w 1816"/>
                <a:gd name="T9" fmla="*/ 1752 h 1753"/>
              </a:gdLst>
              <a:ahLst/>
              <a:cxnLst>
                <a:cxn ang="0">
                  <a:pos x="T0" y="T1"/>
                </a:cxn>
                <a:cxn ang="0">
                  <a:pos x="T2" y="T3"/>
                </a:cxn>
                <a:cxn ang="0">
                  <a:pos x="T4" y="T5"/>
                </a:cxn>
                <a:cxn ang="0">
                  <a:pos x="T6" y="T7"/>
                </a:cxn>
                <a:cxn ang="0">
                  <a:pos x="T8" y="T9"/>
                </a:cxn>
              </a:cxnLst>
              <a:rect l="0" t="0" r="r" b="b"/>
              <a:pathLst>
                <a:path w="1816" h="1753">
                  <a:moveTo>
                    <a:pt x="1815" y="1752"/>
                  </a:moveTo>
                  <a:lnTo>
                    <a:pt x="0" y="1752"/>
                  </a:lnTo>
                  <a:lnTo>
                    <a:pt x="0" y="0"/>
                  </a:lnTo>
                  <a:lnTo>
                    <a:pt x="1815" y="0"/>
                  </a:lnTo>
                  <a:lnTo>
                    <a:pt x="1815" y="1752"/>
                  </a:lnTo>
                  <a:close/>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
              <a:extLst>
                <a:ext uri="{FF2B5EF4-FFF2-40B4-BE49-F238E27FC236}">
                  <a16:creationId xmlns:a16="http://schemas.microsoft.com/office/drawing/2014/main" id="{89316BB8-8CB1-DE81-AC48-15F87720480F}"/>
                </a:ext>
              </a:extLst>
            </p:cNvPr>
            <p:cNvSpPr>
              <a:spLocks/>
            </p:cNvSpPr>
            <p:nvPr/>
          </p:nvSpPr>
          <p:spPr bwMode="auto">
            <a:xfrm>
              <a:off x="1889" y="1708"/>
              <a:ext cx="1816" cy="20"/>
            </a:xfrm>
            <a:custGeom>
              <a:avLst/>
              <a:gdLst>
                <a:gd name="T0" fmla="*/ 1815 w 1816"/>
                <a:gd name="T1" fmla="*/ 0 h 20"/>
                <a:gd name="T2" fmla="*/ 0 w 1816"/>
                <a:gd name="T3" fmla="*/ 0 h 20"/>
              </a:gdLst>
              <a:ahLst/>
              <a:cxnLst>
                <a:cxn ang="0">
                  <a:pos x="T0" y="T1"/>
                </a:cxn>
                <a:cxn ang="0">
                  <a:pos x="T2" y="T3"/>
                </a:cxn>
              </a:cxnLst>
              <a:rect l="0" t="0" r="r" b="b"/>
              <a:pathLst>
                <a:path w="1816" h="20">
                  <a:moveTo>
                    <a:pt x="1815" y="0"/>
                  </a:moveTo>
                  <a:lnTo>
                    <a:pt x="0" y="0"/>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a:extLst>
                <a:ext uri="{FF2B5EF4-FFF2-40B4-BE49-F238E27FC236}">
                  <a16:creationId xmlns:a16="http://schemas.microsoft.com/office/drawing/2014/main" id="{BF792F46-805A-F032-3A31-843DAA7E1B50}"/>
                </a:ext>
              </a:extLst>
            </p:cNvPr>
            <p:cNvSpPr>
              <a:spLocks/>
            </p:cNvSpPr>
            <p:nvPr/>
          </p:nvSpPr>
          <p:spPr bwMode="auto">
            <a:xfrm>
              <a:off x="1889" y="499"/>
              <a:ext cx="1816" cy="20"/>
            </a:xfrm>
            <a:custGeom>
              <a:avLst/>
              <a:gdLst>
                <a:gd name="T0" fmla="*/ 1815 w 1816"/>
                <a:gd name="T1" fmla="*/ 0 h 20"/>
                <a:gd name="T2" fmla="*/ 0 w 1816"/>
                <a:gd name="T3" fmla="*/ 0 h 20"/>
              </a:gdLst>
              <a:ahLst/>
              <a:cxnLst>
                <a:cxn ang="0">
                  <a:pos x="T0" y="T1"/>
                </a:cxn>
                <a:cxn ang="0">
                  <a:pos x="T2" y="T3"/>
                </a:cxn>
              </a:cxnLst>
              <a:rect l="0" t="0" r="r" b="b"/>
              <a:pathLst>
                <a:path w="1816" h="20">
                  <a:moveTo>
                    <a:pt x="1815" y="0"/>
                  </a:moveTo>
                  <a:lnTo>
                    <a:pt x="0" y="0"/>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a:extLst>
                <a:ext uri="{FF2B5EF4-FFF2-40B4-BE49-F238E27FC236}">
                  <a16:creationId xmlns:a16="http://schemas.microsoft.com/office/drawing/2014/main" id="{C4F5CB68-C51F-4D43-C4A0-BEC9544E91CC}"/>
                </a:ext>
              </a:extLst>
            </p:cNvPr>
            <p:cNvSpPr>
              <a:spLocks/>
            </p:cNvSpPr>
            <p:nvPr/>
          </p:nvSpPr>
          <p:spPr bwMode="auto">
            <a:xfrm>
              <a:off x="2091" y="499"/>
              <a:ext cx="20" cy="1210"/>
            </a:xfrm>
            <a:custGeom>
              <a:avLst/>
              <a:gdLst>
                <a:gd name="T0" fmla="*/ 0 w 20"/>
                <a:gd name="T1" fmla="*/ 0 h 1210"/>
                <a:gd name="T2" fmla="*/ 0 w 20"/>
                <a:gd name="T3" fmla="*/ 1209 h 1210"/>
              </a:gdLst>
              <a:ahLst/>
              <a:cxnLst>
                <a:cxn ang="0">
                  <a:pos x="T0" y="T1"/>
                </a:cxn>
                <a:cxn ang="0">
                  <a:pos x="T2" y="T3"/>
                </a:cxn>
              </a:cxnLst>
              <a:rect l="0" t="0" r="r" b="b"/>
              <a:pathLst>
                <a:path w="20" h="1210">
                  <a:moveTo>
                    <a:pt x="0" y="0"/>
                  </a:moveTo>
                  <a:lnTo>
                    <a:pt x="0" y="1209"/>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a:extLst>
                <a:ext uri="{FF2B5EF4-FFF2-40B4-BE49-F238E27FC236}">
                  <a16:creationId xmlns:a16="http://schemas.microsoft.com/office/drawing/2014/main" id="{1CDE366A-CFEC-9943-CF08-CEABE7E9E28B}"/>
                </a:ext>
              </a:extLst>
            </p:cNvPr>
            <p:cNvSpPr>
              <a:spLocks/>
            </p:cNvSpPr>
            <p:nvPr/>
          </p:nvSpPr>
          <p:spPr bwMode="auto">
            <a:xfrm>
              <a:off x="3496" y="499"/>
              <a:ext cx="20" cy="1210"/>
            </a:xfrm>
            <a:custGeom>
              <a:avLst/>
              <a:gdLst>
                <a:gd name="T0" fmla="*/ 0 w 20"/>
                <a:gd name="T1" fmla="*/ 0 h 1210"/>
                <a:gd name="T2" fmla="*/ 0 w 20"/>
                <a:gd name="T3" fmla="*/ 1209 h 1210"/>
              </a:gdLst>
              <a:ahLst/>
              <a:cxnLst>
                <a:cxn ang="0">
                  <a:pos x="T0" y="T1"/>
                </a:cxn>
                <a:cxn ang="0">
                  <a:pos x="T2" y="T3"/>
                </a:cxn>
              </a:cxnLst>
              <a:rect l="0" t="0" r="r" b="b"/>
              <a:pathLst>
                <a:path w="20" h="1210">
                  <a:moveTo>
                    <a:pt x="0" y="0"/>
                  </a:moveTo>
                  <a:lnTo>
                    <a:pt x="0" y="1209"/>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Group 8">
            <a:extLst>
              <a:ext uri="{FF2B5EF4-FFF2-40B4-BE49-F238E27FC236}">
                <a16:creationId xmlns:a16="http://schemas.microsoft.com/office/drawing/2014/main" id="{FC1FBA8D-8D90-DB64-E050-C0E1B988F8EF}"/>
              </a:ext>
            </a:extLst>
          </p:cNvPr>
          <p:cNvGrpSpPr>
            <a:grpSpLocks/>
          </p:cNvGrpSpPr>
          <p:nvPr/>
        </p:nvGrpSpPr>
        <p:grpSpPr bwMode="auto">
          <a:xfrm>
            <a:off x="3327354" y="2835224"/>
            <a:ext cx="1456276" cy="1667918"/>
            <a:chOff x="4877" y="191"/>
            <a:chExt cx="1520" cy="1768"/>
          </a:xfrm>
        </p:grpSpPr>
        <p:sp>
          <p:nvSpPr>
            <p:cNvPr id="17" name="Freeform 9">
              <a:extLst>
                <a:ext uri="{FF2B5EF4-FFF2-40B4-BE49-F238E27FC236}">
                  <a16:creationId xmlns:a16="http://schemas.microsoft.com/office/drawing/2014/main" id="{ED28C1F9-C505-C178-892F-8E1C26DF0124}"/>
                </a:ext>
              </a:extLst>
            </p:cNvPr>
            <p:cNvSpPr>
              <a:spLocks/>
            </p:cNvSpPr>
            <p:nvPr/>
          </p:nvSpPr>
          <p:spPr bwMode="auto">
            <a:xfrm>
              <a:off x="4884" y="199"/>
              <a:ext cx="1505" cy="1753"/>
            </a:xfrm>
            <a:custGeom>
              <a:avLst/>
              <a:gdLst>
                <a:gd name="T0" fmla="*/ 1504 w 1505"/>
                <a:gd name="T1" fmla="*/ 1752 h 1753"/>
                <a:gd name="T2" fmla="*/ 0 w 1505"/>
                <a:gd name="T3" fmla="*/ 1752 h 1753"/>
                <a:gd name="T4" fmla="*/ 0 w 1505"/>
                <a:gd name="T5" fmla="*/ 0 h 1753"/>
                <a:gd name="T6" fmla="*/ 1504 w 1505"/>
                <a:gd name="T7" fmla="*/ 0 h 1753"/>
                <a:gd name="T8" fmla="*/ 1504 w 1505"/>
                <a:gd name="T9" fmla="*/ 1752 h 1753"/>
              </a:gdLst>
              <a:ahLst/>
              <a:cxnLst>
                <a:cxn ang="0">
                  <a:pos x="T0" y="T1"/>
                </a:cxn>
                <a:cxn ang="0">
                  <a:pos x="T2" y="T3"/>
                </a:cxn>
                <a:cxn ang="0">
                  <a:pos x="T4" y="T5"/>
                </a:cxn>
                <a:cxn ang="0">
                  <a:pos x="T6" y="T7"/>
                </a:cxn>
                <a:cxn ang="0">
                  <a:pos x="T8" y="T9"/>
                </a:cxn>
              </a:cxnLst>
              <a:rect l="0" t="0" r="r" b="b"/>
              <a:pathLst>
                <a:path w="1505" h="1753">
                  <a:moveTo>
                    <a:pt x="1504" y="1752"/>
                  </a:moveTo>
                  <a:lnTo>
                    <a:pt x="0" y="1752"/>
                  </a:lnTo>
                  <a:lnTo>
                    <a:pt x="0" y="0"/>
                  </a:lnTo>
                  <a:lnTo>
                    <a:pt x="1504" y="0"/>
                  </a:lnTo>
                  <a:lnTo>
                    <a:pt x="1504" y="1752"/>
                  </a:lnTo>
                  <a:close/>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a:extLst>
                <a:ext uri="{FF2B5EF4-FFF2-40B4-BE49-F238E27FC236}">
                  <a16:creationId xmlns:a16="http://schemas.microsoft.com/office/drawing/2014/main" id="{2C66A74F-D933-20DF-E633-2A10FE2D3BCA}"/>
                </a:ext>
              </a:extLst>
            </p:cNvPr>
            <p:cNvSpPr>
              <a:spLocks/>
            </p:cNvSpPr>
            <p:nvPr/>
          </p:nvSpPr>
          <p:spPr bwMode="auto">
            <a:xfrm>
              <a:off x="4884" y="1708"/>
              <a:ext cx="1505" cy="20"/>
            </a:xfrm>
            <a:custGeom>
              <a:avLst/>
              <a:gdLst>
                <a:gd name="T0" fmla="*/ 1504 w 1505"/>
                <a:gd name="T1" fmla="*/ 0 h 20"/>
                <a:gd name="T2" fmla="*/ 0 w 1505"/>
                <a:gd name="T3" fmla="*/ 0 h 20"/>
              </a:gdLst>
              <a:ahLst/>
              <a:cxnLst>
                <a:cxn ang="0">
                  <a:pos x="T0" y="T1"/>
                </a:cxn>
                <a:cxn ang="0">
                  <a:pos x="T2" y="T3"/>
                </a:cxn>
              </a:cxnLst>
              <a:rect l="0" t="0" r="r" b="b"/>
              <a:pathLst>
                <a:path w="1505" h="20">
                  <a:moveTo>
                    <a:pt x="1504" y="0"/>
                  </a:moveTo>
                  <a:lnTo>
                    <a:pt x="0" y="0"/>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a:extLst>
                <a:ext uri="{FF2B5EF4-FFF2-40B4-BE49-F238E27FC236}">
                  <a16:creationId xmlns:a16="http://schemas.microsoft.com/office/drawing/2014/main" id="{1F10D632-0F80-6868-3F6C-5421EE280EF3}"/>
                </a:ext>
              </a:extLst>
            </p:cNvPr>
            <p:cNvSpPr>
              <a:spLocks/>
            </p:cNvSpPr>
            <p:nvPr/>
          </p:nvSpPr>
          <p:spPr bwMode="auto">
            <a:xfrm>
              <a:off x="4884" y="499"/>
              <a:ext cx="1505" cy="20"/>
            </a:xfrm>
            <a:custGeom>
              <a:avLst/>
              <a:gdLst>
                <a:gd name="T0" fmla="*/ 1504 w 1505"/>
                <a:gd name="T1" fmla="*/ 0 h 20"/>
                <a:gd name="T2" fmla="*/ 0 w 1505"/>
                <a:gd name="T3" fmla="*/ 0 h 20"/>
              </a:gdLst>
              <a:ahLst/>
              <a:cxnLst>
                <a:cxn ang="0">
                  <a:pos x="T0" y="T1"/>
                </a:cxn>
                <a:cxn ang="0">
                  <a:pos x="T2" y="T3"/>
                </a:cxn>
              </a:cxnLst>
              <a:rect l="0" t="0" r="r" b="b"/>
              <a:pathLst>
                <a:path w="1505" h="20">
                  <a:moveTo>
                    <a:pt x="1504" y="0"/>
                  </a:moveTo>
                  <a:lnTo>
                    <a:pt x="0" y="0"/>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a:extLst>
                <a:ext uri="{FF2B5EF4-FFF2-40B4-BE49-F238E27FC236}">
                  <a16:creationId xmlns:a16="http://schemas.microsoft.com/office/drawing/2014/main" id="{C164AD9E-F35A-5D30-5112-60FD95CB95B9}"/>
                </a:ext>
              </a:extLst>
            </p:cNvPr>
            <p:cNvSpPr>
              <a:spLocks/>
            </p:cNvSpPr>
            <p:nvPr/>
          </p:nvSpPr>
          <p:spPr bwMode="auto">
            <a:xfrm>
              <a:off x="5158" y="499"/>
              <a:ext cx="20" cy="1210"/>
            </a:xfrm>
            <a:custGeom>
              <a:avLst/>
              <a:gdLst>
                <a:gd name="T0" fmla="*/ 0 w 20"/>
                <a:gd name="T1" fmla="*/ 0 h 1210"/>
                <a:gd name="T2" fmla="*/ 0 w 20"/>
                <a:gd name="T3" fmla="*/ 1209 h 1210"/>
              </a:gdLst>
              <a:ahLst/>
              <a:cxnLst>
                <a:cxn ang="0">
                  <a:pos x="T0" y="T1"/>
                </a:cxn>
                <a:cxn ang="0">
                  <a:pos x="T2" y="T3"/>
                </a:cxn>
              </a:cxnLst>
              <a:rect l="0" t="0" r="r" b="b"/>
              <a:pathLst>
                <a:path w="20" h="1210">
                  <a:moveTo>
                    <a:pt x="0" y="0"/>
                  </a:moveTo>
                  <a:lnTo>
                    <a:pt x="0" y="1209"/>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Group 13">
            <a:extLst>
              <a:ext uri="{FF2B5EF4-FFF2-40B4-BE49-F238E27FC236}">
                <a16:creationId xmlns:a16="http://schemas.microsoft.com/office/drawing/2014/main" id="{5ADC67AB-7B25-5876-5D82-63FD5F3B0FC3}"/>
              </a:ext>
            </a:extLst>
          </p:cNvPr>
          <p:cNvGrpSpPr>
            <a:grpSpLocks/>
          </p:cNvGrpSpPr>
          <p:nvPr/>
        </p:nvGrpSpPr>
        <p:grpSpPr bwMode="auto">
          <a:xfrm>
            <a:off x="5290132" y="2828145"/>
            <a:ext cx="1180830" cy="1682074"/>
            <a:chOff x="7621" y="177"/>
            <a:chExt cx="1232" cy="1782"/>
          </a:xfrm>
        </p:grpSpPr>
        <p:sp>
          <p:nvSpPr>
            <p:cNvPr id="22" name="Freeform 14">
              <a:extLst>
                <a:ext uri="{FF2B5EF4-FFF2-40B4-BE49-F238E27FC236}">
                  <a16:creationId xmlns:a16="http://schemas.microsoft.com/office/drawing/2014/main" id="{E0838A25-25CD-7363-8676-13DEFD99FBA9}"/>
                </a:ext>
              </a:extLst>
            </p:cNvPr>
            <p:cNvSpPr>
              <a:spLocks/>
            </p:cNvSpPr>
            <p:nvPr/>
          </p:nvSpPr>
          <p:spPr bwMode="auto">
            <a:xfrm>
              <a:off x="7628" y="184"/>
              <a:ext cx="1218" cy="1768"/>
            </a:xfrm>
            <a:custGeom>
              <a:avLst/>
              <a:gdLst>
                <a:gd name="T0" fmla="*/ 1217 w 1218"/>
                <a:gd name="T1" fmla="*/ 1767 h 1768"/>
                <a:gd name="T2" fmla="*/ 0 w 1218"/>
                <a:gd name="T3" fmla="*/ 1767 h 1768"/>
                <a:gd name="T4" fmla="*/ 0 w 1218"/>
                <a:gd name="T5" fmla="*/ 0 h 1768"/>
                <a:gd name="T6" fmla="*/ 1217 w 1218"/>
                <a:gd name="T7" fmla="*/ 0 h 1768"/>
                <a:gd name="T8" fmla="*/ 1217 w 1218"/>
                <a:gd name="T9" fmla="*/ 1767 h 1768"/>
              </a:gdLst>
              <a:ahLst/>
              <a:cxnLst>
                <a:cxn ang="0">
                  <a:pos x="T0" y="T1"/>
                </a:cxn>
                <a:cxn ang="0">
                  <a:pos x="T2" y="T3"/>
                </a:cxn>
                <a:cxn ang="0">
                  <a:pos x="T4" y="T5"/>
                </a:cxn>
                <a:cxn ang="0">
                  <a:pos x="T6" y="T7"/>
                </a:cxn>
                <a:cxn ang="0">
                  <a:pos x="T8" y="T9"/>
                </a:cxn>
              </a:cxnLst>
              <a:rect l="0" t="0" r="r" b="b"/>
              <a:pathLst>
                <a:path w="1218" h="1768">
                  <a:moveTo>
                    <a:pt x="1217" y="1767"/>
                  </a:moveTo>
                  <a:lnTo>
                    <a:pt x="0" y="1767"/>
                  </a:lnTo>
                  <a:lnTo>
                    <a:pt x="0" y="0"/>
                  </a:lnTo>
                  <a:lnTo>
                    <a:pt x="1217" y="0"/>
                  </a:lnTo>
                  <a:lnTo>
                    <a:pt x="1217" y="1767"/>
                  </a:lnTo>
                  <a:close/>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a:extLst>
                <a:ext uri="{FF2B5EF4-FFF2-40B4-BE49-F238E27FC236}">
                  <a16:creationId xmlns:a16="http://schemas.microsoft.com/office/drawing/2014/main" id="{57731CCD-60EB-55E2-EF79-48E83DEB7B24}"/>
                </a:ext>
              </a:extLst>
            </p:cNvPr>
            <p:cNvSpPr>
              <a:spLocks/>
            </p:cNvSpPr>
            <p:nvPr/>
          </p:nvSpPr>
          <p:spPr bwMode="auto">
            <a:xfrm>
              <a:off x="7628" y="434"/>
              <a:ext cx="1218" cy="20"/>
            </a:xfrm>
            <a:custGeom>
              <a:avLst/>
              <a:gdLst>
                <a:gd name="T0" fmla="*/ 1217 w 1218"/>
                <a:gd name="T1" fmla="*/ 0 h 20"/>
                <a:gd name="T2" fmla="*/ 0 w 1218"/>
                <a:gd name="T3" fmla="*/ 0 h 20"/>
              </a:gdLst>
              <a:ahLst/>
              <a:cxnLst>
                <a:cxn ang="0">
                  <a:pos x="T0" y="T1"/>
                </a:cxn>
                <a:cxn ang="0">
                  <a:pos x="T2" y="T3"/>
                </a:cxn>
              </a:cxnLst>
              <a:rect l="0" t="0" r="r" b="b"/>
              <a:pathLst>
                <a:path w="1218" h="20">
                  <a:moveTo>
                    <a:pt x="1217" y="0"/>
                  </a:moveTo>
                  <a:lnTo>
                    <a:pt x="0" y="0"/>
                  </a:lnTo>
                </a:path>
              </a:pathLst>
            </a:custGeom>
            <a:noFill/>
            <a:ln w="9169">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Group 16">
            <a:extLst>
              <a:ext uri="{FF2B5EF4-FFF2-40B4-BE49-F238E27FC236}">
                <a16:creationId xmlns:a16="http://schemas.microsoft.com/office/drawing/2014/main" id="{BA7DD938-A10C-5E68-B286-1AE448293B83}"/>
              </a:ext>
            </a:extLst>
          </p:cNvPr>
          <p:cNvGrpSpPr>
            <a:grpSpLocks/>
          </p:cNvGrpSpPr>
          <p:nvPr/>
        </p:nvGrpSpPr>
        <p:grpSpPr bwMode="auto">
          <a:xfrm>
            <a:off x="6768271" y="2898920"/>
            <a:ext cx="2696986" cy="1540524"/>
            <a:chOff x="2390" y="178"/>
            <a:chExt cx="2814" cy="1631"/>
          </a:xfrm>
        </p:grpSpPr>
        <p:sp>
          <p:nvSpPr>
            <p:cNvPr id="25" name="Freeform 17">
              <a:extLst>
                <a:ext uri="{FF2B5EF4-FFF2-40B4-BE49-F238E27FC236}">
                  <a16:creationId xmlns:a16="http://schemas.microsoft.com/office/drawing/2014/main" id="{4582E24A-66CF-C485-EF62-E1F68164E9DA}"/>
                </a:ext>
              </a:extLst>
            </p:cNvPr>
            <p:cNvSpPr>
              <a:spLocks/>
            </p:cNvSpPr>
            <p:nvPr/>
          </p:nvSpPr>
          <p:spPr bwMode="auto">
            <a:xfrm>
              <a:off x="2397" y="186"/>
              <a:ext cx="2799" cy="1616"/>
            </a:xfrm>
            <a:custGeom>
              <a:avLst/>
              <a:gdLst>
                <a:gd name="T0" fmla="*/ 2798 w 2799"/>
                <a:gd name="T1" fmla="*/ 1615 h 1616"/>
                <a:gd name="T2" fmla="*/ 0 w 2799"/>
                <a:gd name="T3" fmla="*/ 1615 h 1616"/>
                <a:gd name="T4" fmla="*/ 0 w 2799"/>
                <a:gd name="T5" fmla="*/ 0 h 1616"/>
                <a:gd name="T6" fmla="*/ 2798 w 2799"/>
                <a:gd name="T7" fmla="*/ 0 h 1616"/>
                <a:gd name="T8" fmla="*/ 2798 w 2799"/>
                <a:gd name="T9" fmla="*/ 1615 h 1616"/>
              </a:gdLst>
              <a:ahLst/>
              <a:cxnLst>
                <a:cxn ang="0">
                  <a:pos x="T0" y="T1"/>
                </a:cxn>
                <a:cxn ang="0">
                  <a:pos x="T2" y="T3"/>
                </a:cxn>
                <a:cxn ang="0">
                  <a:pos x="T4" y="T5"/>
                </a:cxn>
                <a:cxn ang="0">
                  <a:pos x="T6" y="T7"/>
                </a:cxn>
                <a:cxn ang="0">
                  <a:pos x="T8" y="T9"/>
                </a:cxn>
              </a:cxnLst>
              <a:rect l="0" t="0" r="r" b="b"/>
              <a:pathLst>
                <a:path w="2799" h="1616">
                  <a:moveTo>
                    <a:pt x="2798" y="1615"/>
                  </a:moveTo>
                  <a:lnTo>
                    <a:pt x="0" y="1615"/>
                  </a:lnTo>
                  <a:lnTo>
                    <a:pt x="0" y="0"/>
                  </a:lnTo>
                  <a:lnTo>
                    <a:pt x="2798" y="0"/>
                  </a:lnTo>
                  <a:lnTo>
                    <a:pt x="2798" y="1615"/>
                  </a:lnTo>
                  <a:close/>
                </a:path>
              </a:pathLst>
            </a:custGeom>
            <a:noFill/>
            <a:ln w="9652">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a:extLst>
                <a:ext uri="{FF2B5EF4-FFF2-40B4-BE49-F238E27FC236}">
                  <a16:creationId xmlns:a16="http://schemas.microsoft.com/office/drawing/2014/main" id="{38AC580A-C1F1-2FE3-9017-B06C0101A628}"/>
                </a:ext>
              </a:extLst>
            </p:cNvPr>
            <p:cNvSpPr>
              <a:spLocks/>
            </p:cNvSpPr>
            <p:nvPr/>
          </p:nvSpPr>
          <p:spPr bwMode="auto">
            <a:xfrm>
              <a:off x="2397" y="478"/>
              <a:ext cx="2799" cy="20"/>
            </a:xfrm>
            <a:custGeom>
              <a:avLst/>
              <a:gdLst>
                <a:gd name="T0" fmla="*/ 0 w 2799"/>
                <a:gd name="T1" fmla="*/ 0 h 20"/>
                <a:gd name="T2" fmla="*/ 2798 w 2799"/>
                <a:gd name="T3" fmla="*/ 0 h 20"/>
              </a:gdLst>
              <a:ahLst/>
              <a:cxnLst>
                <a:cxn ang="0">
                  <a:pos x="T0" y="T1"/>
                </a:cxn>
                <a:cxn ang="0">
                  <a:pos x="T2" y="T3"/>
                </a:cxn>
              </a:cxnLst>
              <a:rect l="0" t="0" r="r" b="b"/>
              <a:pathLst>
                <a:path w="2799" h="20">
                  <a:moveTo>
                    <a:pt x="0" y="0"/>
                  </a:moveTo>
                  <a:lnTo>
                    <a:pt x="2798" y="0"/>
                  </a:lnTo>
                </a:path>
              </a:pathLst>
            </a:custGeom>
            <a:noFill/>
            <a:ln w="9652">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a:extLst>
                <a:ext uri="{FF2B5EF4-FFF2-40B4-BE49-F238E27FC236}">
                  <a16:creationId xmlns:a16="http://schemas.microsoft.com/office/drawing/2014/main" id="{D67076BA-DF41-DAC5-34C4-4BE02E9417B9}"/>
                </a:ext>
              </a:extLst>
            </p:cNvPr>
            <p:cNvSpPr>
              <a:spLocks/>
            </p:cNvSpPr>
            <p:nvPr/>
          </p:nvSpPr>
          <p:spPr bwMode="auto">
            <a:xfrm>
              <a:off x="4165" y="478"/>
              <a:ext cx="20" cy="1324"/>
            </a:xfrm>
            <a:custGeom>
              <a:avLst/>
              <a:gdLst>
                <a:gd name="T0" fmla="*/ 0 w 20"/>
                <a:gd name="T1" fmla="*/ 0 h 1324"/>
                <a:gd name="T2" fmla="*/ 0 w 20"/>
                <a:gd name="T3" fmla="*/ 1323 h 1324"/>
              </a:gdLst>
              <a:ahLst/>
              <a:cxnLst>
                <a:cxn ang="0">
                  <a:pos x="T0" y="T1"/>
                </a:cxn>
                <a:cxn ang="0">
                  <a:pos x="T2" y="T3"/>
                </a:cxn>
              </a:cxnLst>
              <a:rect l="0" t="0" r="r" b="b"/>
              <a:pathLst>
                <a:path w="20" h="1324">
                  <a:moveTo>
                    <a:pt x="0" y="0"/>
                  </a:moveTo>
                  <a:lnTo>
                    <a:pt x="0" y="1323"/>
                  </a:lnTo>
                </a:path>
              </a:pathLst>
            </a:custGeom>
            <a:noFill/>
            <a:ln w="9652">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Group 20">
            <a:extLst>
              <a:ext uri="{FF2B5EF4-FFF2-40B4-BE49-F238E27FC236}">
                <a16:creationId xmlns:a16="http://schemas.microsoft.com/office/drawing/2014/main" id="{24E34489-51C4-EADF-41C4-D05B154CC2FB}"/>
              </a:ext>
            </a:extLst>
          </p:cNvPr>
          <p:cNvGrpSpPr>
            <a:grpSpLocks/>
          </p:cNvGrpSpPr>
          <p:nvPr/>
        </p:nvGrpSpPr>
        <p:grpSpPr bwMode="auto">
          <a:xfrm>
            <a:off x="9680585" y="2898920"/>
            <a:ext cx="1667054" cy="1540524"/>
            <a:chOff x="6727" y="178"/>
            <a:chExt cx="1741" cy="1631"/>
          </a:xfrm>
        </p:grpSpPr>
        <p:sp>
          <p:nvSpPr>
            <p:cNvPr id="29" name="Freeform 21">
              <a:extLst>
                <a:ext uri="{FF2B5EF4-FFF2-40B4-BE49-F238E27FC236}">
                  <a16:creationId xmlns:a16="http://schemas.microsoft.com/office/drawing/2014/main" id="{30FC9DCA-DB5F-5417-E091-B289223C3408}"/>
                </a:ext>
              </a:extLst>
            </p:cNvPr>
            <p:cNvSpPr>
              <a:spLocks/>
            </p:cNvSpPr>
            <p:nvPr/>
          </p:nvSpPr>
          <p:spPr bwMode="auto">
            <a:xfrm>
              <a:off x="6734" y="186"/>
              <a:ext cx="1726" cy="1616"/>
            </a:xfrm>
            <a:custGeom>
              <a:avLst/>
              <a:gdLst>
                <a:gd name="T0" fmla="*/ 0 w 1726"/>
                <a:gd name="T1" fmla="*/ 0 h 1616"/>
                <a:gd name="T2" fmla="*/ 1725 w 1726"/>
                <a:gd name="T3" fmla="*/ 0 h 1616"/>
                <a:gd name="T4" fmla="*/ 1725 w 1726"/>
                <a:gd name="T5" fmla="*/ 1615 h 1616"/>
                <a:gd name="T6" fmla="*/ 0 w 1726"/>
                <a:gd name="T7" fmla="*/ 1615 h 1616"/>
                <a:gd name="T8" fmla="*/ 0 w 1726"/>
                <a:gd name="T9" fmla="*/ 0 h 1616"/>
              </a:gdLst>
              <a:ahLst/>
              <a:cxnLst>
                <a:cxn ang="0">
                  <a:pos x="T0" y="T1"/>
                </a:cxn>
                <a:cxn ang="0">
                  <a:pos x="T2" y="T3"/>
                </a:cxn>
                <a:cxn ang="0">
                  <a:pos x="T4" y="T5"/>
                </a:cxn>
                <a:cxn ang="0">
                  <a:pos x="T6" y="T7"/>
                </a:cxn>
                <a:cxn ang="0">
                  <a:pos x="T8" y="T9"/>
                </a:cxn>
              </a:cxnLst>
              <a:rect l="0" t="0" r="r" b="b"/>
              <a:pathLst>
                <a:path w="1726" h="1616">
                  <a:moveTo>
                    <a:pt x="0" y="0"/>
                  </a:moveTo>
                  <a:lnTo>
                    <a:pt x="1725" y="0"/>
                  </a:lnTo>
                  <a:lnTo>
                    <a:pt x="1725" y="1615"/>
                  </a:lnTo>
                  <a:lnTo>
                    <a:pt x="0" y="1615"/>
                  </a:lnTo>
                  <a:lnTo>
                    <a:pt x="0" y="0"/>
                  </a:lnTo>
                  <a:close/>
                </a:path>
              </a:pathLst>
            </a:custGeom>
            <a:noFill/>
            <a:ln w="9652">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
              <a:extLst>
                <a:ext uri="{FF2B5EF4-FFF2-40B4-BE49-F238E27FC236}">
                  <a16:creationId xmlns:a16="http://schemas.microsoft.com/office/drawing/2014/main" id="{B996A0C7-FC55-E4B8-1DE7-2D7117915072}"/>
                </a:ext>
              </a:extLst>
            </p:cNvPr>
            <p:cNvSpPr>
              <a:spLocks/>
            </p:cNvSpPr>
            <p:nvPr/>
          </p:nvSpPr>
          <p:spPr bwMode="auto">
            <a:xfrm>
              <a:off x="7047" y="186"/>
              <a:ext cx="20" cy="1616"/>
            </a:xfrm>
            <a:custGeom>
              <a:avLst/>
              <a:gdLst>
                <a:gd name="T0" fmla="*/ 0 w 20"/>
                <a:gd name="T1" fmla="*/ 0 h 1616"/>
                <a:gd name="T2" fmla="*/ 0 w 20"/>
                <a:gd name="T3" fmla="*/ 1615 h 1616"/>
              </a:gdLst>
              <a:ahLst/>
              <a:cxnLst>
                <a:cxn ang="0">
                  <a:pos x="T0" y="T1"/>
                </a:cxn>
                <a:cxn ang="0">
                  <a:pos x="T2" y="T3"/>
                </a:cxn>
              </a:cxnLst>
              <a:rect l="0" t="0" r="r" b="b"/>
              <a:pathLst>
                <a:path w="20" h="1616">
                  <a:moveTo>
                    <a:pt x="0" y="0"/>
                  </a:moveTo>
                  <a:lnTo>
                    <a:pt x="0" y="1615"/>
                  </a:lnTo>
                </a:path>
              </a:pathLst>
            </a:custGeom>
            <a:noFill/>
            <a:ln w="4826">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
              <a:extLst>
                <a:ext uri="{FF2B5EF4-FFF2-40B4-BE49-F238E27FC236}">
                  <a16:creationId xmlns:a16="http://schemas.microsoft.com/office/drawing/2014/main" id="{F0754BCB-2A0D-9606-92AA-2155A4324512}"/>
                </a:ext>
              </a:extLst>
            </p:cNvPr>
            <p:cNvSpPr>
              <a:spLocks/>
            </p:cNvSpPr>
            <p:nvPr/>
          </p:nvSpPr>
          <p:spPr bwMode="auto">
            <a:xfrm>
              <a:off x="7110" y="186"/>
              <a:ext cx="20" cy="1616"/>
            </a:xfrm>
            <a:custGeom>
              <a:avLst/>
              <a:gdLst>
                <a:gd name="T0" fmla="*/ 0 w 20"/>
                <a:gd name="T1" fmla="*/ 0 h 1616"/>
                <a:gd name="T2" fmla="*/ 0 w 20"/>
                <a:gd name="T3" fmla="*/ 1615 h 1616"/>
              </a:gdLst>
              <a:ahLst/>
              <a:cxnLst>
                <a:cxn ang="0">
                  <a:pos x="T0" y="T1"/>
                </a:cxn>
                <a:cxn ang="0">
                  <a:pos x="T2" y="T3"/>
                </a:cxn>
              </a:cxnLst>
              <a:rect l="0" t="0" r="r" b="b"/>
              <a:pathLst>
                <a:path w="20" h="1616">
                  <a:moveTo>
                    <a:pt x="0" y="0"/>
                  </a:moveTo>
                  <a:lnTo>
                    <a:pt x="0" y="1615"/>
                  </a:lnTo>
                </a:path>
              </a:pathLst>
            </a:custGeom>
            <a:noFill/>
            <a:ln w="4826">
              <a:solidFill>
                <a:srgbClr val="00AEE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文本框 31">
            <a:extLst>
              <a:ext uri="{FF2B5EF4-FFF2-40B4-BE49-F238E27FC236}">
                <a16:creationId xmlns:a16="http://schemas.microsoft.com/office/drawing/2014/main" id="{30B8E7B0-4E6F-7706-86FC-4B7053CCE4AD}"/>
              </a:ext>
            </a:extLst>
          </p:cNvPr>
          <p:cNvSpPr txBox="1"/>
          <p:nvPr/>
        </p:nvSpPr>
        <p:spPr>
          <a:xfrm>
            <a:off x="3313326" y="4711807"/>
            <a:ext cx="1483374" cy="369332"/>
          </a:xfrm>
          <a:prstGeom prst="rect">
            <a:avLst/>
          </a:prstGeom>
          <a:noFill/>
        </p:spPr>
        <p:txBody>
          <a:bodyPr wrap="square" rtlCol="0">
            <a:spAutoFit/>
          </a:bodyPr>
          <a:lstStyle/>
          <a:p>
            <a:pPr algn="ctr"/>
            <a:r>
              <a:rPr lang="zh-CN" altLang="en-US" dirty="0">
                <a:solidFill>
                  <a:srgbClr val="00B050"/>
                </a:solidFill>
              </a:rPr>
              <a:t>拐角型布局</a:t>
            </a:r>
          </a:p>
        </p:txBody>
      </p:sp>
      <p:sp>
        <p:nvSpPr>
          <p:cNvPr id="33" name="文本框 32">
            <a:extLst>
              <a:ext uri="{FF2B5EF4-FFF2-40B4-BE49-F238E27FC236}">
                <a16:creationId xmlns:a16="http://schemas.microsoft.com/office/drawing/2014/main" id="{D3BDBE0B-BD75-8132-592E-F3B9814ED2B3}"/>
              </a:ext>
            </a:extLst>
          </p:cNvPr>
          <p:cNvSpPr txBox="1"/>
          <p:nvPr/>
        </p:nvSpPr>
        <p:spPr>
          <a:xfrm>
            <a:off x="5135140" y="4754640"/>
            <a:ext cx="1483374" cy="646331"/>
          </a:xfrm>
          <a:prstGeom prst="rect">
            <a:avLst/>
          </a:prstGeom>
          <a:noFill/>
        </p:spPr>
        <p:txBody>
          <a:bodyPr wrap="square" rtlCol="0">
            <a:spAutoFit/>
          </a:bodyPr>
          <a:lstStyle/>
          <a:p>
            <a:pPr algn="ctr"/>
            <a:r>
              <a:rPr lang="zh-CN" altLang="en-US" dirty="0">
                <a:solidFill>
                  <a:srgbClr val="00B050"/>
                </a:solidFill>
              </a:rPr>
              <a:t>标题正文式布局</a:t>
            </a:r>
          </a:p>
        </p:txBody>
      </p:sp>
      <p:sp>
        <p:nvSpPr>
          <p:cNvPr id="34" name="文本框 33">
            <a:extLst>
              <a:ext uri="{FF2B5EF4-FFF2-40B4-BE49-F238E27FC236}">
                <a16:creationId xmlns:a16="http://schemas.microsoft.com/office/drawing/2014/main" id="{E3D85FDF-23A1-D53E-E160-EE37AE0CFE26}"/>
              </a:ext>
            </a:extLst>
          </p:cNvPr>
          <p:cNvSpPr txBox="1"/>
          <p:nvPr/>
        </p:nvSpPr>
        <p:spPr>
          <a:xfrm>
            <a:off x="7607118" y="4688052"/>
            <a:ext cx="1483374" cy="369332"/>
          </a:xfrm>
          <a:prstGeom prst="rect">
            <a:avLst/>
          </a:prstGeom>
          <a:noFill/>
        </p:spPr>
        <p:txBody>
          <a:bodyPr wrap="square" rtlCol="0">
            <a:spAutoFit/>
          </a:bodyPr>
          <a:lstStyle/>
          <a:p>
            <a:pPr algn="ctr"/>
            <a:r>
              <a:rPr lang="zh-CN" altLang="en-US" dirty="0">
                <a:solidFill>
                  <a:srgbClr val="00B050"/>
                </a:solidFill>
              </a:rPr>
              <a:t>封面式布局</a:t>
            </a:r>
          </a:p>
        </p:txBody>
      </p:sp>
      <p:sp>
        <p:nvSpPr>
          <p:cNvPr id="35" name="文本框 34">
            <a:extLst>
              <a:ext uri="{FF2B5EF4-FFF2-40B4-BE49-F238E27FC236}">
                <a16:creationId xmlns:a16="http://schemas.microsoft.com/office/drawing/2014/main" id="{5F3D8C54-6558-FDF4-585C-56BD639AFE5B}"/>
              </a:ext>
            </a:extLst>
          </p:cNvPr>
          <p:cNvSpPr txBox="1"/>
          <p:nvPr/>
        </p:nvSpPr>
        <p:spPr>
          <a:xfrm>
            <a:off x="9771946" y="4711807"/>
            <a:ext cx="1483374" cy="646331"/>
          </a:xfrm>
          <a:prstGeom prst="rect">
            <a:avLst/>
          </a:prstGeom>
          <a:noFill/>
        </p:spPr>
        <p:txBody>
          <a:bodyPr wrap="square" rtlCol="0">
            <a:spAutoFit/>
          </a:bodyPr>
          <a:lstStyle/>
          <a:p>
            <a:pPr algn="ctr"/>
            <a:r>
              <a:rPr lang="zh-CN" altLang="en-US" dirty="0">
                <a:solidFill>
                  <a:srgbClr val="00B050"/>
                </a:solidFill>
              </a:rPr>
              <a:t>左右框架式布局</a:t>
            </a:r>
          </a:p>
        </p:txBody>
      </p:sp>
    </p:spTree>
    <p:custDataLst>
      <p:tags r:id="rId1"/>
    </p:custDataLst>
    <p:extLst>
      <p:ext uri="{BB962C8B-B14F-4D97-AF65-F5344CB8AC3E}">
        <p14:creationId xmlns:p14="http://schemas.microsoft.com/office/powerpoint/2010/main" val="894899425"/>
      </p:ext>
    </p:extLst>
  </p:cSld>
  <p:clrMapOvr>
    <a:masterClrMapping/>
  </p:clrMapOvr>
  <p:transition>
    <p:strips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3.2.5 </a:t>
            </a:r>
            <a:r>
              <a:rPr lang="zh-CN" altLang="en-US" sz="2400" b="1" noProof="1">
                <a:solidFill>
                  <a:srgbClr val="7030A0"/>
                </a:solidFill>
                <a:latin typeface="微软雅黑" panose="020B0503020204020204" pitchFamily="34" charset="-122"/>
                <a:sym typeface="+mn-ea"/>
              </a:rPr>
              <a:t>动 效 设 计</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动效设计原则</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4" name="图示 3">
            <a:extLst>
              <a:ext uri="{FF2B5EF4-FFF2-40B4-BE49-F238E27FC236}">
                <a16:creationId xmlns:a16="http://schemas.microsoft.com/office/drawing/2014/main" id="{36D7C794-8019-3690-6A78-B86A39346355}"/>
              </a:ext>
            </a:extLst>
          </p:cNvPr>
          <p:cNvGraphicFramePr/>
          <p:nvPr>
            <p:extLst>
              <p:ext uri="{D42A27DB-BD31-4B8C-83A1-F6EECF244321}">
                <p14:modId xmlns:p14="http://schemas.microsoft.com/office/powerpoint/2010/main" val="2112186811"/>
              </p:ext>
            </p:extLst>
          </p:nvPr>
        </p:nvGraphicFramePr>
        <p:xfrm>
          <a:off x="485145" y="2193093"/>
          <a:ext cx="11221709"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293996720"/>
      </p:ext>
    </p:extLst>
  </p:cSld>
  <p:clrMapOvr>
    <a:masterClrMapping/>
  </p:clrMapOvr>
  <p:transition>
    <p:strips dir="l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3.2	</a:t>
            </a:r>
            <a:r>
              <a:rPr lang="zh-CN" altLang="en-US" sz="2400" b="1" i="1" spc="100" noProof="1">
                <a:solidFill>
                  <a:schemeClr val="bg1"/>
                </a:solidFill>
                <a:latin typeface="微软雅黑" panose="020B0503020204020204" pitchFamily="34" charset="-122"/>
              </a:rPr>
              <a:t>视觉设计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3.2.5 </a:t>
            </a:r>
            <a:r>
              <a:rPr lang="zh-CN" altLang="en-US" sz="2400" b="1" noProof="1">
                <a:solidFill>
                  <a:srgbClr val="7030A0"/>
                </a:solidFill>
                <a:latin typeface="微软雅黑" panose="020B0503020204020204" pitchFamily="34" charset="-122"/>
                <a:sym typeface="+mn-ea"/>
              </a:rPr>
              <a:t>动 效 设 计</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4A1AD8D-654B-E9B4-FE6C-BE1E363D93FC}"/>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动效设计的内容</a:t>
            </a:r>
          </a:p>
        </p:txBody>
      </p:sp>
      <p:grpSp>
        <p:nvGrpSpPr>
          <p:cNvPr id="5" name="组合 4">
            <a:extLst>
              <a:ext uri="{FF2B5EF4-FFF2-40B4-BE49-F238E27FC236}">
                <a16:creationId xmlns:a16="http://schemas.microsoft.com/office/drawing/2014/main" id="{408F80E7-D061-E483-6961-9C4E57CE2252}"/>
              </a:ext>
            </a:extLst>
          </p:cNvPr>
          <p:cNvGrpSpPr/>
          <p:nvPr/>
        </p:nvGrpSpPr>
        <p:grpSpPr>
          <a:xfrm>
            <a:off x="877888" y="1343534"/>
            <a:ext cx="1003300" cy="722312"/>
            <a:chOff x="877888" y="1586140"/>
            <a:chExt cx="1003300" cy="722312"/>
          </a:xfrm>
        </p:grpSpPr>
        <p:sp>
          <p:nvSpPr>
            <p:cNvPr id="6" name="íṩľíḍè-Freeform: Shape 9">
              <a:extLst>
                <a:ext uri="{FF2B5EF4-FFF2-40B4-BE49-F238E27FC236}">
                  <a16:creationId xmlns:a16="http://schemas.microsoft.com/office/drawing/2014/main" id="{66143548-AFE9-2F44-1C8A-B63BB9E1165E}"/>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íṩľíḍè-Oval 10">
              <a:extLst>
                <a:ext uri="{FF2B5EF4-FFF2-40B4-BE49-F238E27FC236}">
                  <a16:creationId xmlns:a16="http://schemas.microsoft.com/office/drawing/2014/main" id="{61C911E2-0BB5-6FB0-5F70-6097DFF2CA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4" name="图示 3">
            <a:extLst>
              <a:ext uri="{FF2B5EF4-FFF2-40B4-BE49-F238E27FC236}">
                <a16:creationId xmlns:a16="http://schemas.microsoft.com/office/drawing/2014/main" id="{36D7C794-8019-3690-6A78-B86A39346355}"/>
              </a:ext>
            </a:extLst>
          </p:cNvPr>
          <p:cNvGraphicFramePr/>
          <p:nvPr>
            <p:extLst>
              <p:ext uri="{D42A27DB-BD31-4B8C-83A1-F6EECF244321}">
                <p14:modId xmlns:p14="http://schemas.microsoft.com/office/powerpoint/2010/main" val="851269835"/>
              </p:ext>
            </p:extLst>
          </p:nvPr>
        </p:nvGraphicFramePr>
        <p:xfrm>
          <a:off x="485145" y="2193093"/>
          <a:ext cx="11221709"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92905230"/>
      </p:ext>
    </p:extLst>
  </p:cSld>
  <p:clrMapOvr>
    <a:masterClrMapping/>
  </p:clrMapOvr>
  <p:transition>
    <p:strips dir="l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3.3</a:t>
            </a:r>
          </a:p>
        </p:txBody>
      </p:sp>
      <p:sp>
        <p:nvSpPr>
          <p:cNvPr id="12329" name="文本框 52"/>
          <p:cNvSpPr txBox="1">
            <a:spLocks noChangeArrowheads="1"/>
          </p:cNvSpPr>
          <p:nvPr/>
        </p:nvSpPr>
        <p:spPr bwMode="auto">
          <a:xfrm>
            <a:off x="6466593" y="276542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页面设计</a:t>
            </a:r>
          </a:p>
        </p:txBody>
      </p:sp>
    </p:spTree>
    <p:custDataLst>
      <p:tags r:id="rId1"/>
    </p:custDataLst>
    <p:extLst>
      <p:ext uri="{BB962C8B-B14F-4D97-AF65-F5344CB8AC3E}">
        <p14:creationId xmlns:p14="http://schemas.microsoft.com/office/powerpoint/2010/main" val="3567215832"/>
      </p:ext>
    </p:extLst>
  </p:cSld>
  <p:clrMapOvr>
    <a:masterClrMapping/>
  </p:clrMapOvr>
  <p:transition>
    <p:checke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首页</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2613678615"/>
              </p:ext>
            </p:extLst>
          </p:nvPr>
        </p:nvGraphicFramePr>
        <p:xfrm>
          <a:off x="485145" y="2193093"/>
          <a:ext cx="11221709"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507210567"/>
      </p:ext>
    </p:extLst>
  </p:cSld>
  <p:clrMapOvr>
    <a:masterClrMapping/>
  </p:clrMapOvr>
  <p:transition>
    <p:strips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商品列表页</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1185299955"/>
              </p:ext>
            </p:extLst>
          </p:nvPr>
        </p:nvGraphicFramePr>
        <p:xfrm>
          <a:off x="485145" y="2193093"/>
          <a:ext cx="11221709"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965239212"/>
      </p:ext>
    </p:extLst>
  </p:cSld>
  <p:clrMapOvr>
    <a:masterClrMapping/>
  </p:clrMapOvr>
  <p:transition>
    <p:strips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商品详情页</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774446326"/>
              </p:ext>
            </p:extLst>
          </p:nvPr>
        </p:nvGraphicFramePr>
        <p:xfrm>
          <a:off x="1257121" y="2175676"/>
          <a:ext cx="967775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639693087"/>
      </p:ext>
    </p:extLst>
  </p:cSld>
  <p:clrMapOvr>
    <a:masterClrMapping/>
  </p:clrMapOvr>
  <p:transition>
    <p:strips dir="l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购物车页面</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53557253"/>
              </p:ext>
            </p:extLst>
          </p:nvPr>
        </p:nvGraphicFramePr>
        <p:xfrm>
          <a:off x="1257121" y="2175676"/>
          <a:ext cx="967775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754808317"/>
      </p:ext>
    </p:extLst>
  </p:cSld>
  <p:clrMapOvr>
    <a:masterClrMapping/>
  </p:clrMapOvr>
  <p:transition>
    <p:strips dir="l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143D8D3D-FC3B-E8C1-C66C-95D4B331055B}"/>
              </a:ext>
            </a:extLst>
          </p:cNvPr>
          <p:cNvPicPr>
            <a:picLocks noChangeAspect="1"/>
          </p:cNvPicPr>
          <p:nvPr/>
        </p:nvPicPr>
        <p:blipFill>
          <a:blip r:embed="rId4"/>
          <a:srcRect/>
          <a:stretch/>
        </p:blipFill>
        <p:spPr>
          <a:xfrm>
            <a:off x="-2806" y="0"/>
            <a:ext cx="3950563" cy="6858000"/>
          </a:xfrm>
          <a:prstGeom prst="rect">
            <a:avLst/>
          </a:prstGeom>
        </p:spPr>
      </p:pic>
      <p:grpSp>
        <p:nvGrpSpPr>
          <p:cNvPr id="8" name="组合 7">
            <a:extLst>
              <a:ext uri="{FF2B5EF4-FFF2-40B4-BE49-F238E27FC236}">
                <a16:creationId xmlns:a16="http://schemas.microsoft.com/office/drawing/2014/main" id="{34611142-FB03-CD18-C875-8B0BC7C69742}"/>
              </a:ext>
            </a:extLst>
          </p:cNvPr>
          <p:cNvGrpSpPr/>
          <p:nvPr/>
        </p:nvGrpSpPr>
        <p:grpSpPr>
          <a:xfrm>
            <a:off x="-13148" y="5344357"/>
            <a:ext cx="12205148" cy="1513642"/>
            <a:chOff x="8313738" y="1468438"/>
            <a:chExt cx="3421062" cy="484187"/>
          </a:xfrm>
        </p:grpSpPr>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pic>
        <p:nvPicPr>
          <p:cNvPr id="2" name="图片 1">
            <a:extLst>
              <a:ext uri="{FF2B5EF4-FFF2-40B4-BE49-F238E27FC236}">
                <a16:creationId xmlns:a16="http://schemas.microsoft.com/office/drawing/2014/main" id="{1D234BE4-1C27-D2D4-702A-EC6C7BCD7F64}"/>
              </a:ext>
            </a:extLst>
          </p:cNvPr>
          <p:cNvPicPr>
            <a:picLocks noChangeAspect="1"/>
          </p:cNvPicPr>
          <p:nvPr/>
        </p:nvPicPr>
        <p:blipFill>
          <a:blip r:embed="rId5"/>
          <a:stretch>
            <a:fillRect/>
          </a:stretch>
        </p:blipFill>
        <p:spPr>
          <a:xfrm>
            <a:off x="141536" y="382612"/>
            <a:ext cx="3572566" cy="2975106"/>
          </a:xfrm>
          <a:prstGeom prst="rect">
            <a:avLst/>
          </a:prstGeom>
        </p:spPr>
      </p:pic>
      <p:sp>
        <p:nvSpPr>
          <p:cNvPr id="7" name="文本框 52"/>
          <p:cNvSpPr txBox="1">
            <a:spLocks noChangeArrowheads="1"/>
          </p:cNvSpPr>
          <p:nvPr/>
        </p:nvSpPr>
        <p:spPr bwMode="auto">
          <a:xfrm>
            <a:off x="5027494" y="805375"/>
            <a:ext cx="520597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3.1</a:t>
            </a:r>
            <a:r>
              <a:rPr lang="zh-CN" altLang="en-US" sz="4400" b="1" noProof="1">
                <a:solidFill>
                  <a:schemeClr val="accent2">
                    <a:lumMod val="75000"/>
                  </a:schemeClr>
                </a:solidFill>
                <a:latin typeface="微软雅黑" panose="020B0503020204020204" pitchFamily="34" charset="-122"/>
              </a:rPr>
              <a:t>　原型设计</a:t>
            </a:r>
          </a:p>
        </p:txBody>
      </p:sp>
      <p:cxnSp>
        <p:nvCxnSpPr>
          <p:cNvPr id="9" name="直接连接符 8">
            <a:extLst>
              <a:ext uri="{FF2B5EF4-FFF2-40B4-BE49-F238E27FC236}">
                <a16:creationId xmlns:a16="http://schemas.microsoft.com/office/drawing/2014/main" id="{4D7B6F15-766B-84BE-B557-1400266EAEEE}"/>
              </a:ext>
            </a:extLst>
          </p:cNvPr>
          <p:cNvCxnSpPr>
            <a:cxnSpLocks/>
          </p:cNvCxnSpPr>
          <p:nvPr/>
        </p:nvCxnSpPr>
        <p:spPr>
          <a:xfrm>
            <a:off x="4887360" y="881658"/>
            <a:ext cx="0" cy="3240499"/>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 name="文本框 52">
            <a:extLst>
              <a:ext uri="{FF2B5EF4-FFF2-40B4-BE49-F238E27FC236}">
                <a16:creationId xmlns:a16="http://schemas.microsoft.com/office/drawing/2014/main" id="{931C730C-86C4-B30F-F01C-CF4D3E3FDA9A}"/>
              </a:ext>
            </a:extLst>
          </p:cNvPr>
          <p:cNvSpPr txBox="1">
            <a:spLocks noChangeArrowheads="1"/>
          </p:cNvSpPr>
          <p:nvPr/>
        </p:nvSpPr>
        <p:spPr bwMode="auto">
          <a:xfrm>
            <a:off x="5027494" y="2117188"/>
            <a:ext cx="64238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3.2</a:t>
            </a:r>
            <a:r>
              <a:rPr lang="zh-CN" altLang="en-US" sz="4400" b="1" noProof="1">
                <a:solidFill>
                  <a:schemeClr val="accent2">
                    <a:lumMod val="75000"/>
                  </a:schemeClr>
                </a:solidFill>
                <a:latin typeface="微软雅黑" panose="020B0503020204020204" pitchFamily="34" charset="-122"/>
              </a:rPr>
              <a:t>　视觉设计</a:t>
            </a:r>
            <a:endParaRPr lang="en-US" altLang="zh-CN" sz="4400" b="1" noProof="1">
              <a:solidFill>
                <a:schemeClr val="accent2">
                  <a:lumMod val="75000"/>
                </a:schemeClr>
              </a:solidFill>
              <a:latin typeface="微软雅黑" panose="020B0503020204020204" pitchFamily="34" charset="-122"/>
            </a:endParaRPr>
          </a:p>
        </p:txBody>
      </p:sp>
      <p:sp>
        <p:nvSpPr>
          <p:cNvPr id="11" name="文本框 52">
            <a:extLst>
              <a:ext uri="{FF2B5EF4-FFF2-40B4-BE49-F238E27FC236}">
                <a16:creationId xmlns:a16="http://schemas.microsoft.com/office/drawing/2014/main" id="{6ED58452-59A8-A598-975A-A0C3946ECAD4}"/>
              </a:ext>
            </a:extLst>
          </p:cNvPr>
          <p:cNvSpPr txBox="1">
            <a:spLocks noChangeArrowheads="1"/>
          </p:cNvSpPr>
          <p:nvPr/>
        </p:nvSpPr>
        <p:spPr bwMode="auto">
          <a:xfrm>
            <a:off x="5027494" y="3429001"/>
            <a:ext cx="658493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3.3</a:t>
            </a:r>
            <a:r>
              <a:rPr lang="zh-CN" altLang="en-US" sz="4400" b="1" noProof="1">
                <a:solidFill>
                  <a:schemeClr val="accent2">
                    <a:lumMod val="75000"/>
                  </a:schemeClr>
                </a:solidFill>
                <a:latin typeface="微软雅黑" panose="020B0503020204020204" pitchFamily="34" charset="-122"/>
              </a:rPr>
              <a:t>　页面设计</a:t>
            </a:r>
            <a:endParaRPr lang="en-US" altLang="zh-CN" sz="4400" b="1" noProof="1">
              <a:solidFill>
                <a:schemeClr val="accent2">
                  <a:lumMod val="75000"/>
                </a:schemeClr>
              </a:solidFill>
              <a:latin typeface="微软雅黑" panose="020B0503020204020204" pitchFamily="34" charset="-122"/>
            </a:endParaRPr>
          </a:p>
        </p:txBody>
      </p:sp>
    </p:spTree>
    <p:custDataLst>
      <p:tags r:id="rId1"/>
    </p:custDataLst>
    <p:extLst>
      <p:ext uri="{BB962C8B-B14F-4D97-AF65-F5344CB8AC3E}">
        <p14:creationId xmlns:p14="http://schemas.microsoft.com/office/powerpoint/2010/main" val="902023942"/>
      </p:ext>
    </p:extLst>
  </p:cSld>
  <p:clrMapOvr>
    <a:masterClrMapping/>
  </p:clrMapOvr>
  <p:transition>
    <p:check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注册与登录页面</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2829086076"/>
              </p:ext>
            </p:extLst>
          </p:nvPr>
        </p:nvGraphicFramePr>
        <p:xfrm>
          <a:off x="1257121" y="2175676"/>
          <a:ext cx="967775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993660736"/>
      </p:ext>
    </p:extLst>
  </p:cSld>
  <p:clrMapOvr>
    <a:masterClrMapping/>
  </p:clrMapOvr>
  <p:transition>
    <p:strips dir="l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个人中心或我的账户页面</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2424830818"/>
              </p:ext>
            </p:extLst>
          </p:nvPr>
        </p:nvGraphicFramePr>
        <p:xfrm>
          <a:off x="1257121" y="2175676"/>
          <a:ext cx="967775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612158910"/>
      </p:ext>
    </p:extLst>
  </p:cSld>
  <p:clrMapOvr>
    <a:masterClrMapping/>
  </p:clrMapOvr>
  <p:transition>
    <p:strips dir="l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结算页面</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434588157"/>
              </p:ext>
            </p:extLst>
          </p:nvPr>
        </p:nvGraphicFramePr>
        <p:xfrm>
          <a:off x="1257121" y="2175676"/>
          <a:ext cx="967775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884618951"/>
      </p:ext>
    </p:extLst>
  </p:cSld>
  <p:clrMapOvr>
    <a:masterClrMapping/>
  </p:clrMapOvr>
  <p:transition>
    <p:strips dir="l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8.	</a:t>
            </a:r>
            <a:r>
              <a:rPr lang="zh-CN" altLang="en-US" sz="2400" b="1" noProof="1">
                <a:solidFill>
                  <a:srgbClr val="273A4F"/>
                </a:solidFill>
              </a:rPr>
              <a:t>关于我们和联系我们页面</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919909444"/>
              </p:ext>
            </p:extLst>
          </p:nvPr>
        </p:nvGraphicFramePr>
        <p:xfrm>
          <a:off x="1257121" y="2175676"/>
          <a:ext cx="967775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573845225"/>
      </p:ext>
    </p:extLst>
  </p:cSld>
  <p:clrMapOvr>
    <a:masterClrMapping/>
  </p:clrMapOvr>
  <p:transition>
    <p:strips dir="l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9.	</a:t>
            </a:r>
            <a:r>
              <a:rPr lang="zh-CN" altLang="en-US" sz="2400" b="1" noProof="1">
                <a:solidFill>
                  <a:srgbClr val="273A4F"/>
                </a:solidFill>
              </a:rPr>
              <a:t>帮助中心页面</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4100089651"/>
              </p:ext>
            </p:extLst>
          </p:nvPr>
        </p:nvGraphicFramePr>
        <p:xfrm>
          <a:off x="1257121" y="2175676"/>
          <a:ext cx="10003062"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325291333"/>
      </p:ext>
    </p:extLst>
  </p:cSld>
  <p:clrMapOvr>
    <a:masterClrMapping/>
  </p:clrMapOvr>
  <p:transition>
    <p:strips dir="l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3.3.1 </a:t>
            </a:r>
            <a:r>
              <a:rPr lang="zh-CN" altLang="en-US" sz="2400" b="1" noProof="1">
                <a:solidFill>
                  <a:srgbClr val="7030A0"/>
                </a:solidFill>
                <a:latin typeface="微软雅黑" panose="020B0503020204020204" pitchFamily="34" charset="-122"/>
                <a:sym typeface="+mn-ea"/>
              </a:rPr>
              <a:t>页面类型及设计要点</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10.	</a:t>
            </a:r>
            <a:r>
              <a:rPr lang="zh-CN" altLang="en-US" sz="2400" b="1" noProof="1">
                <a:solidFill>
                  <a:srgbClr val="273A4F"/>
                </a:solidFill>
              </a:rPr>
              <a:t>博客、新闻与资讯页面</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E6EDCAE5-F5BE-B75A-45EA-913A5BAAFDF8}"/>
              </a:ext>
            </a:extLst>
          </p:cNvPr>
          <p:cNvGraphicFramePr/>
          <p:nvPr>
            <p:extLst>
              <p:ext uri="{D42A27DB-BD31-4B8C-83A1-F6EECF244321}">
                <p14:modId xmlns:p14="http://schemas.microsoft.com/office/powerpoint/2010/main" val="340576703"/>
              </p:ext>
            </p:extLst>
          </p:nvPr>
        </p:nvGraphicFramePr>
        <p:xfrm>
          <a:off x="1257121" y="2175676"/>
          <a:ext cx="9677758" cy="40930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423804018"/>
      </p:ext>
    </p:extLst>
  </p:cSld>
  <p:clrMapOvr>
    <a:masterClrMapping/>
  </p:clrMapOvr>
  <p:transition>
    <p:strips dir="l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3.3.2 </a:t>
            </a:r>
            <a:r>
              <a:rPr lang="zh-CN" altLang="en-US" sz="2400" b="1" noProof="1">
                <a:solidFill>
                  <a:srgbClr val="7030A0"/>
                </a:solidFill>
                <a:latin typeface="微软雅黑" panose="020B0503020204020204" pitchFamily="34" charset="-122"/>
                <a:sym typeface="+mn-ea"/>
              </a:rPr>
              <a:t>页面交互设计</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导航与菜单设计</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21C868D7-1B98-B948-BEFF-BCE02EF912F5}"/>
              </a:ext>
            </a:extLst>
          </p:cNvPr>
          <p:cNvSpPr txBox="1"/>
          <p:nvPr/>
        </p:nvSpPr>
        <p:spPr>
          <a:xfrm>
            <a:off x="1045028" y="211247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主导航栏应简洁明了，包含主要的商品分类和功能区域。下拉菜单或层级结构要清晰，便于快速定位子类别。采用面包屑导航，帮助用户理解当前位置及返回路径。</a:t>
            </a:r>
          </a:p>
        </p:txBody>
      </p:sp>
      <p:sp>
        <p:nvSpPr>
          <p:cNvPr id="13" name="文本框 12">
            <a:extLst>
              <a:ext uri="{FF2B5EF4-FFF2-40B4-BE49-F238E27FC236}">
                <a16:creationId xmlns:a16="http://schemas.microsoft.com/office/drawing/2014/main" id="{5183D552-D14B-4729-89DD-D91723D84B2A}"/>
              </a:ext>
            </a:extLst>
          </p:cNvPr>
          <p:cNvSpPr txBox="1"/>
          <p:nvPr/>
        </p:nvSpPr>
        <p:spPr>
          <a:xfrm>
            <a:off x="1045028" y="4404451"/>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搜索框可以支持模糊匹配、关键词高亮显示等特性。商品列表页应提供丰富的筛选条件（如价格区间、品牌、销量等），以满足不同需求。实时反馈搜索结果数量，增加用户操作信心。</a:t>
            </a:r>
          </a:p>
        </p:txBody>
      </p:sp>
      <p:sp>
        <p:nvSpPr>
          <p:cNvPr id="14" name="文本框 3">
            <a:extLst>
              <a:ext uri="{FF2B5EF4-FFF2-40B4-BE49-F238E27FC236}">
                <a16:creationId xmlns:a16="http://schemas.microsoft.com/office/drawing/2014/main" id="{5CDBFCA5-2A68-EF15-4106-E6BB8983CC7F}"/>
              </a:ext>
            </a:extLst>
          </p:cNvPr>
          <p:cNvSpPr txBox="1">
            <a:spLocks noChangeArrowheads="1"/>
          </p:cNvSpPr>
          <p:nvPr/>
        </p:nvSpPr>
        <p:spPr bwMode="auto">
          <a:xfrm>
            <a:off x="1460183" y="3635828"/>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搜索与筛选功能</a:t>
            </a:r>
          </a:p>
        </p:txBody>
      </p:sp>
      <p:grpSp>
        <p:nvGrpSpPr>
          <p:cNvPr id="15" name="组合 14">
            <a:extLst>
              <a:ext uri="{FF2B5EF4-FFF2-40B4-BE49-F238E27FC236}">
                <a16:creationId xmlns:a16="http://schemas.microsoft.com/office/drawing/2014/main" id="{1D81EB1A-62EA-8D52-3086-9E134A6FD4C5}"/>
              </a:ext>
            </a:extLst>
          </p:cNvPr>
          <p:cNvGrpSpPr/>
          <p:nvPr/>
        </p:nvGrpSpPr>
        <p:grpSpPr>
          <a:xfrm>
            <a:off x="877888" y="3635511"/>
            <a:ext cx="1003300" cy="722312"/>
            <a:chOff x="877888" y="1586140"/>
            <a:chExt cx="1003300" cy="722312"/>
          </a:xfrm>
        </p:grpSpPr>
        <p:sp>
          <p:nvSpPr>
            <p:cNvPr id="16" name="íṩľíḍè-Freeform: Shape 9">
              <a:extLst>
                <a:ext uri="{FF2B5EF4-FFF2-40B4-BE49-F238E27FC236}">
                  <a16:creationId xmlns:a16="http://schemas.microsoft.com/office/drawing/2014/main" id="{D565AC9D-8BF7-A535-2776-D02193EBBE3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íṩľíḍè-Oval 10">
              <a:extLst>
                <a:ext uri="{FF2B5EF4-FFF2-40B4-BE49-F238E27FC236}">
                  <a16:creationId xmlns:a16="http://schemas.microsoft.com/office/drawing/2014/main" id="{AC649963-B8E6-7D84-D243-F94A7048A66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179708555"/>
      </p:ext>
    </p:extLst>
  </p:cSld>
  <p:clrMapOvr>
    <a:masterClrMapping/>
  </p:clrMapOvr>
  <p:transition>
    <p:strips dir="l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3.3.2 </a:t>
            </a:r>
            <a:r>
              <a:rPr lang="zh-CN" altLang="en-US" sz="2400" b="1" noProof="1">
                <a:solidFill>
                  <a:srgbClr val="7030A0"/>
                </a:solidFill>
                <a:latin typeface="微软雅黑" panose="020B0503020204020204" pitchFamily="34" charset="-122"/>
                <a:sym typeface="+mn-ea"/>
              </a:rPr>
              <a:t>页面交互设计</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商品展示与详情页交互</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21C868D7-1B98-B948-BEFF-BCE02EF912F5}"/>
              </a:ext>
            </a:extLst>
          </p:cNvPr>
          <p:cNvSpPr txBox="1"/>
          <p:nvPr/>
        </p:nvSpPr>
        <p:spPr>
          <a:xfrm>
            <a:off x="1045028" y="211247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商品卡片采用响应式设计，以适应不同屏幕尺寸。商品图片支持多角度查看、放大及切换，可使用滑动翻页或缩略图预览。商品详情页要布局合理，关键信息突出，如价格、促销活动、评价等。</a:t>
            </a:r>
          </a:p>
        </p:txBody>
      </p:sp>
      <p:sp>
        <p:nvSpPr>
          <p:cNvPr id="13" name="文本框 12">
            <a:extLst>
              <a:ext uri="{FF2B5EF4-FFF2-40B4-BE49-F238E27FC236}">
                <a16:creationId xmlns:a16="http://schemas.microsoft.com/office/drawing/2014/main" id="{5183D552-D14B-4729-89DD-D91723D84B2A}"/>
              </a:ext>
            </a:extLst>
          </p:cNvPr>
          <p:cNvSpPr txBox="1"/>
          <p:nvPr/>
        </p:nvSpPr>
        <p:spPr>
          <a:xfrm>
            <a:off x="1045028" y="446541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添加至购物车按钮应明显且易于操作，实时更新购物车商品总数。购物车页面展示详细清单，允许增删商品、修改数量，并计算总价。结算流程应直观易懂，逐级引导用户完成收货地址选择、支付方式确认、订单审查等步骤。</a:t>
            </a:r>
          </a:p>
        </p:txBody>
      </p:sp>
      <p:sp>
        <p:nvSpPr>
          <p:cNvPr id="14" name="文本框 3">
            <a:extLst>
              <a:ext uri="{FF2B5EF4-FFF2-40B4-BE49-F238E27FC236}">
                <a16:creationId xmlns:a16="http://schemas.microsoft.com/office/drawing/2014/main" id="{5CDBFCA5-2A68-EF15-4106-E6BB8983CC7F}"/>
              </a:ext>
            </a:extLst>
          </p:cNvPr>
          <p:cNvSpPr txBox="1">
            <a:spLocks noChangeArrowheads="1"/>
          </p:cNvSpPr>
          <p:nvPr/>
        </p:nvSpPr>
        <p:spPr bwMode="auto">
          <a:xfrm>
            <a:off x="1460183" y="369679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购物车与结算流程</a:t>
            </a:r>
          </a:p>
        </p:txBody>
      </p:sp>
      <p:grpSp>
        <p:nvGrpSpPr>
          <p:cNvPr id="15" name="组合 14">
            <a:extLst>
              <a:ext uri="{FF2B5EF4-FFF2-40B4-BE49-F238E27FC236}">
                <a16:creationId xmlns:a16="http://schemas.microsoft.com/office/drawing/2014/main" id="{1D81EB1A-62EA-8D52-3086-9E134A6FD4C5}"/>
              </a:ext>
            </a:extLst>
          </p:cNvPr>
          <p:cNvGrpSpPr/>
          <p:nvPr/>
        </p:nvGrpSpPr>
        <p:grpSpPr>
          <a:xfrm>
            <a:off x="877888" y="3696474"/>
            <a:ext cx="1003300" cy="722312"/>
            <a:chOff x="877888" y="1586140"/>
            <a:chExt cx="1003300" cy="722312"/>
          </a:xfrm>
        </p:grpSpPr>
        <p:sp>
          <p:nvSpPr>
            <p:cNvPr id="16" name="íṩľíḍè-Freeform: Shape 9">
              <a:extLst>
                <a:ext uri="{FF2B5EF4-FFF2-40B4-BE49-F238E27FC236}">
                  <a16:creationId xmlns:a16="http://schemas.microsoft.com/office/drawing/2014/main" id="{D565AC9D-8BF7-A535-2776-D02193EBBE3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íṩľíḍè-Oval 10">
              <a:extLst>
                <a:ext uri="{FF2B5EF4-FFF2-40B4-BE49-F238E27FC236}">
                  <a16:creationId xmlns:a16="http://schemas.microsoft.com/office/drawing/2014/main" id="{AC649963-B8E6-7D84-D243-F94A7048A66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422103759"/>
      </p:ext>
    </p:extLst>
  </p:cSld>
  <p:clrMapOvr>
    <a:masterClrMapping/>
  </p:clrMapOvr>
  <p:transition>
    <p:strips dir="l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3.3.2 </a:t>
            </a:r>
            <a:r>
              <a:rPr lang="zh-CN" altLang="en-US" sz="2400" b="1" noProof="1">
                <a:solidFill>
                  <a:srgbClr val="7030A0"/>
                </a:solidFill>
                <a:latin typeface="微软雅黑" panose="020B0503020204020204" pitchFamily="34" charset="-122"/>
                <a:sym typeface="+mn-ea"/>
              </a:rPr>
              <a:t>页面交互设计</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5.	</a:t>
            </a:r>
            <a:r>
              <a:rPr lang="zh-CN" altLang="en-US" sz="2400" b="1" noProof="1">
                <a:solidFill>
                  <a:srgbClr val="273A4F"/>
                </a:solidFill>
              </a:rPr>
              <a:t>注册与登录体验</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21C868D7-1B98-B948-BEFF-BCE02EF912F5}"/>
              </a:ext>
            </a:extLst>
          </p:cNvPr>
          <p:cNvSpPr txBox="1"/>
          <p:nvPr/>
        </p:nvSpPr>
        <p:spPr>
          <a:xfrm>
            <a:off x="1045028" y="211247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支持多种登录方式，包括账号密码登录、社交账号授权登录等。注册表单宜简洁，只收集必要的用户信息，避免过多打扰用户。提供密码找回功能，简化密码重置流程。</a:t>
            </a:r>
          </a:p>
        </p:txBody>
      </p:sp>
      <p:sp>
        <p:nvSpPr>
          <p:cNvPr id="13" name="文本框 12">
            <a:extLst>
              <a:ext uri="{FF2B5EF4-FFF2-40B4-BE49-F238E27FC236}">
                <a16:creationId xmlns:a16="http://schemas.microsoft.com/office/drawing/2014/main" id="{5183D552-D14B-4729-89DD-D91723D84B2A}"/>
              </a:ext>
            </a:extLst>
          </p:cNvPr>
          <p:cNvSpPr txBox="1"/>
          <p:nvPr/>
        </p:nvSpPr>
        <p:spPr>
          <a:xfrm>
            <a:off x="1045028" y="446541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用户操作后要有明确的视觉反馈，如点击按钮后的状态变化、加载动画等。错误提示信息应准确且友好，指导用户修正输入或操作错误。</a:t>
            </a:r>
          </a:p>
        </p:txBody>
      </p:sp>
      <p:sp>
        <p:nvSpPr>
          <p:cNvPr id="14" name="文本框 3">
            <a:extLst>
              <a:ext uri="{FF2B5EF4-FFF2-40B4-BE49-F238E27FC236}">
                <a16:creationId xmlns:a16="http://schemas.microsoft.com/office/drawing/2014/main" id="{5CDBFCA5-2A68-EF15-4106-E6BB8983CC7F}"/>
              </a:ext>
            </a:extLst>
          </p:cNvPr>
          <p:cNvSpPr txBox="1">
            <a:spLocks noChangeArrowheads="1"/>
          </p:cNvSpPr>
          <p:nvPr/>
        </p:nvSpPr>
        <p:spPr bwMode="auto">
          <a:xfrm>
            <a:off x="1460183" y="369679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6.	</a:t>
            </a:r>
            <a:r>
              <a:rPr lang="zh-CN" altLang="en-US" sz="2400" b="1" noProof="1">
                <a:solidFill>
                  <a:srgbClr val="273A4F"/>
                </a:solidFill>
              </a:rPr>
              <a:t>交互反馈与提示</a:t>
            </a:r>
          </a:p>
        </p:txBody>
      </p:sp>
      <p:grpSp>
        <p:nvGrpSpPr>
          <p:cNvPr id="15" name="组合 14">
            <a:extLst>
              <a:ext uri="{FF2B5EF4-FFF2-40B4-BE49-F238E27FC236}">
                <a16:creationId xmlns:a16="http://schemas.microsoft.com/office/drawing/2014/main" id="{1D81EB1A-62EA-8D52-3086-9E134A6FD4C5}"/>
              </a:ext>
            </a:extLst>
          </p:cNvPr>
          <p:cNvGrpSpPr/>
          <p:nvPr/>
        </p:nvGrpSpPr>
        <p:grpSpPr>
          <a:xfrm>
            <a:off x="877888" y="3696474"/>
            <a:ext cx="1003300" cy="722312"/>
            <a:chOff x="877888" y="1586140"/>
            <a:chExt cx="1003300" cy="722312"/>
          </a:xfrm>
        </p:grpSpPr>
        <p:sp>
          <p:nvSpPr>
            <p:cNvPr id="16" name="íṩľíḍè-Freeform: Shape 9">
              <a:extLst>
                <a:ext uri="{FF2B5EF4-FFF2-40B4-BE49-F238E27FC236}">
                  <a16:creationId xmlns:a16="http://schemas.microsoft.com/office/drawing/2014/main" id="{D565AC9D-8BF7-A535-2776-D02193EBBE3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íṩľíḍè-Oval 10">
              <a:extLst>
                <a:ext uri="{FF2B5EF4-FFF2-40B4-BE49-F238E27FC236}">
                  <a16:creationId xmlns:a16="http://schemas.microsoft.com/office/drawing/2014/main" id="{AC649963-B8E6-7D84-D243-F94A7048A66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371962226"/>
      </p:ext>
    </p:extLst>
  </p:cSld>
  <p:clrMapOvr>
    <a:masterClrMapping/>
  </p:clrMapOvr>
  <p:transition>
    <p:strips dir="l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3.3.2 </a:t>
            </a:r>
            <a:r>
              <a:rPr lang="zh-CN" altLang="en-US" sz="2400" b="1" noProof="1">
                <a:solidFill>
                  <a:srgbClr val="7030A0"/>
                </a:solidFill>
                <a:latin typeface="微软雅黑" panose="020B0503020204020204" pitchFamily="34" charset="-122"/>
                <a:sym typeface="+mn-ea"/>
              </a:rPr>
              <a:t>页面交互设计</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7.	</a:t>
            </a:r>
            <a:r>
              <a:rPr lang="zh-CN" altLang="en-US" sz="2400" b="1" noProof="1">
                <a:solidFill>
                  <a:srgbClr val="273A4F"/>
                </a:solidFill>
              </a:rPr>
              <a:t>个性化推荐与交互</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21C868D7-1B98-B948-BEFF-BCE02EF912F5}"/>
              </a:ext>
            </a:extLst>
          </p:cNvPr>
          <p:cNvSpPr txBox="1"/>
          <p:nvPr/>
        </p:nvSpPr>
        <p:spPr>
          <a:xfrm>
            <a:off x="1045028" y="211247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根据用户的浏览历史、购买行为进行个性化商品推荐。提供用户收藏夹、关注店铺按钮等功能，提高用户参与度。</a:t>
            </a:r>
          </a:p>
        </p:txBody>
      </p:sp>
      <p:sp>
        <p:nvSpPr>
          <p:cNvPr id="13" name="文本框 12">
            <a:extLst>
              <a:ext uri="{FF2B5EF4-FFF2-40B4-BE49-F238E27FC236}">
                <a16:creationId xmlns:a16="http://schemas.microsoft.com/office/drawing/2014/main" id="{5183D552-D14B-4729-89DD-D91723D84B2A}"/>
              </a:ext>
            </a:extLst>
          </p:cNvPr>
          <p:cNvSpPr txBox="1"/>
          <p:nvPr/>
        </p:nvSpPr>
        <p:spPr>
          <a:xfrm>
            <a:off x="1045028" y="446541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采用响应式设计，确保在不同设备上都能提供良好的用户体验。移动端触控交互要考虑周全，如手指触控区域大小、触摸滚动效果等。</a:t>
            </a:r>
          </a:p>
        </p:txBody>
      </p:sp>
      <p:sp>
        <p:nvSpPr>
          <p:cNvPr id="14" name="文本框 3">
            <a:extLst>
              <a:ext uri="{FF2B5EF4-FFF2-40B4-BE49-F238E27FC236}">
                <a16:creationId xmlns:a16="http://schemas.microsoft.com/office/drawing/2014/main" id="{5CDBFCA5-2A68-EF15-4106-E6BB8983CC7F}"/>
              </a:ext>
            </a:extLst>
          </p:cNvPr>
          <p:cNvSpPr txBox="1">
            <a:spLocks noChangeArrowheads="1"/>
          </p:cNvSpPr>
          <p:nvPr/>
        </p:nvSpPr>
        <p:spPr bwMode="auto">
          <a:xfrm>
            <a:off x="1460183" y="369679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8.	</a:t>
            </a:r>
            <a:r>
              <a:rPr lang="zh-CN" altLang="en-US" sz="2400" b="1" noProof="1">
                <a:solidFill>
                  <a:srgbClr val="273A4F"/>
                </a:solidFill>
              </a:rPr>
              <a:t>移动优先设计</a:t>
            </a:r>
          </a:p>
        </p:txBody>
      </p:sp>
      <p:grpSp>
        <p:nvGrpSpPr>
          <p:cNvPr id="15" name="组合 14">
            <a:extLst>
              <a:ext uri="{FF2B5EF4-FFF2-40B4-BE49-F238E27FC236}">
                <a16:creationId xmlns:a16="http://schemas.microsoft.com/office/drawing/2014/main" id="{1D81EB1A-62EA-8D52-3086-9E134A6FD4C5}"/>
              </a:ext>
            </a:extLst>
          </p:cNvPr>
          <p:cNvGrpSpPr/>
          <p:nvPr/>
        </p:nvGrpSpPr>
        <p:grpSpPr>
          <a:xfrm>
            <a:off x="877888" y="3696474"/>
            <a:ext cx="1003300" cy="722312"/>
            <a:chOff x="877888" y="1586140"/>
            <a:chExt cx="1003300" cy="722312"/>
          </a:xfrm>
        </p:grpSpPr>
        <p:sp>
          <p:nvSpPr>
            <p:cNvPr id="16" name="íṩľíḍè-Freeform: Shape 9">
              <a:extLst>
                <a:ext uri="{FF2B5EF4-FFF2-40B4-BE49-F238E27FC236}">
                  <a16:creationId xmlns:a16="http://schemas.microsoft.com/office/drawing/2014/main" id="{D565AC9D-8BF7-A535-2776-D02193EBBE3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íṩľíḍè-Oval 10">
              <a:extLst>
                <a:ext uri="{FF2B5EF4-FFF2-40B4-BE49-F238E27FC236}">
                  <a16:creationId xmlns:a16="http://schemas.microsoft.com/office/drawing/2014/main" id="{AC649963-B8E6-7D84-D243-F94A7048A663}"/>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542066766"/>
      </p:ext>
    </p:extLst>
  </p:cSld>
  <p:clrMapOvr>
    <a:masterClrMapping/>
  </p:clrMapOvr>
  <p:transition>
    <p:strips dir="l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7"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3.1</a:t>
            </a:r>
          </a:p>
        </p:txBody>
      </p:sp>
      <p:sp>
        <p:nvSpPr>
          <p:cNvPr id="12329" name="文本框 52"/>
          <p:cNvSpPr txBox="1">
            <a:spLocks noChangeArrowheads="1"/>
          </p:cNvSpPr>
          <p:nvPr/>
        </p:nvSpPr>
        <p:spPr bwMode="auto">
          <a:xfrm>
            <a:off x="6466593" y="2765425"/>
            <a:ext cx="295465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原型设计</a:t>
            </a:r>
          </a:p>
        </p:txBody>
      </p:sp>
    </p:spTree>
    <p:custDataLst>
      <p:tags r:id="rId1"/>
    </p:custDataLst>
    <p:extLst>
      <p:ext uri="{BB962C8B-B14F-4D97-AF65-F5344CB8AC3E}">
        <p14:creationId xmlns:p14="http://schemas.microsoft.com/office/powerpoint/2010/main" val="523611217"/>
      </p:ext>
    </p:extLst>
  </p:cSld>
  <p:clrMapOvr>
    <a:masterClrMapping/>
  </p:clrMapOvr>
  <p:transition>
    <p:checke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3.3	</a:t>
            </a:r>
            <a:r>
              <a:rPr lang="zh-CN" altLang="en-US" sz="2400" b="1" i="1" spc="100" noProof="1">
                <a:solidFill>
                  <a:schemeClr val="bg1"/>
                </a:solidFill>
                <a:latin typeface="微软雅黑" panose="020B0503020204020204" pitchFamily="34" charset="-122"/>
              </a:rPr>
              <a:t>页面设计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3.3.2 </a:t>
            </a:r>
            <a:r>
              <a:rPr lang="zh-CN" altLang="en-US" sz="2400" b="1" noProof="1">
                <a:solidFill>
                  <a:srgbClr val="7030A0"/>
                </a:solidFill>
                <a:latin typeface="微软雅黑" panose="020B0503020204020204" pitchFamily="34" charset="-122"/>
                <a:sym typeface="+mn-ea"/>
              </a:rPr>
              <a:t>页面交互设计</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71567072-91F7-C6D0-A74E-FF286B72A8AE}"/>
              </a:ext>
            </a:extLst>
          </p:cNvPr>
          <p:cNvSpPr txBox="1">
            <a:spLocks noChangeArrowheads="1"/>
          </p:cNvSpPr>
          <p:nvPr/>
        </p:nvSpPr>
        <p:spPr bwMode="auto">
          <a:xfrm>
            <a:off x="1460183" y="1343851"/>
            <a:ext cx="515833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9.	</a:t>
            </a:r>
            <a:r>
              <a:rPr lang="zh-CN" altLang="en-US" sz="2400" b="1" noProof="1">
                <a:solidFill>
                  <a:srgbClr val="273A4F"/>
                </a:solidFill>
              </a:rPr>
              <a:t>无障碍设计</a:t>
            </a:r>
          </a:p>
        </p:txBody>
      </p:sp>
      <p:grpSp>
        <p:nvGrpSpPr>
          <p:cNvPr id="3" name="组合 2">
            <a:extLst>
              <a:ext uri="{FF2B5EF4-FFF2-40B4-BE49-F238E27FC236}">
                <a16:creationId xmlns:a16="http://schemas.microsoft.com/office/drawing/2014/main" id="{264A6A79-D7AE-C9FE-6002-6AEA894536F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3A77C8D0-7848-1A25-804F-47F617A5880B}"/>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4C648DBD-9498-74B8-D999-B5638ABF8302}"/>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7" name="文本框 6">
            <a:extLst>
              <a:ext uri="{FF2B5EF4-FFF2-40B4-BE49-F238E27FC236}">
                <a16:creationId xmlns:a16="http://schemas.microsoft.com/office/drawing/2014/main" id="{21C868D7-1B98-B948-BEFF-BCE02EF912F5}"/>
              </a:ext>
            </a:extLst>
          </p:cNvPr>
          <p:cNvSpPr txBox="1"/>
          <p:nvPr/>
        </p:nvSpPr>
        <p:spPr>
          <a:xfrm>
            <a:off x="1045028" y="2112474"/>
            <a:ext cx="10101944" cy="1109698"/>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无障碍设计主要关注辅助功能，如键盘导航、屏幕阅读器兼容性，以及足够的色彩对比度，保证残障人士也能顺畅使用网站。</a:t>
            </a:r>
          </a:p>
        </p:txBody>
      </p:sp>
    </p:spTree>
    <p:custDataLst>
      <p:tags r:id="rId1"/>
    </p:custDataLst>
    <p:extLst>
      <p:ext uri="{BB962C8B-B14F-4D97-AF65-F5344CB8AC3E}">
        <p14:creationId xmlns:p14="http://schemas.microsoft.com/office/powerpoint/2010/main" val="4054500012"/>
      </p:ext>
    </p:extLst>
  </p:cSld>
  <p:clrMapOvr>
    <a:masterClrMapping/>
  </p:clrMapOvr>
  <p:transition>
    <p:strips dir="l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a:extLst>
              <a:ext uri="{FF2B5EF4-FFF2-40B4-BE49-F238E27FC236}">
                <a16:creationId xmlns:a16="http://schemas.microsoft.com/office/drawing/2014/main" id="{0F301D52-E1C6-611E-C366-AC9B0F83C80B}"/>
              </a:ext>
            </a:extLst>
          </p:cNvPr>
          <p:cNvPicPr>
            <a:picLocks noChangeAspect="1"/>
          </p:cNvPicPr>
          <p:nvPr/>
        </p:nvPicPr>
        <p:blipFill>
          <a:blip r:embed="rId3"/>
          <a:srcRect/>
          <a:stretch/>
        </p:blipFill>
        <p:spPr>
          <a:xfrm>
            <a:off x="0" y="0"/>
            <a:ext cx="12192000" cy="6858000"/>
          </a:xfrm>
          <a:prstGeom prst="rect">
            <a:avLst/>
          </a:prstGeom>
        </p:spPr>
      </p:pic>
      <p:sp>
        <p:nvSpPr>
          <p:cNvPr id="6" name="任意多边形: 形状 5"/>
          <p:cNvSpPr/>
          <p:nvPr/>
        </p:nvSpPr>
        <p:spPr>
          <a:xfrm>
            <a:off x="61658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dirty="0">
                <a:solidFill>
                  <a:schemeClr val="bg1"/>
                </a:solidFill>
              </a:rPr>
              <a:t>感</a:t>
            </a:r>
          </a:p>
        </p:txBody>
      </p:sp>
      <p:sp>
        <p:nvSpPr>
          <p:cNvPr id="2" name="任意多边形: 形状 5"/>
          <p:cNvSpPr/>
          <p:nvPr/>
        </p:nvSpPr>
        <p:spPr>
          <a:xfrm>
            <a:off x="229616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谢</a:t>
            </a:r>
          </a:p>
        </p:txBody>
      </p:sp>
      <p:sp>
        <p:nvSpPr>
          <p:cNvPr id="3" name="任意多边形: 形状 5"/>
          <p:cNvSpPr/>
          <p:nvPr/>
        </p:nvSpPr>
        <p:spPr>
          <a:xfrm>
            <a:off x="565531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看</a:t>
            </a:r>
          </a:p>
        </p:txBody>
      </p:sp>
      <p:sp>
        <p:nvSpPr>
          <p:cNvPr id="4" name="任意多边形: 形状 5"/>
          <p:cNvSpPr/>
          <p:nvPr/>
        </p:nvSpPr>
        <p:spPr>
          <a:xfrm>
            <a:off x="397573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观</a:t>
            </a:r>
          </a:p>
        </p:txBody>
      </p:sp>
    </p:spTree>
    <p:extLst>
      <p:ext uri="{BB962C8B-B14F-4D97-AF65-F5344CB8AC3E}">
        <p14:creationId xmlns:p14="http://schemas.microsoft.com/office/powerpoint/2010/main" val="2681524837"/>
      </p:ext>
    </p:extLst>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3.1.1 </a:t>
            </a:r>
            <a:r>
              <a:rPr lang="zh-CN" altLang="en-US" sz="2400" b="1" noProof="1">
                <a:solidFill>
                  <a:srgbClr val="7030A0"/>
                </a:solidFill>
                <a:latin typeface="微软雅黑" panose="020B0503020204020204" pitchFamily="34" charset="-122"/>
                <a:sym typeface="+mn-ea"/>
              </a:rPr>
              <a:t>需求理解与场景分析</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825031" y="1597690"/>
            <a:ext cx="10541937" cy="4323716"/>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在原型设计的初始阶段，首要任务是对产品的需求进行深入理解和准确把握。首先需要通过市场调研、用户访谈、数据分析等方式识别产品的目标用户群体，这包括了解用户的年龄层、职业背景、兴趣偏好、技术接受度等特征。接下来，要从用户的角度出发，挖掘他们的根本需求、痛点以及期望值，并结合业务目标提炼出产品的核心功能诉求。这些核心功能诉求将是整个原型设计的基础，是确保原型能够有效解决用户问题， 满足其使用期望的有力支撑。</a:t>
            </a:r>
          </a:p>
          <a:p>
            <a:pPr marL="0" indent="457200" eaLnBrk="1" latinLnBrk="0" hangingPunct="1">
              <a:lnSpc>
                <a:spcPct val="150000"/>
              </a:lnSpc>
              <a:spcBef>
                <a:spcPts val="0"/>
              </a:spcBef>
              <a:spcAft>
                <a:spcPts val="0"/>
              </a:spcAft>
            </a:pPr>
            <a:r>
              <a:rPr lang="zh-CN" altLang="en-US" sz="2000" dirty="0"/>
              <a:t>基于已确定的需求，团队需进一步细化到具体的使用场景中。通过构建用户画像和用户旅程地图，识别并描绘出不同用户角色在各种情境下与产品互动的过程。分析每个场景中的任务流、痛点、期望及可能的行为路径，确保后续设计能够贴合实际应用场景， 并解决用户的真实问题。</a:t>
            </a:r>
          </a:p>
        </p:txBody>
      </p:sp>
    </p:spTree>
    <p:custDataLst>
      <p:tags r:id="rId1"/>
    </p:custDataLst>
    <p:extLst>
      <p:ext uri="{BB962C8B-B14F-4D97-AF65-F5344CB8AC3E}">
        <p14:creationId xmlns:p14="http://schemas.microsoft.com/office/powerpoint/2010/main" val="1075676165"/>
      </p:ext>
    </p:extLst>
  </p:cSld>
  <p:clrMapOvr>
    <a:masterClrMapping/>
  </p:clrMapOvr>
  <p:transition>
    <p:strips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3.1.2 </a:t>
            </a:r>
            <a:r>
              <a:rPr lang="zh-CN" altLang="en-US" sz="2400" b="1" noProof="1">
                <a:solidFill>
                  <a:srgbClr val="7030A0"/>
                </a:solidFill>
                <a:latin typeface="微软雅黑" panose="020B0503020204020204" pitchFamily="34" charset="-122"/>
                <a:sym typeface="+mn-ea"/>
              </a:rPr>
              <a:t>功能清单创建与核心功能识别</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825031" y="1597690"/>
            <a:ext cx="10541937" cy="4323716"/>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根据前期的需求分析和场景梳理结果，列出所有可能的功能模块，如商品浏览、搜索过滤、购物车管理、订单处理、支付流程、用户账户系统（注册 </a:t>
            </a:r>
            <a:r>
              <a:rPr lang="en-US" altLang="zh-CN" sz="2000" dirty="0"/>
              <a:t>/ </a:t>
            </a:r>
            <a:r>
              <a:rPr lang="zh-CN" altLang="en-US" sz="2000" dirty="0"/>
              <a:t>登录 </a:t>
            </a:r>
            <a:r>
              <a:rPr lang="en-US" altLang="zh-CN" sz="2000" dirty="0"/>
              <a:t>/ </a:t>
            </a:r>
            <a:r>
              <a:rPr lang="zh-CN" altLang="en-US" sz="2000" dirty="0"/>
              <a:t>个人信息管理）、客户服务（在线客服、</a:t>
            </a:r>
            <a:r>
              <a:rPr lang="en-US" altLang="zh-CN" sz="2000" dirty="0"/>
              <a:t>FAQ</a:t>
            </a:r>
            <a:r>
              <a:rPr lang="zh-CN" altLang="en-US" sz="2000" dirty="0"/>
              <a:t>、退换货政策）等。</a:t>
            </a:r>
          </a:p>
          <a:p>
            <a:pPr marL="0" indent="457200" eaLnBrk="1" latinLnBrk="0" hangingPunct="1">
              <a:lnSpc>
                <a:spcPct val="150000"/>
              </a:lnSpc>
              <a:spcBef>
                <a:spcPts val="0"/>
              </a:spcBef>
              <a:spcAft>
                <a:spcPts val="0"/>
              </a:spcAft>
            </a:pPr>
            <a:r>
              <a:rPr lang="zh-CN" altLang="en-US" sz="2000" dirty="0"/>
              <a:t>基于 </a:t>
            </a:r>
            <a:r>
              <a:rPr lang="en-US" altLang="zh-CN" sz="2000" dirty="0"/>
              <a:t>MVP</a:t>
            </a:r>
            <a:r>
              <a:rPr lang="zh-CN" altLang="en-US" sz="2000" dirty="0"/>
              <a:t>（</a:t>
            </a:r>
            <a:r>
              <a:rPr lang="en-US" altLang="zh-CN" sz="2000" dirty="0"/>
              <a:t>minimum viable product</a:t>
            </a:r>
            <a:r>
              <a:rPr lang="zh-CN" altLang="en-US" sz="2000" dirty="0"/>
              <a:t>）原则，确定哪些关键功能应优先纳入原型设计中，以满足产品初期上线的基本要求。然后结合需求优先级排序和资源约束，在功能清单中筛选出最为核心和具有代表性的功能模块。这些关键功能将作为原型设计的核心内容，先行设计并验证其可行性与效果。这一阶段需要对功能清单进行详尽评估，考虑技术可行性、成本效益比以及对达成产品目标的影响程度，确定那些直接影响用户体验和转化率的关键功能。</a:t>
            </a:r>
          </a:p>
        </p:txBody>
      </p:sp>
    </p:spTree>
    <p:custDataLst>
      <p:tags r:id="rId1"/>
    </p:custDataLst>
    <p:extLst>
      <p:ext uri="{BB962C8B-B14F-4D97-AF65-F5344CB8AC3E}">
        <p14:creationId xmlns:p14="http://schemas.microsoft.com/office/powerpoint/2010/main" val="3374864301"/>
      </p:ext>
    </p:extLst>
  </p:cSld>
  <p:clrMapOvr>
    <a:masterClrMapping/>
  </p:clrMapOvr>
  <p:transition>
    <p:strips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3.1.3 </a:t>
            </a:r>
            <a:r>
              <a:rPr lang="zh-CN" altLang="en-US" sz="2400" b="1" noProof="1">
                <a:solidFill>
                  <a:srgbClr val="7030A0"/>
                </a:solidFill>
                <a:latin typeface="微软雅黑" panose="020B0503020204020204" pitchFamily="34" charset="-122"/>
                <a:sym typeface="+mn-ea"/>
              </a:rPr>
              <a:t>原型设计与创建</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12B1BD5-4F20-9D23-3F90-F50F1689E297}"/>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低保真原型设计</a:t>
            </a:r>
          </a:p>
        </p:txBody>
      </p:sp>
      <p:grpSp>
        <p:nvGrpSpPr>
          <p:cNvPr id="3" name="组合 2">
            <a:extLst>
              <a:ext uri="{FF2B5EF4-FFF2-40B4-BE49-F238E27FC236}">
                <a16:creationId xmlns:a16="http://schemas.microsoft.com/office/drawing/2014/main" id="{3073290F-5CA9-7ED9-9359-B8DD578EF87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9B1A3266-7580-7B35-9CA1-BD2549707F3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32DA455F-16D6-5981-9CED-9A4CCD593D9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1D2CBB2D-3245-0C4B-CF4B-2A9DB672AC5B}"/>
              </a:ext>
            </a:extLst>
          </p:cNvPr>
          <p:cNvGraphicFramePr/>
          <p:nvPr>
            <p:extLst>
              <p:ext uri="{D42A27DB-BD31-4B8C-83A1-F6EECF244321}">
                <p14:modId xmlns:p14="http://schemas.microsoft.com/office/powerpoint/2010/main" val="3709004099"/>
              </p:ext>
            </p:extLst>
          </p:nvPr>
        </p:nvGraphicFramePr>
        <p:xfrm>
          <a:off x="1029857" y="1702713"/>
          <a:ext cx="10132285" cy="48635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968492413"/>
      </p:ext>
    </p:extLst>
  </p:cSld>
  <p:clrMapOvr>
    <a:masterClrMapping/>
  </p:clrMapOvr>
  <p:transition>
    <p:strips dir="l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3.1</a:t>
            </a:r>
            <a:r>
              <a:rPr lang="zh-CN" altLang="en-US" sz="2400" b="1" i="1" spc="100" noProof="1">
                <a:solidFill>
                  <a:schemeClr val="bg1"/>
                </a:solidFill>
                <a:latin typeface="微软雅黑" panose="020B0503020204020204" pitchFamily="34" charset="-122"/>
              </a:rPr>
              <a:t>　原型设计</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3.1.3 </a:t>
            </a:r>
            <a:r>
              <a:rPr lang="zh-CN" altLang="en-US" sz="2400" b="1" noProof="1">
                <a:solidFill>
                  <a:srgbClr val="7030A0"/>
                </a:solidFill>
                <a:latin typeface="微软雅黑" panose="020B0503020204020204" pitchFamily="34" charset="-122"/>
                <a:sym typeface="+mn-ea"/>
              </a:rPr>
              <a:t>原型设计与创建</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12B1BD5-4F20-9D23-3F90-F50F1689E297}"/>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中保真原型设计</a:t>
            </a:r>
          </a:p>
        </p:txBody>
      </p:sp>
      <p:grpSp>
        <p:nvGrpSpPr>
          <p:cNvPr id="3" name="组合 2">
            <a:extLst>
              <a:ext uri="{FF2B5EF4-FFF2-40B4-BE49-F238E27FC236}">
                <a16:creationId xmlns:a16="http://schemas.microsoft.com/office/drawing/2014/main" id="{3073290F-5CA9-7ED9-9359-B8DD578EF878}"/>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9B1A3266-7580-7B35-9CA1-BD2549707F3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32DA455F-16D6-5981-9CED-9A4CCD593D9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6" name="图示 5">
            <a:extLst>
              <a:ext uri="{FF2B5EF4-FFF2-40B4-BE49-F238E27FC236}">
                <a16:creationId xmlns:a16="http://schemas.microsoft.com/office/drawing/2014/main" id="{1D2CBB2D-3245-0C4B-CF4B-2A9DB672AC5B}"/>
              </a:ext>
            </a:extLst>
          </p:cNvPr>
          <p:cNvGraphicFramePr/>
          <p:nvPr>
            <p:extLst>
              <p:ext uri="{D42A27DB-BD31-4B8C-83A1-F6EECF244321}">
                <p14:modId xmlns:p14="http://schemas.microsoft.com/office/powerpoint/2010/main" val="835348646"/>
              </p:ext>
            </p:extLst>
          </p:nvPr>
        </p:nvGraphicFramePr>
        <p:xfrm>
          <a:off x="568019" y="1715965"/>
          <a:ext cx="11055962" cy="48635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59026405"/>
      </p:ext>
    </p:extLst>
  </p:cSld>
  <p:clrMapOvr>
    <a:masterClrMapping/>
  </p:clrMapOvr>
  <p:transition>
    <p:strips dir="ld"/>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RmOTRlY2Y0OWNjYTM5ZWE1NTA0MTFiMjVjNWQxODYifQ=="/>
</p:tagLst>
</file>

<file path=ppt/tags/tag1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1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3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4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TotalTime>
  <Words>5507</Words>
  <Application>Microsoft Office PowerPoint</Application>
  <PresentationFormat>宽屏</PresentationFormat>
  <Paragraphs>392</Paragraphs>
  <Slides>51</Slides>
  <Notes>51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51</vt:i4>
      </vt:variant>
    </vt:vector>
  </HeadingPairs>
  <TitlesOfParts>
    <vt:vector size="57" baseType="lpstr">
      <vt:lpstr>等线</vt:lpstr>
      <vt:lpstr>宋体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050品牌推广方案商业计划书</dc:title>
  <dc:creator>Administrator</dc:creator>
  <cp:lastModifiedBy>Ming Bi</cp:lastModifiedBy>
  <cp:revision>340</cp:revision>
  <dcterms:created xsi:type="dcterms:W3CDTF">2017-09-08T02:47:00Z</dcterms:created>
  <dcterms:modified xsi:type="dcterms:W3CDTF">2024-09-13T03:06:25Z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818C808D688C4C9AB8F988CACDB22A48_11</vt:lpwstr>
  </property>
</Properties>
</file>