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xml" ContentType="application/vnd.openxmlformats-officedocument.presentationml.tags+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8.xml" ContentType="application/vnd.openxmlformats-officedocument.presentationml.tags+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4.xml" ContentType="application/vnd.openxmlformats-officedocument.presentationml.tags+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5.xml" ContentType="application/vnd.openxmlformats-officedocument.presentationml.tags+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6.xml" ContentType="application/vnd.openxmlformats-officedocument.presentationml.tags+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17.xml" ContentType="application/vnd.openxmlformats-officedocument.presentationml.tags+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18.xml" ContentType="application/vnd.openxmlformats-officedocument.presentationml.tags+xml"/>
  <Override PartName="/ppt/notesSlides/notesSlide1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24.xml" ContentType="application/vnd.openxmlformats-officedocument.presentationml.tags+xml"/>
  <Override PartName="/ppt/notesSlides/notesSlide2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25.xml" ContentType="application/vnd.openxmlformats-officedocument.presentationml.tags+xml"/>
  <Override PartName="/ppt/notesSlides/notesSlide2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583" r:id="rId2"/>
    <p:sldId id="593" r:id="rId3"/>
    <p:sldId id="438" r:id="rId4"/>
    <p:sldId id="592" r:id="rId5"/>
    <p:sldId id="587" r:id="rId6"/>
    <p:sldId id="674" r:id="rId7"/>
    <p:sldId id="676" r:id="rId8"/>
    <p:sldId id="677" r:id="rId9"/>
    <p:sldId id="678" r:id="rId10"/>
    <p:sldId id="679" r:id="rId11"/>
    <p:sldId id="680" r:id="rId12"/>
    <p:sldId id="671" r:id="rId13"/>
    <p:sldId id="673" r:id="rId14"/>
    <p:sldId id="681" r:id="rId15"/>
    <p:sldId id="682" r:id="rId16"/>
    <p:sldId id="683" r:id="rId17"/>
    <p:sldId id="684" r:id="rId18"/>
    <p:sldId id="685" r:id="rId19"/>
    <p:sldId id="672" r:id="rId20"/>
    <p:sldId id="675" r:id="rId21"/>
    <p:sldId id="686" r:id="rId22"/>
    <p:sldId id="687" r:id="rId23"/>
    <p:sldId id="688" r:id="rId24"/>
    <p:sldId id="689" r:id="rId25"/>
    <p:sldId id="690" r:id="rId26"/>
    <p:sldId id="581" r:id="rId27"/>
  </p:sldIdLst>
  <p:sldSz cx="12192000" cy="6858000"/>
  <p:notesSz cx="6858000" cy="9144000"/>
  <p:custDataLst>
    <p:tags r:id="rId3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94" autoAdjust="0"/>
    <p:restoredTop sz="94660" autoAdjust="0"/>
  </p:normalViewPr>
  <p:slideViewPr>
    <p:cSldViewPr snapToGrid="0" showGuides="1">
      <p:cViewPr varScale="1">
        <p:scale>
          <a:sx n="99" d="100"/>
          <a:sy n="99" d="100"/>
        </p:scale>
        <p:origin x="444" y="78"/>
      </p:cViewPr>
      <p:guideLst>
        <p:guide orient="horz" pos="1074"/>
        <p:guide pos="553"/>
        <p:guide pos="7205"/>
        <p:guide pos="353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en-US" altLang="en-US" dirty="0"/>
            <a:t>1. </a:t>
          </a:r>
          <a:r>
            <a:rPr lang="zh-CN" altLang="en-US" dirty="0"/>
            <a:t>初始化 </a:t>
          </a:r>
          <a:r>
            <a:rPr lang="en-US" altLang="en-US" dirty="0"/>
            <a:t>HTML </a:t>
          </a:r>
          <a:r>
            <a:rPr lang="zh-CN" altLang="en-US" dirty="0"/>
            <a:t>表单元素</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84440CB1-8E23-48B4-AC48-9806203D957C}">
      <dgm:prSet/>
      <dgm:spPr/>
      <dgm:t>
        <a:bodyPr/>
        <a:lstStyle/>
        <a:p>
          <a:r>
            <a:rPr lang="zh-CN" altLang="en-US" dirty="0"/>
            <a:t>在网页开发中，创建表单是收集用户数据的第一步。通过定义 </a:t>
          </a:r>
          <a:r>
            <a:rPr lang="en-US" altLang="en-US" dirty="0"/>
            <a:t>&lt;form&gt; </a:t>
          </a:r>
          <a:r>
            <a:rPr lang="zh-CN" altLang="en-US" dirty="0"/>
            <a:t>标签作为容器，并在其内部添加一系列表单控件，可以为用户提供一个结构化的输入界面。</a:t>
          </a:r>
        </a:p>
      </dgm:t>
    </dgm:pt>
    <dgm:pt modelId="{22AF38EF-AD29-48D6-B5FF-484D30644A2B}" type="parTrans" cxnId="{944FFA5F-AECF-460F-9B90-8D86109C7B7B}">
      <dgm:prSet/>
      <dgm:spPr/>
      <dgm:t>
        <a:bodyPr/>
        <a:lstStyle/>
        <a:p>
          <a:endParaRPr lang="zh-CN" altLang="en-US"/>
        </a:p>
      </dgm:t>
    </dgm:pt>
    <dgm:pt modelId="{3161B5E8-21E8-4303-B9EC-492C8C889E40}" type="sibTrans" cxnId="{944FFA5F-AECF-460F-9B90-8D86109C7B7B}">
      <dgm:prSet/>
      <dgm:spPr/>
      <dgm:t>
        <a:bodyPr/>
        <a:lstStyle/>
        <a:p>
          <a:endParaRPr lang="zh-CN" altLang="en-US"/>
        </a:p>
      </dgm:t>
    </dgm:pt>
    <dgm:pt modelId="{B30B0ACF-B814-4421-A3CD-2D7DB78913A5}">
      <dgm:prSet/>
      <dgm:spPr/>
      <dgm:t>
        <a:bodyPr/>
        <a:lstStyle/>
        <a:p>
          <a:r>
            <a:rPr lang="en-US" altLang="en-US" dirty="0"/>
            <a:t>2. </a:t>
          </a:r>
          <a:r>
            <a:rPr lang="zh-CN" altLang="en-US" dirty="0"/>
            <a:t>设置基本属性与行为</a:t>
          </a:r>
        </a:p>
      </dgm:t>
    </dgm:pt>
    <dgm:pt modelId="{6C08BF3F-B432-4B86-86EA-144E913A0E96}" type="parTrans" cxnId="{63251F19-BAD1-4EB1-A844-0D3E333B923C}">
      <dgm:prSet/>
      <dgm:spPr/>
      <dgm:t>
        <a:bodyPr/>
        <a:lstStyle/>
        <a:p>
          <a:endParaRPr lang="zh-CN" altLang="en-US"/>
        </a:p>
      </dgm:t>
    </dgm:pt>
    <dgm:pt modelId="{BFC22EC8-BE83-4A2B-85E8-AA6CBE6F0712}" type="sibTrans" cxnId="{63251F19-BAD1-4EB1-A844-0D3E333B923C}">
      <dgm:prSet/>
      <dgm:spPr/>
      <dgm:t>
        <a:bodyPr/>
        <a:lstStyle/>
        <a:p>
          <a:endParaRPr lang="zh-CN" altLang="en-US"/>
        </a:p>
      </dgm:t>
    </dgm:pt>
    <dgm:pt modelId="{9BDA36B1-0CE8-4AED-8D80-B31DBCD63961}">
      <dgm:prSet/>
      <dgm:spPr/>
      <dgm:t>
        <a:bodyPr/>
        <a:lstStyle/>
        <a:p>
          <a:r>
            <a:rPr lang="zh-CN" altLang="en-US" dirty="0"/>
            <a:t>每个表单元素都有一系列可配置的属性，如 </a:t>
          </a:r>
          <a:r>
            <a:rPr lang="en-US" altLang="en-US" dirty="0"/>
            <a:t>action </a:t>
          </a:r>
          <a:r>
            <a:rPr lang="zh-CN" altLang="en-US" dirty="0"/>
            <a:t>用于指定提交的目标地址、</a:t>
          </a:r>
          <a:r>
            <a:rPr lang="en-US" altLang="en-US" dirty="0"/>
            <a:t>method </a:t>
          </a:r>
          <a:r>
            <a:rPr lang="zh-CN" altLang="en-US" dirty="0"/>
            <a:t>用于定义 </a:t>
          </a:r>
          <a:r>
            <a:rPr lang="en-US" altLang="en-US" dirty="0"/>
            <a:t>HTTP </a:t>
          </a:r>
          <a:r>
            <a:rPr lang="zh-CN" altLang="en-US" dirty="0"/>
            <a:t>请求方式（</a:t>
          </a:r>
          <a:r>
            <a:rPr lang="en-US" altLang="en-US" dirty="0"/>
            <a:t>GET </a:t>
          </a:r>
          <a:r>
            <a:rPr lang="zh-CN" altLang="en-US" dirty="0"/>
            <a:t>或 </a:t>
          </a:r>
          <a:r>
            <a:rPr lang="en-US" altLang="en-US" dirty="0"/>
            <a:t>POST</a:t>
          </a:r>
          <a:r>
            <a:rPr lang="zh-CN" altLang="en-US" dirty="0"/>
            <a:t>）等。此外，还可以通过 </a:t>
          </a:r>
          <a:r>
            <a:rPr lang="en-US" altLang="en-US" dirty="0"/>
            <a:t>JavaScript </a:t>
          </a:r>
          <a:r>
            <a:rPr lang="zh-CN" altLang="en-US" dirty="0"/>
            <a:t>控制表单的行为，如禁用提交按钮直至所有必填项填写完毕。</a:t>
          </a:r>
        </a:p>
      </dgm:t>
    </dgm:pt>
    <dgm:pt modelId="{B4D642DE-D4B5-493C-8A7B-862CF9FFCC31}" type="parTrans" cxnId="{C116E9EF-989E-4979-B11C-E2864BDD8AD2}">
      <dgm:prSet/>
      <dgm:spPr/>
      <dgm:t>
        <a:bodyPr/>
        <a:lstStyle/>
        <a:p>
          <a:endParaRPr lang="zh-CN" altLang="en-US"/>
        </a:p>
      </dgm:t>
    </dgm:pt>
    <dgm:pt modelId="{31F0BB59-F04A-4095-BA73-2B9AED4F5FF4}" type="sibTrans" cxnId="{C116E9EF-989E-4979-B11C-E2864BDD8AD2}">
      <dgm:prSet/>
      <dgm:spPr/>
      <dgm:t>
        <a:bodyPr/>
        <a:lstStyle/>
        <a:p>
          <a:endParaRPr lang="zh-CN" altLang="en-US"/>
        </a:p>
      </dgm:t>
    </dgm:pt>
    <dgm:pt modelId="{AE0DA301-40A7-4A91-9C04-4BB4AE8DFB08}" type="pres">
      <dgm:prSet presAssocID="{89730144-3AF2-4241-9640-F6A75CFAF829}" presName="Name0" presStyleCnt="0">
        <dgm:presLayoutVars>
          <dgm:chMax/>
          <dgm:chPref/>
          <dgm:dir/>
        </dgm:presLayoutVars>
      </dgm:prSet>
      <dgm:spPr/>
    </dgm:pt>
    <dgm:pt modelId="{F050F3DA-E940-47AE-A015-925A03AC96AB}" type="pres">
      <dgm:prSet presAssocID="{7E176F3C-0016-4265-99AB-2E1AF6B4CAC8}" presName="parenttextcomposite" presStyleCnt="0"/>
      <dgm:spPr/>
    </dgm:pt>
    <dgm:pt modelId="{D8F56DB9-8464-4AF6-A1A4-8E45C3123922}" type="pres">
      <dgm:prSet presAssocID="{7E176F3C-0016-4265-99AB-2E1AF6B4CAC8}" presName="parenttext" presStyleLbl="revTx" presStyleIdx="0" presStyleCnt="2">
        <dgm:presLayoutVars>
          <dgm:chMax/>
          <dgm:chPref val="2"/>
          <dgm:bulletEnabled val="1"/>
        </dgm:presLayoutVars>
      </dgm:prSet>
      <dgm:spPr/>
    </dgm:pt>
    <dgm:pt modelId="{F2950C6A-0844-4C5B-B99A-278142168FFA}" type="pres">
      <dgm:prSet presAssocID="{7E176F3C-0016-4265-99AB-2E1AF6B4CAC8}" presName="composite" presStyleCnt="0"/>
      <dgm:spPr/>
    </dgm:pt>
    <dgm:pt modelId="{F7511E6E-8EAF-49AF-BA56-D5CE74EFFD38}" type="pres">
      <dgm:prSet presAssocID="{7E176F3C-0016-4265-99AB-2E1AF6B4CAC8}" presName="chevron1" presStyleLbl="alignNode1" presStyleIdx="0" presStyleCnt="14"/>
      <dgm:spPr/>
    </dgm:pt>
    <dgm:pt modelId="{75973C3B-3A68-4CF2-A16C-5CCB65DB1AE3}" type="pres">
      <dgm:prSet presAssocID="{7E176F3C-0016-4265-99AB-2E1AF6B4CAC8}" presName="chevron2" presStyleLbl="alignNode1" presStyleIdx="1" presStyleCnt="14"/>
      <dgm:spPr/>
    </dgm:pt>
    <dgm:pt modelId="{4885398C-28A7-403B-BC96-4610F15C8A65}" type="pres">
      <dgm:prSet presAssocID="{7E176F3C-0016-4265-99AB-2E1AF6B4CAC8}" presName="chevron3" presStyleLbl="alignNode1" presStyleIdx="2" presStyleCnt="14"/>
      <dgm:spPr/>
    </dgm:pt>
    <dgm:pt modelId="{BC551F8E-279A-4E1C-82E7-BD33726CCBC9}" type="pres">
      <dgm:prSet presAssocID="{7E176F3C-0016-4265-99AB-2E1AF6B4CAC8}" presName="chevron4" presStyleLbl="alignNode1" presStyleIdx="3" presStyleCnt="14"/>
      <dgm:spPr/>
    </dgm:pt>
    <dgm:pt modelId="{5126E036-52C6-4287-9D08-B002E5BBF566}" type="pres">
      <dgm:prSet presAssocID="{7E176F3C-0016-4265-99AB-2E1AF6B4CAC8}" presName="chevron5" presStyleLbl="alignNode1" presStyleIdx="4" presStyleCnt="14"/>
      <dgm:spPr/>
    </dgm:pt>
    <dgm:pt modelId="{896D3F76-1901-4892-85F9-458847BCC165}" type="pres">
      <dgm:prSet presAssocID="{7E176F3C-0016-4265-99AB-2E1AF6B4CAC8}" presName="chevron6" presStyleLbl="alignNode1" presStyleIdx="5" presStyleCnt="14"/>
      <dgm:spPr/>
    </dgm:pt>
    <dgm:pt modelId="{BFF54100-2EEC-4699-B77D-8B8E84DCC224}" type="pres">
      <dgm:prSet presAssocID="{7E176F3C-0016-4265-99AB-2E1AF6B4CAC8}" presName="chevron7" presStyleLbl="alignNode1" presStyleIdx="6" presStyleCnt="14"/>
      <dgm:spPr/>
    </dgm:pt>
    <dgm:pt modelId="{C1303D82-FCC2-49F7-B99A-09C55CAB6C9D}" type="pres">
      <dgm:prSet presAssocID="{7E176F3C-0016-4265-99AB-2E1AF6B4CAC8}" presName="childtext" presStyleLbl="solidFgAcc1" presStyleIdx="0" presStyleCnt="2">
        <dgm:presLayoutVars>
          <dgm:chMax/>
          <dgm:chPref val="0"/>
          <dgm:bulletEnabled val="1"/>
        </dgm:presLayoutVars>
      </dgm:prSet>
      <dgm:spPr/>
    </dgm:pt>
    <dgm:pt modelId="{D38A7E14-6237-4B7C-BC93-819159EA9F73}" type="pres">
      <dgm:prSet presAssocID="{62C25548-E0B3-46B6-A9F4-2D83A80D22FC}" presName="sibTrans" presStyleCnt="0"/>
      <dgm:spPr/>
    </dgm:pt>
    <dgm:pt modelId="{2CDC3BE8-E11D-4B0D-80EE-D301919A3147}" type="pres">
      <dgm:prSet presAssocID="{B30B0ACF-B814-4421-A3CD-2D7DB78913A5}" presName="parenttextcomposite" presStyleCnt="0"/>
      <dgm:spPr/>
    </dgm:pt>
    <dgm:pt modelId="{969B5273-2099-4ED5-BEA6-17E5CA861C4B}" type="pres">
      <dgm:prSet presAssocID="{B30B0ACF-B814-4421-A3CD-2D7DB78913A5}" presName="parenttext" presStyleLbl="revTx" presStyleIdx="1" presStyleCnt="2">
        <dgm:presLayoutVars>
          <dgm:chMax/>
          <dgm:chPref val="2"/>
          <dgm:bulletEnabled val="1"/>
        </dgm:presLayoutVars>
      </dgm:prSet>
      <dgm:spPr/>
    </dgm:pt>
    <dgm:pt modelId="{F69AE81B-2833-45E8-97A9-C80A879D9A91}" type="pres">
      <dgm:prSet presAssocID="{B30B0ACF-B814-4421-A3CD-2D7DB78913A5}" presName="composite" presStyleCnt="0"/>
      <dgm:spPr/>
    </dgm:pt>
    <dgm:pt modelId="{C6C13F4D-66E9-4679-B1F2-ACA96E038668}" type="pres">
      <dgm:prSet presAssocID="{B30B0ACF-B814-4421-A3CD-2D7DB78913A5}" presName="chevron1" presStyleLbl="alignNode1" presStyleIdx="7" presStyleCnt="14"/>
      <dgm:spPr/>
    </dgm:pt>
    <dgm:pt modelId="{BBE79547-CDFB-4F64-B7B3-1BDDDC60E5A2}" type="pres">
      <dgm:prSet presAssocID="{B30B0ACF-B814-4421-A3CD-2D7DB78913A5}" presName="chevron2" presStyleLbl="alignNode1" presStyleIdx="8" presStyleCnt="14"/>
      <dgm:spPr/>
    </dgm:pt>
    <dgm:pt modelId="{48682372-30B9-4E48-9B46-FD13B41DEB53}" type="pres">
      <dgm:prSet presAssocID="{B30B0ACF-B814-4421-A3CD-2D7DB78913A5}" presName="chevron3" presStyleLbl="alignNode1" presStyleIdx="9" presStyleCnt="14"/>
      <dgm:spPr/>
    </dgm:pt>
    <dgm:pt modelId="{73217793-842A-4CCB-8329-15022705F0C8}" type="pres">
      <dgm:prSet presAssocID="{B30B0ACF-B814-4421-A3CD-2D7DB78913A5}" presName="chevron4" presStyleLbl="alignNode1" presStyleIdx="10" presStyleCnt="14"/>
      <dgm:spPr/>
    </dgm:pt>
    <dgm:pt modelId="{95B01129-91B2-423D-8D1C-5E748740DA55}" type="pres">
      <dgm:prSet presAssocID="{B30B0ACF-B814-4421-A3CD-2D7DB78913A5}" presName="chevron5" presStyleLbl="alignNode1" presStyleIdx="11" presStyleCnt="14"/>
      <dgm:spPr/>
    </dgm:pt>
    <dgm:pt modelId="{43ACCF9A-FABA-4667-8763-708B90979D5A}" type="pres">
      <dgm:prSet presAssocID="{B30B0ACF-B814-4421-A3CD-2D7DB78913A5}" presName="chevron6" presStyleLbl="alignNode1" presStyleIdx="12" presStyleCnt="14"/>
      <dgm:spPr/>
    </dgm:pt>
    <dgm:pt modelId="{69C50BF5-E3D0-4D03-B48F-880D72DAC8BC}" type="pres">
      <dgm:prSet presAssocID="{B30B0ACF-B814-4421-A3CD-2D7DB78913A5}" presName="chevron7" presStyleLbl="alignNode1" presStyleIdx="13" presStyleCnt="14"/>
      <dgm:spPr/>
    </dgm:pt>
    <dgm:pt modelId="{CCAB75A0-D17B-4B16-834C-0B648DEB6F2C}" type="pres">
      <dgm:prSet presAssocID="{B30B0ACF-B814-4421-A3CD-2D7DB78913A5}" presName="childtext" presStyleLbl="solidFgAcc1" presStyleIdx="1" presStyleCnt="2">
        <dgm:presLayoutVars>
          <dgm:chMax/>
          <dgm:chPref val="0"/>
          <dgm:bulletEnabled val="1"/>
        </dgm:presLayoutVars>
      </dgm:prSet>
      <dgm:spPr/>
    </dgm:pt>
  </dgm:ptLst>
  <dgm:cxnLst>
    <dgm:cxn modelId="{0B862417-11BA-47E4-B8DA-EADDDF6D8F44}" type="presOf" srcId="{89730144-3AF2-4241-9640-F6A75CFAF829}" destId="{AE0DA301-40A7-4A91-9C04-4BB4AE8DFB08}" srcOrd="0" destOrd="0" presId="urn:microsoft.com/office/officeart/2008/layout/VerticalAccentList"/>
    <dgm:cxn modelId="{63251F19-BAD1-4EB1-A844-0D3E333B923C}" srcId="{89730144-3AF2-4241-9640-F6A75CFAF829}" destId="{B30B0ACF-B814-4421-A3CD-2D7DB78913A5}" srcOrd="1" destOrd="0" parTransId="{6C08BF3F-B432-4B86-86EA-144E913A0E96}" sibTransId="{BFC22EC8-BE83-4A2B-85E8-AA6CBE6F0712}"/>
    <dgm:cxn modelId="{944FFA5F-AECF-460F-9B90-8D86109C7B7B}" srcId="{7E176F3C-0016-4265-99AB-2E1AF6B4CAC8}" destId="{84440CB1-8E23-48B4-AC48-9806203D957C}" srcOrd="0" destOrd="0" parTransId="{22AF38EF-AD29-48D6-B5FF-484D30644A2B}" sibTransId="{3161B5E8-21E8-4303-B9EC-492C8C889E40}"/>
    <dgm:cxn modelId="{99310481-0C0B-48B1-AFB3-A924247B3DBE}" type="presOf" srcId="{84440CB1-8E23-48B4-AC48-9806203D957C}" destId="{C1303D82-FCC2-49F7-B99A-09C55CAB6C9D}" srcOrd="0" destOrd="0" presId="urn:microsoft.com/office/officeart/2008/layout/VerticalAccentList"/>
    <dgm:cxn modelId="{5E4E8A96-4C97-49F1-AAB3-6B8CAB8A0E10}" srcId="{89730144-3AF2-4241-9640-F6A75CFAF829}" destId="{7E176F3C-0016-4265-99AB-2E1AF6B4CAC8}" srcOrd="0" destOrd="0" parTransId="{059E3597-94DE-42FC-A994-0AF2C29BDC88}" sibTransId="{62C25548-E0B3-46B6-A9F4-2D83A80D22FC}"/>
    <dgm:cxn modelId="{AEE9F199-A0C3-43BB-B925-189C9B07DDFD}" type="presOf" srcId="{7E176F3C-0016-4265-99AB-2E1AF6B4CAC8}" destId="{D8F56DB9-8464-4AF6-A1A4-8E45C3123922}" srcOrd="0" destOrd="0" presId="urn:microsoft.com/office/officeart/2008/layout/VerticalAccentList"/>
    <dgm:cxn modelId="{B2CAE2D2-107B-4910-87D6-C3DABEABDBE6}" type="presOf" srcId="{B30B0ACF-B814-4421-A3CD-2D7DB78913A5}" destId="{969B5273-2099-4ED5-BEA6-17E5CA861C4B}" srcOrd="0" destOrd="0" presId="urn:microsoft.com/office/officeart/2008/layout/VerticalAccentList"/>
    <dgm:cxn modelId="{6D96DADF-25F0-4399-91FC-2F48AD72450D}" type="presOf" srcId="{9BDA36B1-0CE8-4AED-8D80-B31DBCD63961}" destId="{CCAB75A0-D17B-4B16-834C-0B648DEB6F2C}" srcOrd="0" destOrd="0" presId="urn:microsoft.com/office/officeart/2008/layout/VerticalAccentList"/>
    <dgm:cxn modelId="{C116E9EF-989E-4979-B11C-E2864BDD8AD2}" srcId="{B30B0ACF-B814-4421-A3CD-2D7DB78913A5}" destId="{9BDA36B1-0CE8-4AED-8D80-B31DBCD63961}" srcOrd="0" destOrd="0" parTransId="{B4D642DE-D4B5-493C-8A7B-862CF9FFCC31}" sibTransId="{31F0BB59-F04A-4095-BA73-2B9AED4F5FF4}"/>
    <dgm:cxn modelId="{1F02A1AC-2ED4-43F0-AD51-6C680361BAA8}" type="presParOf" srcId="{AE0DA301-40A7-4A91-9C04-4BB4AE8DFB08}" destId="{F050F3DA-E940-47AE-A015-925A03AC96AB}" srcOrd="0" destOrd="0" presId="urn:microsoft.com/office/officeart/2008/layout/VerticalAccentList"/>
    <dgm:cxn modelId="{697AD388-E88F-4369-909F-7D53573B8FC0}" type="presParOf" srcId="{F050F3DA-E940-47AE-A015-925A03AC96AB}" destId="{D8F56DB9-8464-4AF6-A1A4-8E45C3123922}" srcOrd="0" destOrd="0" presId="urn:microsoft.com/office/officeart/2008/layout/VerticalAccentList"/>
    <dgm:cxn modelId="{F6E5A017-B146-45B8-A5C6-B1FBF8375A35}" type="presParOf" srcId="{AE0DA301-40A7-4A91-9C04-4BB4AE8DFB08}" destId="{F2950C6A-0844-4C5B-B99A-278142168FFA}" srcOrd="1" destOrd="0" presId="urn:microsoft.com/office/officeart/2008/layout/VerticalAccentList"/>
    <dgm:cxn modelId="{C4AE6B55-5BDD-4589-98F9-D977CF58D382}" type="presParOf" srcId="{F2950C6A-0844-4C5B-B99A-278142168FFA}" destId="{F7511E6E-8EAF-49AF-BA56-D5CE74EFFD38}" srcOrd="0" destOrd="0" presId="urn:microsoft.com/office/officeart/2008/layout/VerticalAccentList"/>
    <dgm:cxn modelId="{AF29CAEB-127B-4811-B2F9-24755DA69DD4}" type="presParOf" srcId="{F2950C6A-0844-4C5B-B99A-278142168FFA}" destId="{75973C3B-3A68-4CF2-A16C-5CCB65DB1AE3}" srcOrd="1" destOrd="0" presId="urn:microsoft.com/office/officeart/2008/layout/VerticalAccentList"/>
    <dgm:cxn modelId="{D4245E20-BCC4-41F2-96CA-E40F3245CA71}" type="presParOf" srcId="{F2950C6A-0844-4C5B-B99A-278142168FFA}" destId="{4885398C-28A7-403B-BC96-4610F15C8A65}" srcOrd="2" destOrd="0" presId="urn:microsoft.com/office/officeart/2008/layout/VerticalAccentList"/>
    <dgm:cxn modelId="{09ABDA66-EB9C-48A0-B2F9-825A61216050}" type="presParOf" srcId="{F2950C6A-0844-4C5B-B99A-278142168FFA}" destId="{BC551F8E-279A-4E1C-82E7-BD33726CCBC9}" srcOrd="3" destOrd="0" presId="urn:microsoft.com/office/officeart/2008/layout/VerticalAccentList"/>
    <dgm:cxn modelId="{5E2CF153-A375-4C31-9E6F-D92920476157}" type="presParOf" srcId="{F2950C6A-0844-4C5B-B99A-278142168FFA}" destId="{5126E036-52C6-4287-9D08-B002E5BBF566}" srcOrd="4" destOrd="0" presId="urn:microsoft.com/office/officeart/2008/layout/VerticalAccentList"/>
    <dgm:cxn modelId="{9D69EECF-3190-4A20-9F38-140F9439FC0B}" type="presParOf" srcId="{F2950C6A-0844-4C5B-B99A-278142168FFA}" destId="{896D3F76-1901-4892-85F9-458847BCC165}" srcOrd="5" destOrd="0" presId="urn:microsoft.com/office/officeart/2008/layout/VerticalAccentList"/>
    <dgm:cxn modelId="{DDD7E304-CC75-4B69-B80F-4A654B26D0D3}" type="presParOf" srcId="{F2950C6A-0844-4C5B-B99A-278142168FFA}" destId="{BFF54100-2EEC-4699-B77D-8B8E84DCC224}" srcOrd="6" destOrd="0" presId="urn:microsoft.com/office/officeart/2008/layout/VerticalAccentList"/>
    <dgm:cxn modelId="{220D7730-5C2F-42A1-ACEB-48DDDE906FCA}" type="presParOf" srcId="{F2950C6A-0844-4C5B-B99A-278142168FFA}" destId="{C1303D82-FCC2-49F7-B99A-09C55CAB6C9D}" srcOrd="7" destOrd="0" presId="urn:microsoft.com/office/officeart/2008/layout/VerticalAccentList"/>
    <dgm:cxn modelId="{9F555065-5B8A-43D4-9D69-D21EF7821D2C}" type="presParOf" srcId="{AE0DA301-40A7-4A91-9C04-4BB4AE8DFB08}" destId="{D38A7E14-6237-4B7C-BC93-819159EA9F73}" srcOrd="2" destOrd="0" presId="urn:microsoft.com/office/officeart/2008/layout/VerticalAccentList"/>
    <dgm:cxn modelId="{35D59E04-B740-43B1-91E3-B2C98A7EE279}" type="presParOf" srcId="{AE0DA301-40A7-4A91-9C04-4BB4AE8DFB08}" destId="{2CDC3BE8-E11D-4B0D-80EE-D301919A3147}" srcOrd="3" destOrd="0" presId="urn:microsoft.com/office/officeart/2008/layout/VerticalAccentList"/>
    <dgm:cxn modelId="{890F97AA-AB65-4BD0-A962-4EFAA09A7631}" type="presParOf" srcId="{2CDC3BE8-E11D-4B0D-80EE-D301919A3147}" destId="{969B5273-2099-4ED5-BEA6-17E5CA861C4B}" srcOrd="0" destOrd="0" presId="urn:microsoft.com/office/officeart/2008/layout/VerticalAccentList"/>
    <dgm:cxn modelId="{E00ECC38-A5AE-4841-B350-CE48A2DE01ED}" type="presParOf" srcId="{AE0DA301-40A7-4A91-9C04-4BB4AE8DFB08}" destId="{F69AE81B-2833-45E8-97A9-C80A879D9A91}" srcOrd="4" destOrd="0" presId="urn:microsoft.com/office/officeart/2008/layout/VerticalAccentList"/>
    <dgm:cxn modelId="{886119E4-C901-461F-A11E-FD53A4A39967}" type="presParOf" srcId="{F69AE81B-2833-45E8-97A9-C80A879D9A91}" destId="{C6C13F4D-66E9-4679-B1F2-ACA96E038668}" srcOrd="0" destOrd="0" presId="urn:microsoft.com/office/officeart/2008/layout/VerticalAccentList"/>
    <dgm:cxn modelId="{54601367-C048-4F40-9CD9-6EA280E30CF7}" type="presParOf" srcId="{F69AE81B-2833-45E8-97A9-C80A879D9A91}" destId="{BBE79547-CDFB-4F64-B7B3-1BDDDC60E5A2}" srcOrd="1" destOrd="0" presId="urn:microsoft.com/office/officeart/2008/layout/VerticalAccentList"/>
    <dgm:cxn modelId="{1FDEC091-9DEE-45EE-A6DC-59DD3B5A8AB3}" type="presParOf" srcId="{F69AE81B-2833-45E8-97A9-C80A879D9A91}" destId="{48682372-30B9-4E48-9B46-FD13B41DEB53}" srcOrd="2" destOrd="0" presId="urn:microsoft.com/office/officeart/2008/layout/VerticalAccentList"/>
    <dgm:cxn modelId="{B83A58E7-7175-4AEE-908A-2120BC394FD7}" type="presParOf" srcId="{F69AE81B-2833-45E8-97A9-C80A879D9A91}" destId="{73217793-842A-4CCB-8329-15022705F0C8}" srcOrd="3" destOrd="0" presId="urn:microsoft.com/office/officeart/2008/layout/VerticalAccentList"/>
    <dgm:cxn modelId="{B8F1278C-97A2-4BDB-95A2-0C99C6954798}" type="presParOf" srcId="{F69AE81B-2833-45E8-97A9-C80A879D9A91}" destId="{95B01129-91B2-423D-8D1C-5E748740DA55}" srcOrd="4" destOrd="0" presId="urn:microsoft.com/office/officeart/2008/layout/VerticalAccentList"/>
    <dgm:cxn modelId="{C35DF291-1DA4-4A3A-8380-C1808C7BC4A7}" type="presParOf" srcId="{F69AE81B-2833-45E8-97A9-C80A879D9A91}" destId="{43ACCF9A-FABA-4667-8763-708B90979D5A}" srcOrd="5" destOrd="0" presId="urn:microsoft.com/office/officeart/2008/layout/VerticalAccentList"/>
    <dgm:cxn modelId="{2D7632BD-9989-48BE-B447-331F8115CBB3}" type="presParOf" srcId="{F69AE81B-2833-45E8-97A9-C80A879D9A91}" destId="{69C50BF5-E3D0-4D03-B48F-880D72DAC8BC}" srcOrd="6" destOrd="0" presId="urn:microsoft.com/office/officeart/2008/layout/VerticalAccentList"/>
    <dgm:cxn modelId="{5C5AA713-B614-428D-9F91-B40D1078A17B}" type="presParOf" srcId="{F69AE81B-2833-45E8-97A9-C80A879D9A91}" destId="{CCAB75A0-D17B-4B16-834C-0B648DEB6F2C}" srcOrd="7" destOrd="0" presId="urn:microsoft.com/office/officeart/2008/layout/Vertical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9730144-3AF2-4241-9640-F6A75CFAF82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000" dirty="0"/>
            <a:t>1. JavaScript </a:t>
          </a:r>
          <a:r>
            <a:rPr lang="zh-CN" altLang="en-US" sz="2000" dirty="0"/>
            <a:t>事件监听与表单元素交互绑定</a:t>
          </a:r>
        </a:p>
      </dgm:t>
    </dgm:pt>
    <dgm:pt modelId="{059E3597-94DE-42FC-A994-0AF2C29BDC88}" type="parTrans" cxnId="{5E4E8A96-4C97-49F1-AAB3-6B8CAB8A0E10}">
      <dgm:prSet/>
      <dgm:spPr/>
      <dgm:t>
        <a:bodyPr/>
        <a:lstStyle/>
        <a:p>
          <a:endParaRPr lang="zh-CN" altLang="en-US" sz="1600"/>
        </a:p>
      </dgm:t>
    </dgm:pt>
    <dgm:pt modelId="{62C25548-E0B3-46B6-A9F4-2D83A80D22FC}" type="sibTrans" cxnId="{5E4E8A96-4C97-49F1-AAB3-6B8CAB8A0E10}">
      <dgm:prSet/>
      <dgm:spPr/>
      <dgm:t>
        <a:bodyPr/>
        <a:lstStyle/>
        <a:p>
          <a:endParaRPr lang="zh-CN" altLang="en-US" sz="1600"/>
        </a:p>
      </dgm:t>
    </dgm:pt>
    <dgm:pt modelId="{F1B6C9ED-4F4E-4785-ADFE-CDAF31490CAB}">
      <dgm:prSet custT="1"/>
      <dgm:spPr/>
      <dgm:t>
        <a:bodyPr/>
        <a:lstStyle/>
        <a:p>
          <a:r>
            <a:rPr lang="en-US" altLang="en-US" sz="1800" dirty="0"/>
            <a:t>JavaScript </a:t>
          </a:r>
          <a:r>
            <a:rPr lang="zh-CN" altLang="en-US" sz="1800" dirty="0"/>
            <a:t>可以通过添加事件监听器来处理用户与表单元素的交互。例如，当用户在输入框中输入内容、点击提交按钮或聚焦 </a:t>
          </a:r>
          <a:r>
            <a:rPr lang="en-US" altLang="en-US" sz="1800" dirty="0"/>
            <a:t>/ </a:t>
          </a:r>
          <a:r>
            <a:rPr lang="zh-CN" altLang="en-US" sz="1800" dirty="0"/>
            <a:t>失焦于表单字段时，可以触发相应的函数执行。</a:t>
          </a:r>
        </a:p>
      </dgm:t>
    </dgm:pt>
    <dgm:pt modelId="{FA9B0B1D-0C9F-4905-8366-43D5E6877CF8}" type="parTrans" cxnId="{C71B3B2C-028B-4633-ABF3-19AEDCEE89BD}">
      <dgm:prSet/>
      <dgm:spPr/>
      <dgm:t>
        <a:bodyPr/>
        <a:lstStyle/>
        <a:p>
          <a:endParaRPr lang="zh-CN" altLang="en-US"/>
        </a:p>
      </dgm:t>
    </dgm:pt>
    <dgm:pt modelId="{B8829C42-B8EA-4602-9782-BE9CCF465C36}" type="sibTrans" cxnId="{C71B3B2C-028B-4633-ABF3-19AEDCEE89BD}">
      <dgm:prSet/>
      <dgm:spPr/>
      <dgm:t>
        <a:bodyPr/>
        <a:lstStyle/>
        <a:p>
          <a:endParaRPr lang="zh-CN" altLang="en-US"/>
        </a:p>
      </dgm:t>
    </dgm:pt>
    <dgm:pt modelId="{1F818378-35C9-49FE-BA55-3E6AB74C10FD}">
      <dgm:prSet custT="1"/>
      <dgm:spPr/>
      <dgm:t>
        <a:bodyPr/>
        <a:lstStyle/>
        <a:p>
          <a:r>
            <a:rPr lang="en-US" altLang="en-US" sz="2000" dirty="0"/>
            <a:t>2. </a:t>
          </a:r>
          <a:r>
            <a:rPr lang="zh-CN" altLang="en-US" sz="2000" dirty="0"/>
            <a:t>动态显示 </a:t>
          </a:r>
          <a:r>
            <a:rPr lang="en-US" altLang="en-US" sz="2000" dirty="0"/>
            <a:t>/ </a:t>
          </a:r>
          <a:r>
            <a:rPr lang="zh-CN" altLang="en-US" sz="2000" dirty="0"/>
            <a:t>隐藏表单部分或提示信息</a:t>
          </a:r>
        </a:p>
      </dgm:t>
    </dgm:pt>
    <dgm:pt modelId="{CE04637B-EFCA-49B1-B115-9A0DEBC0F980}" type="parTrans" cxnId="{4B9D6DB9-B9F4-4EC2-B126-9DF49A058362}">
      <dgm:prSet/>
      <dgm:spPr/>
      <dgm:t>
        <a:bodyPr/>
        <a:lstStyle/>
        <a:p>
          <a:endParaRPr lang="zh-CN" altLang="en-US"/>
        </a:p>
      </dgm:t>
    </dgm:pt>
    <dgm:pt modelId="{DA3AC2FA-123F-4517-BAC5-A8CD638338EE}" type="sibTrans" cxnId="{4B9D6DB9-B9F4-4EC2-B126-9DF49A058362}">
      <dgm:prSet/>
      <dgm:spPr/>
      <dgm:t>
        <a:bodyPr/>
        <a:lstStyle/>
        <a:p>
          <a:endParaRPr lang="zh-CN" altLang="en-US"/>
        </a:p>
      </dgm:t>
    </dgm:pt>
    <dgm:pt modelId="{F5ABC23D-4875-4D8D-948D-F42B130BD6FA}">
      <dgm:prSet custT="1"/>
      <dgm:spPr/>
      <dgm:t>
        <a:bodyPr/>
        <a:lstStyle/>
        <a:p>
          <a:r>
            <a:rPr lang="zh-CN" altLang="en-US" sz="1800" dirty="0"/>
            <a:t>根据用户的操作和表单的状态，我们可以动态地展示或隐藏表单的不同部分，以及相关提示信息。</a:t>
          </a:r>
        </a:p>
      </dgm:t>
    </dgm:pt>
    <dgm:pt modelId="{1A9A9233-C053-4607-A28A-D7426DD24A81}" type="parTrans" cxnId="{13284CB4-4EBD-44F7-BEBD-8B9B60F0CF71}">
      <dgm:prSet/>
      <dgm:spPr/>
      <dgm:t>
        <a:bodyPr/>
        <a:lstStyle/>
        <a:p>
          <a:endParaRPr lang="zh-CN" altLang="en-US"/>
        </a:p>
      </dgm:t>
    </dgm:pt>
    <dgm:pt modelId="{C99B3F0D-B365-43CC-B95D-2BD1F0E94355}" type="sibTrans" cxnId="{13284CB4-4EBD-44F7-BEBD-8B9B60F0CF71}">
      <dgm:prSet/>
      <dgm:spPr/>
      <dgm:t>
        <a:bodyPr/>
        <a:lstStyle/>
        <a:p>
          <a:endParaRPr lang="zh-CN" altLang="en-US"/>
        </a:p>
      </dgm:t>
    </dgm:pt>
    <dgm:pt modelId="{BCFEACF4-3520-486B-B8C9-98A69D3A8593}">
      <dgm:prSet custT="1"/>
      <dgm:spPr/>
      <dgm:t>
        <a:bodyPr/>
        <a:lstStyle/>
        <a:p>
          <a:r>
            <a:rPr lang="en-US" altLang="en-US" sz="2000" dirty="0"/>
            <a:t>3. </a:t>
          </a:r>
          <a:r>
            <a:rPr lang="zh-CN" altLang="en-US" sz="2000" dirty="0"/>
            <a:t>实现实时表单验证并反馈用户输入结果</a:t>
          </a:r>
        </a:p>
      </dgm:t>
    </dgm:pt>
    <dgm:pt modelId="{214024F9-2B3B-4ABB-85C5-12CC82EA524F}" type="parTrans" cxnId="{710CAE81-E688-4048-8AB9-D1D5D935C2E8}">
      <dgm:prSet/>
      <dgm:spPr/>
      <dgm:t>
        <a:bodyPr/>
        <a:lstStyle/>
        <a:p>
          <a:endParaRPr lang="zh-CN" altLang="en-US"/>
        </a:p>
      </dgm:t>
    </dgm:pt>
    <dgm:pt modelId="{A2A57BC3-AC0E-4571-8EC4-00A96D3E4A5F}" type="sibTrans" cxnId="{710CAE81-E688-4048-8AB9-D1D5D935C2E8}">
      <dgm:prSet/>
      <dgm:spPr/>
      <dgm:t>
        <a:bodyPr/>
        <a:lstStyle/>
        <a:p>
          <a:endParaRPr lang="zh-CN" altLang="en-US"/>
        </a:p>
      </dgm:t>
    </dgm:pt>
    <dgm:pt modelId="{11238190-0D4B-4534-8A2B-26003558F3FA}">
      <dgm:prSet custT="1"/>
      <dgm:spPr/>
      <dgm:t>
        <a:bodyPr/>
        <a:lstStyle/>
        <a:p>
          <a:r>
            <a:rPr lang="zh-CN" altLang="en-US" sz="1800" dirty="0"/>
            <a:t>使用 </a:t>
          </a:r>
          <a:r>
            <a:rPr lang="en-US" altLang="en-US" sz="1800" dirty="0"/>
            <a:t>JavaScript </a:t>
          </a:r>
          <a:r>
            <a:rPr lang="zh-CN" altLang="en-US" sz="1800" dirty="0"/>
            <a:t>进行实时表单验证可以在用户输入过程中及时给出反馈，提高用户体验。</a:t>
          </a:r>
        </a:p>
      </dgm:t>
    </dgm:pt>
    <dgm:pt modelId="{BED84FAB-622E-46AA-B91B-BB6EF9A83922}" type="parTrans" cxnId="{D51A07C4-603B-4D52-B368-3DFE9FE565DD}">
      <dgm:prSet/>
      <dgm:spPr/>
      <dgm:t>
        <a:bodyPr/>
        <a:lstStyle/>
        <a:p>
          <a:endParaRPr lang="zh-CN" altLang="en-US"/>
        </a:p>
      </dgm:t>
    </dgm:pt>
    <dgm:pt modelId="{8BAD32FE-5DE9-4C0D-856A-866E48B43D08}" type="sibTrans" cxnId="{D51A07C4-603B-4D52-B368-3DFE9FE565DD}">
      <dgm:prSet/>
      <dgm:spPr/>
      <dgm:t>
        <a:bodyPr/>
        <a:lstStyle/>
        <a:p>
          <a:endParaRPr lang="zh-CN" altLang="en-US"/>
        </a:p>
      </dgm:t>
    </dgm:pt>
    <dgm:pt modelId="{685AD7C4-454F-40E1-A094-AC486AD3BEDC}">
      <dgm:prSet custT="1"/>
      <dgm:spPr/>
      <dgm:t>
        <a:bodyPr/>
        <a:lstStyle/>
        <a:p>
          <a:r>
            <a:rPr lang="en-US" altLang="en-US" sz="2000" dirty="0"/>
            <a:t>4. </a:t>
          </a:r>
          <a:r>
            <a:rPr lang="zh-CN" altLang="en-US" sz="2000" dirty="0"/>
            <a:t>利用过渡动画与微交互增强表单体验</a:t>
          </a:r>
        </a:p>
      </dgm:t>
    </dgm:pt>
    <dgm:pt modelId="{E7F9AFBA-168E-4A2F-B056-5651F6E70396}" type="parTrans" cxnId="{6AFA458D-5962-4330-BCCE-23EBABBB7CF1}">
      <dgm:prSet/>
      <dgm:spPr/>
      <dgm:t>
        <a:bodyPr/>
        <a:lstStyle/>
        <a:p>
          <a:endParaRPr lang="zh-CN" altLang="en-US"/>
        </a:p>
      </dgm:t>
    </dgm:pt>
    <dgm:pt modelId="{3AF6D85C-EBC8-4B2E-AF6B-E4AECE78EEF6}" type="sibTrans" cxnId="{6AFA458D-5962-4330-BCCE-23EBABBB7CF1}">
      <dgm:prSet/>
      <dgm:spPr/>
      <dgm:t>
        <a:bodyPr/>
        <a:lstStyle/>
        <a:p>
          <a:endParaRPr lang="zh-CN" altLang="en-US"/>
        </a:p>
      </dgm:t>
    </dgm:pt>
    <dgm:pt modelId="{EC2F6A40-0580-411C-9A7D-B1923CFA58CE}">
      <dgm:prSet custT="1"/>
      <dgm:spPr/>
      <dgm:t>
        <a:bodyPr/>
        <a:lstStyle/>
        <a:p>
          <a:r>
            <a:rPr lang="zh-CN" altLang="en-US" sz="1800" dirty="0"/>
            <a:t>利用 </a:t>
          </a:r>
          <a:r>
            <a:rPr lang="en-US" altLang="en-US" sz="1800" dirty="0"/>
            <a:t>CSS transitions </a:t>
          </a:r>
          <a:r>
            <a:rPr lang="zh-CN" altLang="en-US" sz="1800" dirty="0"/>
            <a:t>和 </a:t>
          </a:r>
          <a:r>
            <a:rPr lang="en-US" altLang="en-US" sz="1800" dirty="0"/>
            <a:t>animations </a:t>
          </a:r>
          <a:r>
            <a:rPr lang="zh-CN" altLang="en-US" sz="1800" dirty="0"/>
            <a:t>可以为表单元素添加平滑过渡效果，比如输入框获得焦点时边框颜色变化，错误信息淡入淡出等。</a:t>
          </a:r>
        </a:p>
      </dgm:t>
    </dgm:pt>
    <dgm:pt modelId="{2A452B80-108C-4AD2-99DA-1110B2A81E87}" type="parTrans" cxnId="{4DA380A0-071F-4A01-AF92-A06F9801CF2D}">
      <dgm:prSet/>
      <dgm:spPr/>
      <dgm:t>
        <a:bodyPr/>
        <a:lstStyle/>
        <a:p>
          <a:endParaRPr lang="zh-CN" altLang="en-US"/>
        </a:p>
      </dgm:t>
    </dgm:pt>
    <dgm:pt modelId="{C211B0BA-E8A8-4380-B35F-5621E5C17075}" type="sibTrans" cxnId="{4DA380A0-071F-4A01-AF92-A06F9801CF2D}">
      <dgm:prSet/>
      <dgm:spPr/>
      <dgm:t>
        <a:bodyPr/>
        <a:lstStyle/>
        <a:p>
          <a:endParaRPr lang="zh-CN" altLang="en-US"/>
        </a:p>
      </dgm:t>
    </dgm:pt>
    <dgm:pt modelId="{D44B2193-87F9-46B1-B396-234885BD654F}" type="pres">
      <dgm:prSet presAssocID="{89730144-3AF2-4241-9640-F6A75CFAF829}" presName="Name0" presStyleCnt="0">
        <dgm:presLayoutVars>
          <dgm:dir/>
          <dgm:animLvl val="lvl"/>
          <dgm:resizeHandles val="exact"/>
        </dgm:presLayoutVars>
      </dgm:prSet>
      <dgm:spPr/>
    </dgm:pt>
    <dgm:pt modelId="{2943E043-4D26-4DC8-B1A2-7EDB76B06D43}" type="pres">
      <dgm:prSet presAssocID="{7E176F3C-0016-4265-99AB-2E1AF6B4CAC8}" presName="linNode" presStyleCnt="0"/>
      <dgm:spPr/>
    </dgm:pt>
    <dgm:pt modelId="{95F716F9-1F75-43D8-806B-70B1E47F273C}" type="pres">
      <dgm:prSet presAssocID="{7E176F3C-0016-4265-99AB-2E1AF6B4CAC8}" presName="parentText" presStyleLbl="node1" presStyleIdx="0" presStyleCnt="4" custScaleX="89182">
        <dgm:presLayoutVars>
          <dgm:chMax val="1"/>
          <dgm:bulletEnabled val="1"/>
        </dgm:presLayoutVars>
      </dgm:prSet>
      <dgm:spPr/>
    </dgm:pt>
    <dgm:pt modelId="{46DE34E1-357F-479C-82A9-11AFD3249831}" type="pres">
      <dgm:prSet presAssocID="{7E176F3C-0016-4265-99AB-2E1AF6B4CAC8}" presName="descendantText" presStyleLbl="alignAccFollowNode1" presStyleIdx="0" presStyleCnt="4">
        <dgm:presLayoutVars>
          <dgm:bulletEnabled val="1"/>
        </dgm:presLayoutVars>
      </dgm:prSet>
      <dgm:spPr/>
    </dgm:pt>
    <dgm:pt modelId="{14551C9A-26DC-454A-BF16-0ADD4917346A}" type="pres">
      <dgm:prSet presAssocID="{62C25548-E0B3-46B6-A9F4-2D83A80D22FC}" presName="sp" presStyleCnt="0"/>
      <dgm:spPr/>
    </dgm:pt>
    <dgm:pt modelId="{FB393507-E315-45F2-94F6-0E1A8DC261E8}" type="pres">
      <dgm:prSet presAssocID="{1F818378-35C9-49FE-BA55-3E6AB74C10FD}" presName="linNode" presStyleCnt="0"/>
      <dgm:spPr/>
    </dgm:pt>
    <dgm:pt modelId="{9EEA2C38-9149-4625-89F7-206241B2709C}" type="pres">
      <dgm:prSet presAssocID="{1F818378-35C9-49FE-BA55-3E6AB74C10FD}" presName="parentText" presStyleLbl="node1" presStyleIdx="1" presStyleCnt="4" custScaleX="89182">
        <dgm:presLayoutVars>
          <dgm:chMax val="1"/>
          <dgm:bulletEnabled val="1"/>
        </dgm:presLayoutVars>
      </dgm:prSet>
      <dgm:spPr/>
    </dgm:pt>
    <dgm:pt modelId="{17D979FA-D3C4-4488-A0E3-4EF0448939CE}" type="pres">
      <dgm:prSet presAssocID="{1F818378-35C9-49FE-BA55-3E6AB74C10FD}" presName="descendantText" presStyleLbl="alignAccFollowNode1" presStyleIdx="1" presStyleCnt="4">
        <dgm:presLayoutVars>
          <dgm:bulletEnabled val="1"/>
        </dgm:presLayoutVars>
      </dgm:prSet>
      <dgm:spPr/>
    </dgm:pt>
    <dgm:pt modelId="{C8F03AB0-ABF3-49E2-AA7D-0A4F9251D9B9}" type="pres">
      <dgm:prSet presAssocID="{DA3AC2FA-123F-4517-BAC5-A8CD638338EE}" presName="sp" presStyleCnt="0"/>
      <dgm:spPr/>
    </dgm:pt>
    <dgm:pt modelId="{2493934C-DAA7-471E-9AB4-DD93DC4B0F96}" type="pres">
      <dgm:prSet presAssocID="{BCFEACF4-3520-486B-B8C9-98A69D3A8593}" presName="linNode" presStyleCnt="0"/>
      <dgm:spPr/>
    </dgm:pt>
    <dgm:pt modelId="{FFF9425D-77CA-4F3F-AFBE-AAFEF2F89996}" type="pres">
      <dgm:prSet presAssocID="{BCFEACF4-3520-486B-B8C9-98A69D3A8593}" presName="parentText" presStyleLbl="node1" presStyleIdx="2" presStyleCnt="4" custScaleX="89182">
        <dgm:presLayoutVars>
          <dgm:chMax val="1"/>
          <dgm:bulletEnabled val="1"/>
        </dgm:presLayoutVars>
      </dgm:prSet>
      <dgm:spPr/>
    </dgm:pt>
    <dgm:pt modelId="{C8025273-9752-4A48-B407-4ABC491A1423}" type="pres">
      <dgm:prSet presAssocID="{BCFEACF4-3520-486B-B8C9-98A69D3A8593}" presName="descendantText" presStyleLbl="alignAccFollowNode1" presStyleIdx="2" presStyleCnt="4">
        <dgm:presLayoutVars>
          <dgm:bulletEnabled val="1"/>
        </dgm:presLayoutVars>
      </dgm:prSet>
      <dgm:spPr/>
    </dgm:pt>
    <dgm:pt modelId="{C62D4689-59F9-4E95-B49C-033A6472904E}" type="pres">
      <dgm:prSet presAssocID="{A2A57BC3-AC0E-4571-8EC4-00A96D3E4A5F}" presName="sp" presStyleCnt="0"/>
      <dgm:spPr/>
    </dgm:pt>
    <dgm:pt modelId="{2A86DC79-CFCC-4C89-ABC1-A450F875202D}" type="pres">
      <dgm:prSet presAssocID="{685AD7C4-454F-40E1-A094-AC486AD3BEDC}" presName="linNode" presStyleCnt="0"/>
      <dgm:spPr/>
    </dgm:pt>
    <dgm:pt modelId="{1022F0E0-57F0-4C04-ACF6-14F29607FA7D}" type="pres">
      <dgm:prSet presAssocID="{685AD7C4-454F-40E1-A094-AC486AD3BEDC}" presName="parentText" presStyleLbl="node1" presStyleIdx="3" presStyleCnt="4" custScaleX="89182">
        <dgm:presLayoutVars>
          <dgm:chMax val="1"/>
          <dgm:bulletEnabled val="1"/>
        </dgm:presLayoutVars>
      </dgm:prSet>
      <dgm:spPr/>
    </dgm:pt>
    <dgm:pt modelId="{49E3BB58-3807-4415-B438-7761078E2F07}" type="pres">
      <dgm:prSet presAssocID="{685AD7C4-454F-40E1-A094-AC486AD3BEDC}" presName="descendantText" presStyleLbl="alignAccFollowNode1" presStyleIdx="3" presStyleCnt="4">
        <dgm:presLayoutVars>
          <dgm:bulletEnabled val="1"/>
        </dgm:presLayoutVars>
      </dgm:prSet>
      <dgm:spPr/>
    </dgm:pt>
  </dgm:ptLst>
  <dgm:cxnLst>
    <dgm:cxn modelId="{C71B3B2C-028B-4633-ABF3-19AEDCEE89BD}" srcId="{7E176F3C-0016-4265-99AB-2E1AF6B4CAC8}" destId="{F1B6C9ED-4F4E-4785-ADFE-CDAF31490CAB}" srcOrd="0" destOrd="0" parTransId="{FA9B0B1D-0C9F-4905-8366-43D5E6877CF8}" sibTransId="{B8829C42-B8EA-4602-9782-BE9CCF465C36}"/>
    <dgm:cxn modelId="{D45C7D3B-951F-4D35-B7BC-D7E4B153D544}" type="presOf" srcId="{7E176F3C-0016-4265-99AB-2E1AF6B4CAC8}" destId="{95F716F9-1F75-43D8-806B-70B1E47F273C}" srcOrd="0" destOrd="0" presId="urn:microsoft.com/office/officeart/2005/8/layout/vList5"/>
    <dgm:cxn modelId="{A874105D-29C3-4A4F-8744-F96B039447F1}" type="presOf" srcId="{F1B6C9ED-4F4E-4785-ADFE-CDAF31490CAB}" destId="{46DE34E1-357F-479C-82A9-11AFD3249831}" srcOrd="0" destOrd="0" presId="urn:microsoft.com/office/officeart/2005/8/layout/vList5"/>
    <dgm:cxn modelId="{8ADD6C73-C9E8-41ED-8E96-8E979B20D8C2}" type="presOf" srcId="{BCFEACF4-3520-486B-B8C9-98A69D3A8593}" destId="{FFF9425D-77CA-4F3F-AFBE-AAFEF2F89996}" srcOrd="0" destOrd="0" presId="urn:microsoft.com/office/officeart/2005/8/layout/vList5"/>
    <dgm:cxn modelId="{B163CB7F-4E6E-48FF-A645-AACD77AADB8A}" type="presOf" srcId="{F5ABC23D-4875-4D8D-948D-F42B130BD6FA}" destId="{17D979FA-D3C4-4488-A0E3-4EF0448939CE}" srcOrd="0" destOrd="0" presId="urn:microsoft.com/office/officeart/2005/8/layout/vList5"/>
    <dgm:cxn modelId="{710CAE81-E688-4048-8AB9-D1D5D935C2E8}" srcId="{89730144-3AF2-4241-9640-F6A75CFAF829}" destId="{BCFEACF4-3520-486B-B8C9-98A69D3A8593}" srcOrd="2" destOrd="0" parTransId="{214024F9-2B3B-4ABB-85C5-12CC82EA524F}" sibTransId="{A2A57BC3-AC0E-4571-8EC4-00A96D3E4A5F}"/>
    <dgm:cxn modelId="{6AFA458D-5962-4330-BCCE-23EBABBB7CF1}" srcId="{89730144-3AF2-4241-9640-F6A75CFAF829}" destId="{685AD7C4-454F-40E1-A094-AC486AD3BEDC}" srcOrd="3" destOrd="0" parTransId="{E7F9AFBA-168E-4A2F-B056-5651F6E70396}" sibTransId="{3AF6D85C-EBC8-4B2E-AF6B-E4AECE78EEF6}"/>
    <dgm:cxn modelId="{5E4E8A96-4C97-49F1-AAB3-6B8CAB8A0E10}" srcId="{89730144-3AF2-4241-9640-F6A75CFAF829}" destId="{7E176F3C-0016-4265-99AB-2E1AF6B4CAC8}" srcOrd="0" destOrd="0" parTransId="{059E3597-94DE-42FC-A994-0AF2C29BDC88}" sibTransId="{62C25548-E0B3-46B6-A9F4-2D83A80D22FC}"/>
    <dgm:cxn modelId="{4DA380A0-071F-4A01-AF92-A06F9801CF2D}" srcId="{685AD7C4-454F-40E1-A094-AC486AD3BEDC}" destId="{EC2F6A40-0580-411C-9A7D-B1923CFA58CE}" srcOrd="0" destOrd="0" parTransId="{2A452B80-108C-4AD2-99DA-1110B2A81E87}" sibTransId="{C211B0BA-E8A8-4380-B35F-5621E5C17075}"/>
    <dgm:cxn modelId="{2F9469A5-75B0-44E9-BA31-717233BC0236}" type="presOf" srcId="{EC2F6A40-0580-411C-9A7D-B1923CFA58CE}" destId="{49E3BB58-3807-4415-B438-7761078E2F07}" srcOrd="0" destOrd="0" presId="urn:microsoft.com/office/officeart/2005/8/layout/vList5"/>
    <dgm:cxn modelId="{13284CB4-4EBD-44F7-BEBD-8B9B60F0CF71}" srcId="{1F818378-35C9-49FE-BA55-3E6AB74C10FD}" destId="{F5ABC23D-4875-4D8D-948D-F42B130BD6FA}" srcOrd="0" destOrd="0" parTransId="{1A9A9233-C053-4607-A28A-D7426DD24A81}" sibTransId="{C99B3F0D-B365-43CC-B95D-2BD1F0E94355}"/>
    <dgm:cxn modelId="{2906A9B7-ABAE-49C8-8702-F9148F7AB8E8}" type="presOf" srcId="{89730144-3AF2-4241-9640-F6A75CFAF829}" destId="{D44B2193-87F9-46B1-B396-234885BD654F}" srcOrd="0" destOrd="0" presId="urn:microsoft.com/office/officeart/2005/8/layout/vList5"/>
    <dgm:cxn modelId="{343CBCB7-CC8B-4DE8-BF82-7E03D95DC327}" type="presOf" srcId="{11238190-0D4B-4534-8A2B-26003558F3FA}" destId="{C8025273-9752-4A48-B407-4ABC491A1423}" srcOrd="0" destOrd="0" presId="urn:microsoft.com/office/officeart/2005/8/layout/vList5"/>
    <dgm:cxn modelId="{4B9D6DB9-B9F4-4EC2-B126-9DF49A058362}" srcId="{89730144-3AF2-4241-9640-F6A75CFAF829}" destId="{1F818378-35C9-49FE-BA55-3E6AB74C10FD}" srcOrd="1" destOrd="0" parTransId="{CE04637B-EFCA-49B1-B115-9A0DEBC0F980}" sibTransId="{DA3AC2FA-123F-4517-BAC5-A8CD638338EE}"/>
    <dgm:cxn modelId="{96AFF3C1-5EEE-4846-B67D-6FFE2B005647}" type="presOf" srcId="{1F818378-35C9-49FE-BA55-3E6AB74C10FD}" destId="{9EEA2C38-9149-4625-89F7-206241B2709C}" srcOrd="0" destOrd="0" presId="urn:microsoft.com/office/officeart/2005/8/layout/vList5"/>
    <dgm:cxn modelId="{D51A07C4-603B-4D52-B368-3DFE9FE565DD}" srcId="{BCFEACF4-3520-486B-B8C9-98A69D3A8593}" destId="{11238190-0D4B-4534-8A2B-26003558F3FA}" srcOrd="0" destOrd="0" parTransId="{BED84FAB-622E-46AA-B91B-BB6EF9A83922}" sibTransId="{8BAD32FE-5DE9-4C0D-856A-866E48B43D08}"/>
    <dgm:cxn modelId="{6C1386EF-8307-4F2A-A4D0-352AAF7A5F26}" type="presOf" srcId="{685AD7C4-454F-40E1-A094-AC486AD3BEDC}" destId="{1022F0E0-57F0-4C04-ACF6-14F29607FA7D}" srcOrd="0" destOrd="0" presId="urn:microsoft.com/office/officeart/2005/8/layout/vList5"/>
    <dgm:cxn modelId="{5DC7A2B8-A865-4D5F-8F3F-3E06C6CFAA00}" type="presParOf" srcId="{D44B2193-87F9-46B1-B396-234885BD654F}" destId="{2943E043-4D26-4DC8-B1A2-7EDB76B06D43}" srcOrd="0" destOrd="0" presId="urn:microsoft.com/office/officeart/2005/8/layout/vList5"/>
    <dgm:cxn modelId="{0493D22E-3FC5-42BF-971E-9E2CFE39A289}" type="presParOf" srcId="{2943E043-4D26-4DC8-B1A2-7EDB76B06D43}" destId="{95F716F9-1F75-43D8-806B-70B1E47F273C}" srcOrd="0" destOrd="0" presId="urn:microsoft.com/office/officeart/2005/8/layout/vList5"/>
    <dgm:cxn modelId="{F220BB23-3354-4797-9262-CB26FF9BC3BD}" type="presParOf" srcId="{2943E043-4D26-4DC8-B1A2-7EDB76B06D43}" destId="{46DE34E1-357F-479C-82A9-11AFD3249831}" srcOrd="1" destOrd="0" presId="urn:microsoft.com/office/officeart/2005/8/layout/vList5"/>
    <dgm:cxn modelId="{3BC29C39-5B78-4E7D-B2A0-D73DF22DC575}" type="presParOf" srcId="{D44B2193-87F9-46B1-B396-234885BD654F}" destId="{14551C9A-26DC-454A-BF16-0ADD4917346A}" srcOrd="1" destOrd="0" presId="urn:microsoft.com/office/officeart/2005/8/layout/vList5"/>
    <dgm:cxn modelId="{94163A12-52D6-4DBF-835E-A52D2740C886}" type="presParOf" srcId="{D44B2193-87F9-46B1-B396-234885BD654F}" destId="{FB393507-E315-45F2-94F6-0E1A8DC261E8}" srcOrd="2" destOrd="0" presId="urn:microsoft.com/office/officeart/2005/8/layout/vList5"/>
    <dgm:cxn modelId="{E3141B9F-FE90-47B3-8403-67B0E9B812AB}" type="presParOf" srcId="{FB393507-E315-45F2-94F6-0E1A8DC261E8}" destId="{9EEA2C38-9149-4625-89F7-206241B2709C}" srcOrd="0" destOrd="0" presId="urn:microsoft.com/office/officeart/2005/8/layout/vList5"/>
    <dgm:cxn modelId="{CAF04B92-39ED-41B2-B494-61E293F4B237}" type="presParOf" srcId="{FB393507-E315-45F2-94F6-0E1A8DC261E8}" destId="{17D979FA-D3C4-4488-A0E3-4EF0448939CE}" srcOrd="1" destOrd="0" presId="urn:microsoft.com/office/officeart/2005/8/layout/vList5"/>
    <dgm:cxn modelId="{EE7638EF-89FF-422E-BCCB-393F557A7378}" type="presParOf" srcId="{D44B2193-87F9-46B1-B396-234885BD654F}" destId="{C8F03AB0-ABF3-49E2-AA7D-0A4F9251D9B9}" srcOrd="3" destOrd="0" presId="urn:microsoft.com/office/officeart/2005/8/layout/vList5"/>
    <dgm:cxn modelId="{7ED55C19-AC0F-4391-A748-CF2AEA2BF9DF}" type="presParOf" srcId="{D44B2193-87F9-46B1-B396-234885BD654F}" destId="{2493934C-DAA7-471E-9AB4-DD93DC4B0F96}" srcOrd="4" destOrd="0" presId="urn:microsoft.com/office/officeart/2005/8/layout/vList5"/>
    <dgm:cxn modelId="{D43620A7-B22D-4CE1-BF98-466050240F19}" type="presParOf" srcId="{2493934C-DAA7-471E-9AB4-DD93DC4B0F96}" destId="{FFF9425D-77CA-4F3F-AFBE-AAFEF2F89996}" srcOrd="0" destOrd="0" presId="urn:microsoft.com/office/officeart/2005/8/layout/vList5"/>
    <dgm:cxn modelId="{CF4E22B9-5E47-4292-A817-8592F71D95FB}" type="presParOf" srcId="{2493934C-DAA7-471E-9AB4-DD93DC4B0F96}" destId="{C8025273-9752-4A48-B407-4ABC491A1423}" srcOrd="1" destOrd="0" presId="urn:microsoft.com/office/officeart/2005/8/layout/vList5"/>
    <dgm:cxn modelId="{97E8CA98-9B15-4E9F-BE4C-5A64232A432D}" type="presParOf" srcId="{D44B2193-87F9-46B1-B396-234885BD654F}" destId="{C62D4689-59F9-4E95-B49C-033A6472904E}" srcOrd="5" destOrd="0" presId="urn:microsoft.com/office/officeart/2005/8/layout/vList5"/>
    <dgm:cxn modelId="{93B31B3D-5479-4CC6-97CD-5AF3C7914770}" type="presParOf" srcId="{D44B2193-87F9-46B1-B396-234885BD654F}" destId="{2A86DC79-CFCC-4C89-ABC1-A450F875202D}" srcOrd="6" destOrd="0" presId="urn:microsoft.com/office/officeart/2005/8/layout/vList5"/>
    <dgm:cxn modelId="{6AA5F748-66CB-4518-9839-4925FFDE800A}" type="presParOf" srcId="{2A86DC79-CFCC-4C89-ABC1-A450F875202D}" destId="{1022F0E0-57F0-4C04-ACF6-14F29607FA7D}" srcOrd="0" destOrd="0" presId="urn:microsoft.com/office/officeart/2005/8/layout/vList5"/>
    <dgm:cxn modelId="{ECC8D318-6B2C-4D82-8E21-11ED9A30AA1B}" type="presParOf" srcId="{2A86DC79-CFCC-4C89-ABC1-A450F875202D}" destId="{49E3BB58-3807-4415-B438-7761078E2F07}"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390BFD9-B21F-42AD-A4AC-0F5F6D02FC1F}"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7C79A819-09A8-4ABB-87ED-7C7B062542C5}">
      <dgm:prSet phldrT="[文本]"/>
      <dgm:spPr/>
      <dgm:t>
        <a:bodyPr/>
        <a:lstStyle/>
        <a:p>
          <a:r>
            <a:rPr lang="zh-CN" altLang="en-US" dirty="0"/>
            <a:t>客户端表单验证方法与策略</a:t>
          </a:r>
        </a:p>
      </dgm:t>
    </dgm:pt>
    <dgm:pt modelId="{A84D00FC-3E1E-40EE-B9B7-183B3679D8AC}" type="parTrans" cxnId="{5ED29C01-09BC-40D8-A08B-2DA276805513}">
      <dgm:prSet/>
      <dgm:spPr/>
      <dgm:t>
        <a:bodyPr/>
        <a:lstStyle/>
        <a:p>
          <a:endParaRPr lang="zh-CN" altLang="en-US"/>
        </a:p>
      </dgm:t>
    </dgm:pt>
    <dgm:pt modelId="{14A1F0E5-EC01-4419-83C0-AE93C7669C61}" type="sibTrans" cxnId="{5ED29C01-09BC-40D8-A08B-2DA276805513}">
      <dgm:prSet/>
      <dgm:spPr/>
      <dgm:t>
        <a:bodyPr/>
        <a:lstStyle/>
        <a:p>
          <a:endParaRPr lang="zh-CN" altLang="en-US"/>
        </a:p>
      </dgm:t>
    </dgm:pt>
    <dgm:pt modelId="{5CDFE412-60C3-4FD1-8CD0-224EA10E846F}">
      <dgm:prSet phldrT="[文本]"/>
      <dgm:spPr/>
      <dgm:t>
        <a:bodyPr/>
        <a:lstStyle/>
        <a:p>
          <a:pPr algn="l"/>
          <a:r>
            <a:rPr lang="zh-CN" altLang="en-US" dirty="0"/>
            <a:t>（</a:t>
          </a:r>
          <a:r>
            <a:rPr lang="en-US" altLang="en-US" dirty="0"/>
            <a:t>1</a:t>
          </a:r>
          <a:r>
            <a:rPr lang="zh-CN" altLang="en-US" dirty="0"/>
            <a:t>）基本验证</a:t>
          </a:r>
        </a:p>
      </dgm:t>
    </dgm:pt>
    <dgm:pt modelId="{1A7C8F2F-8E2D-46C5-A1BA-772A1AF10B73}" type="parTrans" cxnId="{009B7EBC-A097-4F3F-A942-88B41B8516DC}">
      <dgm:prSet/>
      <dgm:spPr/>
      <dgm:t>
        <a:bodyPr/>
        <a:lstStyle/>
        <a:p>
          <a:endParaRPr lang="zh-CN" altLang="en-US"/>
        </a:p>
      </dgm:t>
    </dgm:pt>
    <dgm:pt modelId="{7089D6EC-CF6E-428A-BC13-459305DADF20}" type="sibTrans" cxnId="{009B7EBC-A097-4F3F-A942-88B41B8516DC}">
      <dgm:prSet/>
      <dgm:spPr/>
      <dgm:t>
        <a:bodyPr/>
        <a:lstStyle/>
        <a:p>
          <a:endParaRPr lang="zh-CN" altLang="en-US"/>
        </a:p>
      </dgm:t>
    </dgm:pt>
    <dgm:pt modelId="{814F4D90-6452-47E9-80A7-DE960A027F47}">
      <dgm:prSet phldrT="[文本]"/>
      <dgm:spPr/>
      <dgm:t>
        <a:bodyPr/>
        <a:lstStyle/>
        <a:p>
          <a:r>
            <a:rPr lang="en-US" altLang="en-US" dirty="0"/>
            <a:t> required</a:t>
          </a:r>
          <a:r>
            <a:rPr lang="zh-CN" altLang="en-US" dirty="0"/>
            <a:t>属性</a:t>
          </a:r>
        </a:p>
      </dgm:t>
    </dgm:pt>
    <dgm:pt modelId="{C20481D1-3286-4742-9A6C-6CF5CE57EB4C}" type="parTrans" cxnId="{063F73FA-C0AA-42E6-84AE-5C30A0CCC81F}">
      <dgm:prSet/>
      <dgm:spPr/>
      <dgm:t>
        <a:bodyPr/>
        <a:lstStyle/>
        <a:p>
          <a:endParaRPr lang="zh-CN" altLang="en-US"/>
        </a:p>
      </dgm:t>
    </dgm:pt>
    <dgm:pt modelId="{EE37F53A-96D7-437D-93A5-37617EB5F4A6}" type="sibTrans" cxnId="{063F73FA-C0AA-42E6-84AE-5C30A0CCC81F}">
      <dgm:prSet/>
      <dgm:spPr/>
      <dgm:t>
        <a:bodyPr/>
        <a:lstStyle/>
        <a:p>
          <a:endParaRPr lang="zh-CN" altLang="en-US"/>
        </a:p>
      </dgm:t>
    </dgm:pt>
    <dgm:pt modelId="{C02BACCE-EF73-4665-ACD6-8E0D00BBAB62}">
      <dgm:prSet phldrT="[文本]"/>
      <dgm:spPr/>
      <dgm:t>
        <a:bodyPr/>
        <a:lstStyle/>
        <a:p>
          <a:r>
            <a:rPr lang="en-US" altLang="en-US" dirty="0"/>
            <a:t>pattern</a:t>
          </a:r>
          <a:r>
            <a:rPr lang="zh-CN" altLang="en-US" dirty="0"/>
            <a:t>属性</a:t>
          </a:r>
        </a:p>
      </dgm:t>
    </dgm:pt>
    <dgm:pt modelId="{A0035966-F04B-4133-BD4D-A26A4955886D}" type="parTrans" cxnId="{50A17CC4-6ECC-4C29-82AC-38FE7E74D3E1}">
      <dgm:prSet/>
      <dgm:spPr/>
      <dgm:t>
        <a:bodyPr/>
        <a:lstStyle/>
        <a:p>
          <a:endParaRPr lang="zh-CN" altLang="en-US"/>
        </a:p>
      </dgm:t>
    </dgm:pt>
    <dgm:pt modelId="{BA2ADA6C-2301-47C9-8ECC-206FAC2E12DC}" type="sibTrans" cxnId="{50A17CC4-6ECC-4C29-82AC-38FE7E74D3E1}">
      <dgm:prSet/>
      <dgm:spPr/>
      <dgm:t>
        <a:bodyPr/>
        <a:lstStyle/>
        <a:p>
          <a:endParaRPr lang="zh-CN" altLang="en-US"/>
        </a:p>
      </dgm:t>
    </dgm:pt>
    <dgm:pt modelId="{580E3FEA-56EC-4CE6-AB50-B141A39E5A92}">
      <dgm:prSet phldrT="[文本]"/>
      <dgm:spPr/>
      <dgm:t>
        <a:bodyPr/>
        <a:lstStyle/>
        <a:p>
          <a:pPr algn="l"/>
          <a:r>
            <a:rPr lang="zh-CN" altLang="en-US" dirty="0"/>
            <a:t>（</a:t>
          </a:r>
          <a:r>
            <a:rPr lang="en-US" altLang="en-US" dirty="0"/>
            <a:t>2</a:t>
          </a:r>
          <a:r>
            <a:rPr lang="zh-CN" altLang="en-US" dirty="0"/>
            <a:t>）自定义验证</a:t>
          </a:r>
        </a:p>
      </dgm:t>
    </dgm:pt>
    <dgm:pt modelId="{A7C6C843-6F79-413C-A804-9890CBC0247A}" type="parTrans" cxnId="{677EC07B-67F4-49E0-A8DF-08F29A4356B5}">
      <dgm:prSet/>
      <dgm:spPr/>
      <dgm:t>
        <a:bodyPr/>
        <a:lstStyle/>
        <a:p>
          <a:endParaRPr lang="zh-CN" altLang="en-US"/>
        </a:p>
      </dgm:t>
    </dgm:pt>
    <dgm:pt modelId="{26EEB2B5-8105-46B9-8C44-6D5106B51351}" type="sibTrans" cxnId="{677EC07B-67F4-49E0-A8DF-08F29A4356B5}">
      <dgm:prSet/>
      <dgm:spPr/>
      <dgm:t>
        <a:bodyPr/>
        <a:lstStyle/>
        <a:p>
          <a:endParaRPr lang="zh-CN" altLang="en-US"/>
        </a:p>
      </dgm:t>
    </dgm:pt>
    <dgm:pt modelId="{2AA44480-A985-4334-BEC4-FD27E5468108}">
      <dgm:prSet phldrT="[文本]"/>
      <dgm:spPr/>
      <dgm:t>
        <a:bodyPr/>
        <a:lstStyle/>
        <a:p>
          <a:r>
            <a:rPr lang="en-US" dirty="0" err="1"/>
            <a:t>minlength</a:t>
          </a:r>
          <a:r>
            <a:rPr lang="en-US" dirty="0"/>
            <a:t> </a:t>
          </a:r>
          <a:r>
            <a:rPr lang="zh-CN" dirty="0"/>
            <a:t>和 </a:t>
          </a:r>
          <a:r>
            <a:rPr lang="en-US" dirty="0" err="1"/>
            <a:t>maxlength</a:t>
          </a:r>
          <a:r>
            <a:rPr lang="zh-CN" altLang="en-US" dirty="0"/>
            <a:t>属性</a:t>
          </a:r>
        </a:p>
      </dgm:t>
    </dgm:pt>
    <dgm:pt modelId="{A771E04A-F9F3-4D51-ABB3-B59E22AA0D40}" type="parTrans" cxnId="{FF31CEEF-1DF0-4BA5-BEDE-257072A0EE3E}">
      <dgm:prSet/>
      <dgm:spPr/>
      <dgm:t>
        <a:bodyPr/>
        <a:lstStyle/>
        <a:p>
          <a:endParaRPr lang="zh-CN" altLang="en-US"/>
        </a:p>
      </dgm:t>
    </dgm:pt>
    <dgm:pt modelId="{54CF75BC-4709-4FB4-8DE7-6312311A2D3C}" type="sibTrans" cxnId="{FF31CEEF-1DF0-4BA5-BEDE-257072A0EE3E}">
      <dgm:prSet/>
      <dgm:spPr/>
      <dgm:t>
        <a:bodyPr/>
        <a:lstStyle/>
        <a:p>
          <a:endParaRPr lang="zh-CN" altLang="en-US"/>
        </a:p>
      </dgm:t>
    </dgm:pt>
    <dgm:pt modelId="{2B118FF2-4F63-4CA0-B59B-529F65188038}">
      <dgm:prSet phldrT="[文本]"/>
      <dgm:spPr/>
      <dgm:t>
        <a:bodyPr/>
        <a:lstStyle/>
        <a:p>
          <a:pPr algn="l"/>
          <a:r>
            <a:rPr lang="zh-CN" altLang="en-US" dirty="0"/>
            <a:t>（</a:t>
          </a:r>
          <a:r>
            <a:rPr lang="en-US" altLang="en-US" dirty="0"/>
            <a:t>3</a:t>
          </a:r>
          <a:r>
            <a:rPr lang="zh-CN" altLang="en-US" dirty="0"/>
            <a:t>）异步验证</a:t>
          </a:r>
        </a:p>
      </dgm:t>
    </dgm:pt>
    <dgm:pt modelId="{EE8ED9CC-AAFE-40A1-A07B-F21E5F330E2F}" type="parTrans" cxnId="{467F7C88-04FD-4F54-AF65-6B8CC612D4BF}">
      <dgm:prSet/>
      <dgm:spPr/>
      <dgm:t>
        <a:bodyPr/>
        <a:lstStyle/>
        <a:p>
          <a:endParaRPr lang="zh-CN" altLang="en-US"/>
        </a:p>
      </dgm:t>
    </dgm:pt>
    <dgm:pt modelId="{BFBBF7D8-D0EF-4BE1-A3B1-2330349E6092}" type="sibTrans" cxnId="{467F7C88-04FD-4F54-AF65-6B8CC612D4BF}">
      <dgm:prSet/>
      <dgm:spPr/>
      <dgm:t>
        <a:bodyPr/>
        <a:lstStyle/>
        <a:p>
          <a:endParaRPr lang="zh-CN" altLang="en-US"/>
        </a:p>
      </dgm:t>
    </dgm:pt>
    <dgm:pt modelId="{47011357-F54A-4B2D-AAA8-025BD4F0E10F}" type="pres">
      <dgm:prSet presAssocID="{9390BFD9-B21F-42AD-A4AC-0F5F6D02FC1F}" presName="diagram" presStyleCnt="0">
        <dgm:presLayoutVars>
          <dgm:chPref val="1"/>
          <dgm:dir/>
          <dgm:animOne val="branch"/>
          <dgm:animLvl val="lvl"/>
          <dgm:resizeHandles val="exact"/>
        </dgm:presLayoutVars>
      </dgm:prSet>
      <dgm:spPr/>
    </dgm:pt>
    <dgm:pt modelId="{6F343303-6F97-4B9C-9DA5-86920F000A44}" type="pres">
      <dgm:prSet presAssocID="{7C79A819-09A8-4ABB-87ED-7C7B062542C5}" presName="root1" presStyleCnt="0"/>
      <dgm:spPr/>
    </dgm:pt>
    <dgm:pt modelId="{331D2E79-5505-496D-9A65-BD4F6EF2DD40}" type="pres">
      <dgm:prSet presAssocID="{7C79A819-09A8-4ABB-87ED-7C7B062542C5}" presName="LevelOneTextNode" presStyleLbl="node0" presStyleIdx="0" presStyleCnt="1">
        <dgm:presLayoutVars>
          <dgm:chPref val="3"/>
        </dgm:presLayoutVars>
      </dgm:prSet>
      <dgm:spPr/>
    </dgm:pt>
    <dgm:pt modelId="{F921B84E-B4A3-492F-B309-F8AD46D8784B}" type="pres">
      <dgm:prSet presAssocID="{7C79A819-09A8-4ABB-87ED-7C7B062542C5}" presName="level2hierChild" presStyleCnt="0"/>
      <dgm:spPr/>
    </dgm:pt>
    <dgm:pt modelId="{47B6E281-F071-48F0-B4DB-3EDE046888C1}" type="pres">
      <dgm:prSet presAssocID="{1A7C8F2F-8E2D-46C5-A1BA-772A1AF10B73}" presName="conn2-1" presStyleLbl="parChTrans1D2" presStyleIdx="0" presStyleCnt="3"/>
      <dgm:spPr/>
    </dgm:pt>
    <dgm:pt modelId="{E469FC7A-7F29-4A74-A3BA-05522728D1F1}" type="pres">
      <dgm:prSet presAssocID="{1A7C8F2F-8E2D-46C5-A1BA-772A1AF10B73}" presName="connTx" presStyleLbl="parChTrans1D2" presStyleIdx="0" presStyleCnt="3"/>
      <dgm:spPr/>
    </dgm:pt>
    <dgm:pt modelId="{FF3493B2-7526-4CFF-904C-2D8F160DE5F8}" type="pres">
      <dgm:prSet presAssocID="{5CDFE412-60C3-4FD1-8CD0-224EA10E846F}" presName="root2" presStyleCnt="0"/>
      <dgm:spPr/>
    </dgm:pt>
    <dgm:pt modelId="{A7F38F79-4ACD-4131-96F9-79A30C267C46}" type="pres">
      <dgm:prSet presAssocID="{5CDFE412-60C3-4FD1-8CD0-224EA10E846F}" presName="LevelTwoTextNode" presStyleLbl="node2" presStyleIdx="0" presStyleCnt="3" custScaleX="128031">
        <dgm:presLayoutVars>
          <dgm:chPref val="3"/>
        </dgm:presLayoutVars>
      </dgm:prSet>
      <dgm:spPr/>
    </dgm:pt>
    <dgm:pt modelId="{62022CDC-C8C2-48BE-B77E-7F363A8B1A18}" type="pres">
      <dgm:prSet presAssocID="{5CDFE412-60C3-4FD1-8CD0-224EA10E846F}" presName="level3hierChild" presStyleCnt="0"/>
      <dgm:spPr/>
    </dgm:pt>
    <dgm:pt modelId="{38F39D43-09FF-4207-BB85-898F204F1406}" type="pres">
      <dgm:prSet presAssocID="{C20481D1-3286-4742-9A6C-6CF5CE57EB4C}" presName="conn2-1" presStyleLbl="parChTrans1D3" presStyleIdx="0" presStyleCnt="3"/>
      <dgm:spPr/>
    </dgm:pt>
    <dgm:pt modelId="{D33B1209-21AF-4B9A-9945-C44C68BFFAD8}" type="pres">
      <dgm:prSet presAssocID="{C20481D1-3286-4742-9A6C-6CF5CE57EB4C}" presName="connTx" presStyleLbl="parChTrans1D3" presStyleIdx="0" presStyleCnt="3"/>
      <dgm:spPr/>
    </dgm:pt>
    <dgm:pt modelId="{C19B29F4-F5D6-45FF-9BDE-2904151116F7}" type="pres">
      <dgm:prSet presAssocID="{814F4D90-6452-47E9-80A7-DE960A027F47}" presName="root2" presStyleCnt="0"/>
      <dgm:spPr/>
    </dgm:pt>
    <dgm:pt modelId="{CE5EB68D-EE36-4244-88CC-310103ECEA3C}" type="pres">
      <dgm:prSet presAssocID="{814F4D90-6452-47E9-80A7-DE960A027F47}" presName="LevelTwoTextNode" presStyleLbl="node3" presStyleIdx="0" presStyleCnt="3">
        <dgm:presLayoutVars>
          <dgm:chPref val="3"/>
        </dgm:presLayoutVars>
      </dgm:prSet>
      <dgm:spPr/>
    </dgm:pt>
    <dgm:pt modelId="{BEAD5D37-32C0-4F16-A463-9AF060F30617}" type="pres">
      <dgm:prSet presAssocID="{814F4D90-6452-47E9-80A7-DE960A027F47}" presName="level3hierChild" presStyleCnt="0"/>
      <dgm:spPr/>
    </dgm:pt>
    <dgm:pt modelId="{B0FA11CB-049A-491C-8E26-41F6A5E9457E}" type="pres">
      <dgm:prSet presAssocID="{A0035966-F04B-4133-BD4D-A26A4955886D}" presName="conn2-1" presStyleLbl="parChTrans1D3" presStyleIdx="1" presStyleCnt="3"/>
      <dgm:spPr/>
    </dgm:pt>
    <dgm:pt modelId="{469EA2AC-C104-4A46-B73A-9B93433F2B89}" type="pres">
      <dgm:prSet presAssocID="{A0035966-F04B-4133-BD4D-A26A4955886D}" presName="connTx" presStyleLbl="parChTrans1D3" presStyleIdx="1" presStyleCnt="3"/>
      <dgm:spPr/>
    </dgm:pt>
    <dgm:pt modelId="{448FC459-5DE8-42C9-B146-3A38C6405BB8}" type="pres">
      <dgm:prSet presAssocID="{C02BACCE-EF73-4665-ACD6-8E0D00BBAB62}" presName="root2" presStyleCnt="0"/>
      <dgm:spPr/>
    </dgm:pt>
    <dgm:pt modelId="{97D4DA7A-A077-4C13-88F7-4FE23AA41280}" type="pres">
      <dgm:prSet presAssocID="{C02BACCE-EF73-4665-ACD6-8E0D00BBAB62}" presName="LevelTwoTextNode" presStyleLbl="node3" presStyleIdx="1" presStyleCnt="3">
        <dgm:presLayoutVars>
          <dgm:chPref val="3"/>
        </dgm:presLayoutVars>
      </dgm:prSet>
      <dgm:spPr/>
    </dgm:pt>
    <dgm:pt modelId="{B58D14F8-C5AD-440F-92CD-EC585F8E0477}" type="pres">
      <dgm:prSet presAssocID="{C02BACCE-EF73-4665-ACD6-8E0D00BBAB62}" presName="level3hierChild" presStyleCnt="0"/>
      <dgm:spPr/>
    </dgm:pt>
    <dgm:pt modelId="{F61AD4C0-FDA2-4755-992D-09692026C5CB}" type="pres">
      <dgm:prSet presAssocID="{A771E04A-F9F3-4D51-ABB3-B59E22AA0D40}" presName="conn2-1" presStyleLbl="parChTrans1D3" presStyleIdx="2" presStyleCnt="3"/>
      <dgm:spPr/>
    </dgm:pt>
    <dgm:pt modelId="{33445FC7-17C5-4EDC-B3F7-B7F396856EB4}" type="pres">
      <dgm:prSet presAssocID="{A771E04A-F9F3-4D51-ABB3-B59E22AA0D40}" presName="connTx" presStyleLbl="parChTrans1D3" presStyleIdx="2" presStyleCnt="3"/>
      <dgm:spPr/>
    </dgm:pt>
    <dgm:pt modelId="{C79E66B4-83FA-49DC-85FC-0AA8499D4D48}" type="pres">
      <dgm:prSet presAssocID="{2AA44480-A985-4334-BEC4-FD27E5468108}" presName="root2" presStyleCnt="0"/>
      <dgm:spPr/>
    </dgm:pt>
    <dgm:pt modelId="{1A4D6D89-9890-47B6-AABD-68504A829739}" type="pres">
      <dgm:prSet presAssocID="{2AA44480-A985-4334-BEC4-FD27E5468108}" presName="LevelTwoTextNode" presStyleLbl="node3" presStyleIdx="2" presStyleCnt="3">
        <dgm:presLayoutVars>
          <dgm:chPref val="3"/>
        </dgm:presLayoutVars>
      </dgm:prSet>
      <dgm:spPr/>
    </dgm:pt>
    <dgm:pt modelId="{8965BF14-CB94-41BE-8717-C1F178A6CF46}" type="pres">
      <dgm:prSet presAssocID="{2AA44480-A985-4334-BEC4-FD27E5468108}" presName="level3hierChild" presStyleCnt="0"/>
      <dgm:spPr/>
    </dgm:pt>
    <dgm:pt modelId="{01DFB0B3-0812-41EE-BA14-B5DC67F2D84E}" type="pres">
      <dgm:prSet presAssocID="{A7C6C843-6F79-413C-A804-9890CBC0247A}" presName="conn2-1" presStyleLbl="parChTrans1D2" presStyleIdx="1" presStyleCnt="3"/>
      <dgm:spPr/>
    </dgm:pt>
    <dgm:pt modelId="{143EFF15-4421-4062-B8F1-7D5666FCB41F}" type="pres">
      <dgm:prSet presAssocID="{A7C6C843-6F79-413C-A804-9890CBC0247A}" presName="connTx" presStyleLbl="parChTrans1D2" presStyleIdx="1" presStyleCnt="3"/>
      <dgm:spPr/>
    </dgm:pt>
    <dgm:pt modelId="{345C0E0E-7938-4354-AF22-C44EEE627432}" type="pres">
      <dgm:prSet presAssocID="{580E3FEA-56EC-4CE6-AB50-B141A39E5A92}" presName="root2" presStyleCnt="0"/>
      <dgm:spPr/>
    </dgm:pt>
    <dgm:pt modelId="{37961DE7-C5F1-4058-BA12-35D507E25C86}" type="pres">
      <dgm:prSet presAssocID="{580E3FEA-56EC-4CE6-AB50-B141A39E5A92}" presName="LevelTwoTextNode" presStyleLbl="node2" presStyleIdx="1" presStyleCnt="3" custScaleX="128031">
        <dgm:presLayoutVars>
          <dgm:chPref val="3"/>
        </dgm:presLayoutVars>
      </dgm:prSet>
      <dgm:spPr/>
    </dgm:pt>
    <dgm:pt modelId="{014A46AC-715C-4A7F-BBB9-0E059DBA677A}" type="pres">
      <dgm:prSet presAssocID="{580E3FEA-56EC-4CE6-AB50-B141A39E5A92}" presName="level3hierChild" presStyleCnt="0"/>
      <dgm:spPr/>
    </dgm:pt>
    <dgm:pt modelId="{B6315B74-078C-4EB5-85BD-05EA24B2C9CA}" type="pres">
      <dgm:prSet presAssocID="{EE8ED9CC-AAFE-40A1-A07B-F21E5F330E2F}" presName="conn2-1" presStyleLbl="parChTrans1D2" presStyleIdx="2" presStyleCnt="3"/>
      <dgm:spPr/>
    </dgm:pt>
    <dgm:pt modelId="{A3EC6E82-6FC0-4355-9B49-B9ABC371CA1A}" type="pres">
      <dgm:prSet presAssocID="{EE8ED9CC-AAFE-40A1-A07B-F21E5F330E2F}" presName="connTx" presStyleLbl="parChTrans1D2" presStyleIdx="2" presStyleCnt="3"/>
      <dgm:spPr/>
    </dgm:pt>
    <dgm:pt modelId="{062929E1-43A0-406D-95C2-5ACB61D7D4D4}" type="pres">
      <dgm:prSet presAssocID="{2B118FF2-4F63-4CA0-B59B-529F65188038}" presName="root2" presStyleCnt="0"/>
      <dgm:spPr/>
    </dgm:pt>
    <dgm:pt modelId="{F19082A2-A26E-4A6B-A9E6-CDF0B9CAAC0D}" type="pres">
      <dgm:prSet presAssocID="{2B118FF2-4F63-4CA0-B59B-529F65188038}" presName="LevelTwoTextNode" presStyleLbl="node2" presStyleIdx="2" presStyleCnt="3" custScaleX="128031">
        <dgm:presLayoutVars>
          <dgm:chPref val="3"/>
        </dgm:presLayoutVars>
      </dgm:prSet>
      <dgm:spPr/>
    </dgm:pt>
    <dgm:pt modelId="{2B9F6526-69AA-4FF3-B3F7-0E7FE21F3EAF}" type="pres">
      <dgm:prSet presAssocID="{2B118FF2-4F63-4CA0-B59B-529F65188038}" presName="level3hierChild" presStyleCnt="0"/>
      <dgm:spPr/>
    </dgm:pt>
  </dgm:ptLst>
  <dgm:cxnLst>
    <dgm:cxn modelId="{5ED29C01-09BC-40D8-A08B-2DA276805513}" srcId="{9390BFD9-B21F-42AD-A4AC-0F5F6D02FC1F}" destId="{7C79A819-09A8-4ABB-87ED-7C7B062542C5}" srcOrd="0" destOrd="0" parTransId="{A84D00FC-3E1E-40EE-B9B7-183B3679D8AC}" sibTransId="{14A1F0E5-EC01-4419-83C0-AE93C7669C61}"/>
    <dgm:cxn modelId="{ED1C9C14-4EEC-428B-BD4B-8D42E78C6CD8}" type="presOf" srcId="{C20481D1-3286-4742-9A6C-6CF5CE57EB4C}" destId="{38F39D43-09FF-4207-BB85-898F204F1406}" srcOrd="0" destOrd="0" presId="urn:microsoft.com/office/officeart/2005/8/layout/hierarchy2"/>
    <dgm:cxn modelId="{D9A3CF23-6BB2-4EC7-91D1-91B849C46808}" type="presOf" srcId="{1A7C8F2F-8E2D-46C5-A1BA-772A1AF10B73}" destId="{E469FC7A-7F29-4A74-A3BA-05522728D1F1}" srcOrd="1" destOrd="0" presId="urn:microsoft.com/office/officeart/2005/8/layout/hierarchy2"/>
    <dgm:cxn modelId="{1916E635-5591-4BD2-891B-D60BD2204897}" type="presOf" srcId="{A771E04A-F9F3-4D51-ABB3-B59E22AA0D40}" destId="{F61AD4C0-FDA2-4755-992D-09692026C5CB}" srcOrd="0" destOrd="0" presId="urn:microsoft.com/office/officeart/2005/8/layout/hierarchy2"/>
    <dgm:cxn modelId="{938A2462-9107-4682-93C8-74448D0138EC}" type="presOf" srcId="{814F4D90-6452-47E9-80A7-DE960A027F47}" destId="{CE5EB68D-EE36-4244-88CC-310103ECEA3C}" srcOrd="0" destOrd="0" presId="urn:microsoft.com/office/officeart/2005/8/layout/hierarchy2"/>
    <dgm:cxn modelId="{B3767347-E771-4BF7-A09C-32C3F7716FA1}" type="presOf" srcId="{C02BACCE-EF73-4665-ACD6-8E0D00BBAB62}" destId="{97D4DA7A-A077-4C13-88F7-4FE23AA41280}" srcOrd="0" destOrd="0" presId="urn:microsoft.com/office/officeart/2005/8/layout/hierarchy2"/>
    <dgm:cxn modelId="{B4B04A4B-DE7D-4FEA-99A4-CFFC9BF72411}" type="presOf" srcId="{1A7C8F2F-8E2D-46C5-A1BA-772A1AF10B73}" destId="{47B6E281-F071-48F0-B4DB-3EDE046888C1}" srcOrd="0" destOrd="0" presId="urn:microsoft.com/office/officeart/2005/8/layout/hierarchy2"/>
    <dgm:cxn modelId="{6E34B36D-E4D9-4B39-A24B-81666AEB2F67}" type="presOf" srcId="{5CDFE412-60C3-4FD1-8CD0-224EA10E846F}" destId="{A7F38F79-4ACD-4131-96F9-79A30C267C46}" srcOrd="0" destOrd="0" presId="urn:microsoft.com/office/officeart/2005/8/layout/hierarchy2"/>
    <dgm:cxn modelId="{945F7175-4FCF-42A6-A50C-3F81D5ED6783}" type="presOf" srcId="{9390BFD9-B21F-42AD-A4AC-0F5F6D02FC1F}" destId="{47011357-F54A-4B2D-AAA8-025BD4F0E10F}" srcOrd="0" destOrd="0" presId="urn:microsoft.com/office/officeart/2005/8/layout/hierarchy2"/>
    <dgm:cxn modelId="{7F643857-2A63-45A0-BA91-141AAE4E7E5A}" type="presOf" srcId="{580E3FEA-56EC-4CE6-AB50-B141A39E5A92}" destId="{37961DE7-C5F1-4058-BA12-35D507E25C86}" srcOrd="0" destOrd="0" presId="urn:microsoft.com/office/officeart/2005/8/layout/hierarchy2"/>
    <dgm:cxn modelId="{677EC07B-67F4-49E0-A8DF-08F29A4356B5}" srcId="{7C79A819-09A8-4ABB-87ED-7C7B062542C5}" destId="{580E3FEA-56EC-4CE6-AB50-B141A39E5A92}" srcOrd="1" destOrd="0" parTransId="{A7C6C843-6F79-413C-A804-9890CBC0247A}" sibTransId="{26EEB2B5-8105-46B9-8C44-6D5106B51351}"/>
    <dgm:cxn modelId="{A2EDED81-B767-4FBA-86BC-C1926D93BA2D}" type="presOf" srcId="{EE8ED9CC-AAFE-40A1-A07B-F21E5F330E2F}" destId="{A3EC6E82-6FC0-4355-9B49-B9ABC371CA1A}" srcOrd="1" destOrd="0" presId="urn:microsoft.com/office/officeart/2005/8/layout/hierarchy2"/>
    <dgm:cxn modelId="{467F7C88-04FD-4F54-AF65-6B8CC612D4BF}" srcId="{7C79A819-09A8-4ABB-87ED-7C7B062542C5}" destId="{2B118FF2-4F63-4CA0-B59B-529F65188038}" srcOrd="2" destOrd="0" parTransId="{EE8ED9CC-AAFE-40A1-A07B-F21E5F330E2F}" sibTransId="{BFBBF7D8-D0EF-4BE1-A3B1-2330349E6092}"/>
    <dgm:cxn modelId="{608E7793-813C-47C9-9BE9-ECC25AE4E4A5}" type="presOf" srcId="{A0035966-F04B-4133-BD4D-A26A4955886D}" destId="{B0FA11CB-049A-491C-8E26-41F6A5E9457E}" srcOrd="0" destOrd="0" presId="urn:microsoft.com/office/officeart/2005/8/layout/hierarchy2"/>
    <dgm:cxn modelId="{EA42BBA8-25BD-4BA9-B538-7439EC5810F4}" type="presOf" srcId="{2B118FF2-4F63-4CA0-B59B-529F65188038}" destId="{F19082A2-A26E-4A6B-A9E6-CDF0B9CAAC0D}" srcOrd="0" destOrd="0" presId="urn:microsoft.com/office/officeart/2005/8/layout/hierarchy2"/>
    <dgm:cxn modelId="{7B81FFAB-D4C3-4307-84F6-F704A971447D}" type="presOf" srcId="{7C79A819-09A8-4ABB-87ED-7C7B062542C5}" destId="{331D2E79-5505-496D-9A65-BD4F6EF2DD40}" srcOrd="0" destOrd="0" presId="urn:microsoft.com/office/officeart/2005/8/layout/hierarchy2"/>
    <dgm:cxn modelId="{8A3C37B4-B772-4B10-A1A3-5BC3CF5EE6FE}" type="presOf" srcId="{C20481D1-3286-4742-9A6C-6CF5CE57EB4C}" destId="{D33B1209-21AF-4B9A-9945-C44C68BFFAD8}" srcOrd="1" destOrd="0" presId="urn:microsoft.com/office/officeart/2005/8/layout/hierarchy2"/>
    <dgm:cxn modelId="{E99285B5-33E4-4578-9465-A5F06C6E2E1D}" type="presOf" srcId="{A7C6C843-6F79-413C-A804-9890CBC0247A}" destId="{143EFF15-4421-4062-B8F1-7D5666FCB41F}" srcOrd="1" destOrd="0" presId="urn:microsoft.com/office/officeart/2005/8/layout/hierarchy2"/>
    <dgm:cxn modelId="{009B7EBC-A097-4F3F-A942-88B41B8516DC}" srcId="{7C79A819-09A8-4ABB-87ED-7C7B062542C5}" destId="{5CDFE412-60C3-4FD1-8CD0-224EA10E846F}" srcOrd="0" destOrd="0" parTransId="{1A7C8F2F-8E2D-46C5-A1BA-772A1AF10B73}" sibTransId="{7089D6EC-CF6E-428A-BC13-459305DADF20}"/>
    <dgm:cxn modelId="{50A17CC4-6ECC-4C29-82AC-38FE7E74D3E1}" srcId="{5CDFE412-60C3-4FD1-8CD0-224EA10E846F}" destId="{C02BACCE-EF73-4665-ACD6-8E0D00BBAB62}" srcOrd="1" destOrd="0" parTransId="{A0035966-F04B-4133-BD4D-A26A4955886D}" sibTransId="{BA2ADA6C-2301-47C9-8ECC-206FAC2E12DC}"/>
    <dgm:cxn modelId="{CD13DEDE-0AD4-4E06-86C4-A4DAFA17471C}" type="presOf" srcId="{A771E04A-F9F3-4D51-ABB3-B59E22AA0D40}" destId="{33445FC7-17C5-4EDC-B3F7-B7F396856EB4}" srcOrd="1" destOrd="0" presId="urn:microsoft.com/office/officeart/2005/8/layout/hierarchy2"/>
    <dgm:cxn modelId="{DB8E7DE5-DA4D-4BC1-953B-0482EB0A14FF}" type="presOf" srcId="{2AA44480-A985-4334-BEC4-FD27E5468108}" destId="{1A4D6D89-9890-47B6-AABD-68504A829739}" srcOrd="0" destOrd="0" presId="urn:microsoft.com/office/officeart/2005/8/layout/hierarchy2"/>
    <dgm:cxn modelId="{9B5227E7-4706-4D36-9840-D8B41A54D605}" type="presOf" srcId="{A0035966-F04B-4133-BD4D-A26A4955886D}" destId="{469EA2AC-C104-4A46-B73A-9B93433F2B89}" srcOrd="1" destOrd="0" presId="urn:microsoft.com/office/officeart/2005/8/layout/hierarchy2"/>
    <dgm:cxn modelId="{FF31CEEF-1DF0-4BA5-BEDE-257072A0EE3E}" srcId="{5CDFE412-60C3-4FD1-8CD0-224EA10E846F}" destId="{2AA44480-A985-4334-BEC4-FD27E5468108}" srcOrd="2" destOrd="0" parTransId="{A771E04A-F9F3-4D51-ABB3-B59E22AA0D40}" sibTransId="{54CF75BC-4709-4FB4-8DE7-6312311A2D3C}"/>
    <dgm:cxn modelId="{53C376F3-9FCC-4FB5-82EB-8B7B1D68DBC0}" type="presOf" srcId="{EE8ED9CC-AAFE-40A1-A07B-F21E5F330E2F}" destId="{B6315B74-078C-4EB5-85BD-05EA24B2C9CA}" srcOrd="0" destOrd="0" presId="urn:microsoft.com/office/officeart/2005/8/layout/hierarchy2"/>
    <dgm:cxn modelId="{063F73FA-C0AA-42E6-84AE-5C30A0CCC81F}" srcId="{5CDFE412-60C3-4FD1-8CD0-224EA10E846F}" destId="{814F4D90-6452-47E9-80A7-DE960A027F47}" srcOrd="0" destOrd="0" parTransId="{C20481D1-3286-4742-9A6C-6CF5CE57EB4C}" sibTransId="{EE37F53A-96D7-437D-93A5-37617EB5F4A6}"/>
    <dgm:cxn modelId="{56306AFC-4FDA-40C2-8CC3-ED9F67B54156}" type="presOf" srcId="{A7C6C843-6F79-413C-A804-9890CBC0247A}" destId="{01DFB0B3-0812-41EE-BA14-B5DC67F2D84E}" srcOrd="0" destOrd="0" presId="urn:microsoft.com/office/officeart/2005/8/layout/hierarchy2"/>
    <dgm:cxn modelId="{4A86CC9C-F024-44AA-8137-A4B94B762839}" type="presParOf" srcId="{47011357-F54A-4B2D-AAA8-025BD4F0E10F}" destId="{6F343303-6F97-4B9C-9DA5-86920F000A44}" srcOrd="0" destOrd="0" presId="urn:microsoft.com/office/officeart/2005/8/layout/hierarchy2"/>
    <dgm:cxn modelId="{E8531921-529E-4750-B265-933EC6B254FF}" type="presParOf" srcId="{6F343303-6F97-4B9C-9DA5-86920F000A44}" destId="{331D2E79-5505-496D-9A65-BD4F6EF2DD40}" srcOrd="0" destOrd="0" presId="urn:microsoft.com/office/officeart/2005/8/layout/hierarchy2"/>
    <dgm:cxn modelId="{89AF0633-2116-4B94-B2F1-9FE2AEEB0422}" type="presParOf" srcId="{6F343303-6F97-4B9C-9DA5-86920F000A44}" destId="{F921B84E-B4A3-492F-B309-F8AD46D8784B}" srcOrd="1" destOrd="0" presId="urn:microsoft.com/office/officeart/2005/8/layout/hierarchy2"/>
    <dgm:cxn modelId="{6FC9F8A0-3CBA-4C48-AE23-39B75C48E868}" type="presParOf" srcId="{F921B84E-B4A3-492F-B309-F8AD46D8784B}" destId="{47B6E281-F071-48F0-B4DB-3EDE046888C1}" srcOrd="0" destOrd="0" presId="urn:microsoft.com/office/officeart/2005/8/layout/hierarchy2"/>
    <dgm:cxn modelId="{5616050B-7704-479F-8278-3FBD0B708269}" type="presParOf" srcId="{47B6E281-F071-48F0-B4DB-3EDE046888C1}" destId="{E469FC7A-7F29-4A74-A3BA-05522728D1F1}" srcOrd="0" destOrd="0" presId="urn:microsoft.com/office/officeart/2005/8/layout/hierarchy2"/>
    <dgm:cxn modelId="{FAC259D5-4606-488E-8175-01806BEE2BDA}" type="presParOf" srcId="{F921B84E-B4A3-492F-B309-F8AD46D8784B}" destId="{FF3493B2-7526-4CFF-904C-2D8F160DE5F8}" srcOrd="1" destOrd="0" presId="urn:microsoft.com/office/officeart/2005/8/layout/hierarchy2"/>
    <dgm:cxn modelId="{0B5F7613-90D7-49F5-B453-97FAEBD69053}" type="presParOf" srcId="{FF3493B2-7526-4CFF-904C-2D8F160DE5F8}" destId="{A7F38F79-4ACD-4131-96F9-79A30C267C46}" srcOrd="0" destOrd="0" presId="urn:microsoft.com/office/officeart/2005/8/layout/hierarchy2"/>
    <dgm:cxn modelId="{6B7C0984-B5C7-49DF-80EF-78D2928E9802}" type="presParOf" srcId="{FF3493B2-7526-4CFF-904C-2D8F160DE5F8}" destId="{62022CDC-C8C2-48BE-B77E-7F363A8B1A18}" srcOrd="1" destOrd="0" presId="urn:microsoft.com/office/officeart/2005/8/layout/hierarchy2"/>
    <dgm:cxn modelId="{82D12A7B-8360-488F-8529-EAE0380C9894}" type="presParOf" srcId="{62022CDC-C8C2-48BE-B77E-7F363A8B1A18}" destId="{38F39D43-09FF-4207-BB85-898F204F1406}" srcOrd="0" destOrd="0" presId="urn:microsoft.com/office/officeart/2005/8/layout/hierarchy2"/>
    <dgm:cxn modelId="{D256E01A-BBE5-4585-9B00-F64E18C6FBFD}" type="presParOf" srcId="{38F39D43-09FF-4207-BB85-898F204F1406}" destId="{D33B1209-21AF-4B9A-9945-C44C68BFFAD8}" srcOrd="0" destOrd="0" presId="urn:microsoft.com/office/officeart/2005/8/layout/hierarchy2"/>
    <dgm:cxn modelId="{1A7C5F15-7A29-42A6-A2B6-15C37566A774}" type="presParOf" srcId="{62022CDC-C8C2-48BE-B77E-7F363A8B1A18}" destId="{C19B29F4-F5D6-45FF-9BDE-2904151116F7}" srcOrd="1" destOrd="0" presId="urn:microsoft.com/office/officeart/2005/8/layout/hierarchy2"/>
    <dgm:cxn modelId="{40206611-FDEC-487A-9718-4F0EB7DF8A0A}" type="presParOf" srcId="{C19B29F4-F5D6-45FF-9BDE-2904151116F7}" destId="{CE5EB68D-EE36-4244-88CC-310103ECEA3C}" srcOrd="0" destOrd="0" presId="urn:microsoft.com/office/officeart/2005/8/layout/hierarchy2"/>
    <dgm:cxn modelId="{BAEFBC81-B20E-43F3-9EA4-43B1FB387D35}" type="presParOf" srcId="{C19B29F4-F5D6-45FF-9BDE-2904151116F7}" destId="{BEAD5D37-32C0-4F16-A463-9AF060F30617}" srcOrd="1" destOrd="0" presId="urn:microsoft.com/office/officeart/2005/8/layout/hierarchy2"/>
    <dgm:cxn modelId="{976F1F2C-92B8-491C-A27E-ACCB0C8C6EC4}" type="presParOf" srcId="{62022CDC-C8C2-48BE-B77E-7F363A8B1A18}" destId="{B0FA11CB-049A-491C-8E26-41F6A5E9457E}" srcOrd="2" destOrd="0" presId="urn:microsoft.com/office/officeart/2005/8/layout/hierarchy2"/>
    <dgm:cxn modelId="{6F7756A7-B4C7-43BB-B1A5-E52DE98F9812}" type="presParOf" srcId="{B0FA11CB-049A-491C-8E26-41F6A5E9457E}" destId="{469EA2AC-C104-4A46-B73A-9B93433F2B89}" srcOrd="0" destOrd="0" presId="urn:microsoft.com/office/officeart/2005/8/layout/hierarchy2"/>
    <dgm:cxn modelId="{FAF721C9-0A41-4487-B0AF-77F724C75973}" type="presParOf" srcId="{62022CDC-C8C2-48BE-B77E-7F363A8B1A18}" destId="{448FC459-5DE8-42C9-B146-3A38C6405BB8}" srcOrd="3" destOrd="0" presId="urn:microsoft.com/office/officeart/2005/8/layout/hierarchy2"/>
    <dgm:cxn modelId="{7C996ED9-5B31-40E0-ABBB-2293E22991EA}" type="presParOf" srcId="{448FC459-5DE8-42C9-B146-3A38C6405BB8}" destId="{97D4DA7A-A077-4C13-88F7-4FE23AA41280}" srcOrd="0" destOrd="0" presId="urn:microsoft.com/office/officeart/2005/8/layout/hierarchy2"/>
    <dgm:cxn modelId="{0278B4ED-9874-4691-B9CB-C101F2E62163}" type="presParOf" srcId="{448FC459-5DE8-42C9-B146-3A38C6405BB8}" destId="{B58D14F8-C5AD-440F-92CD-EC585F8E0477}" srcOrd="1" destOrd="0" presId="urn:microsoft.com/office/officeart/2005/8/layout/hierarchy2"/>
    <dgm:cxn modelId="{4DBBCCB3-F128-4A2A-A96D-60EAF1F40F64}" type="presParOf" srcId="{62022CDC-C8C2-48BE-B77E-7F363A8B1A18}" destId="{F61AD4C0-FDA2-4755-992D-09692026C5CB}" srcOrd="4" destOrd="0" presId="urn:microsoft.com/office/officeart/2005/8/layout/hierarchy2"/>
    <dgm:cxn modelId="{5878E2B7-31B9-4D39-9438-E246DD153AB0}" type="presParOf" srcId="{F61AD4C0-FDA2-4755-992D-09692026C5CB}" destId="{33445FC7-17C5-4EDC-B3F7-B7F396856EB4}" srcOrd="0" destOrd="0" presId="urn:microsoft.com/office/officeart/2005/8/layout/hierarchy2"/>
    <dgm:cxn modelId="{24D27CE6-F0D2-4A87-A998-B9790D6BDC08}" type="presParOf" srcId="{62022CDC-C8C2-48BE-B77E-7F363A8B1A18}" destId="{C79E66B4-83FA-49DC-85FC-0AA8499D4D48}" srcOrd="5" destOrd="0" presId="urn:microsoft.com/office/officeart/2005/8/layout/hierarchy2"/>
    <dgm:cxn modelId="{63ABDAB5-2235-4E34-B6B1-85617113F706}" type="presParOf" srcId="{C79E66B4-83FA-49DC-85FC-0AA8499D4D48}" destId="{1A4D6D89-9890-47B6-AABD-68504A829739}" srcOrd="0" destOrd="0" presId="urn:microsoft.com/office/officeart/2005/8/layout/hierarchy2"/>
    <dgm:cxn modelId="{0F460415-9462-4F27-8BD0-476B42AAB438}" type="presParOf" srcId="{C79E66B4-83FA-49DC-85FC-0AA8499D4D48}" destId="{8965BF14-CB94-41BE-8717-C1F178A6CF46}" srcOrd="1" destOrd="0" presId="urn:microsoft.com/office/officeart/2005/8/layout/hierarchy2"/>
    <dgm:cxn modelId="{22F0AFC6-1EBB-4662-9C6E-161E4DD19F87}" type="presParOf" srcId="{F921B84E-B4A3-492F-B309-F8AD46D8784B}" destId="{01DFB0B3-0812-41EE-BA14-B5DC67F2D84E}" srcOrd="2" destOrd="0" presId="urn:microsoft.com/office/officeart/2005/8/layout/hierarchy2"/>
    <dgm:cxn modelId="{646355E2-91C7-423E-BE36-FC604B966B70}" type="presParOf" srcId="{01DFB0B3-0812-41EE-BA14-B5DC67F2D84E}" destId="{143EFF15-4421-4062-B8F1-7D5666FCB41F}" srcOrd="0" destOrd="0" presId="urn:microsoft.com/office/officeart/2005/8/layout/hierarchy2"/>
    <dgm:cxn modelId="{45EE378F-EC1A-4BAF-B7BD-57E8686B32CF}" type="presParOf" srcId="{F921B84E-B4A3-492F-B309-F8AD46D8784B}" destId="{345C0E0E-7938-4354-AF22-C44EEE627432}" srcOrd="3" destOrd="0" presId="urn:microsoft.com/office/officeart/2005/8/layout/hierarchy2"/>
    <dgm:cxn modelId="{91D10422-54C6-4937-847D-102B2D80FFF9}" type="presParOf" srcId="{345C0E0E-7938-4354-AF22-C44EEE627432}" destId="{37961DE7-C5F1-4058-BA12-35D507E25C86}" srcOrd="0" destOrd="0" presId="urn:microsoft.com/office/officeart/2005/8/layout/hierarchy2"/>
    <dgm:cxn modelId="{CB1A63B1-49B6-4E26-AA12-0BE5C4AF18B3}" type="presParOf" srcId="{345C0E0E-7938-4354-AF22-C44EEE627432}" destId="{014A46AC-715C-4A7F-BBB9-0E059DBA677A}" srcOrd="1" destOrd="0" presId="urn:microsoft.com/office/officeart/2005/8/layout/hierarchy2"/>
    <dgm:cxn modelId="{F7161F7F-B580-40BB-B072-CCDE64FA6682}" type="presParOf" srcId="{F921B84E-B4A3-492F-B309-F8AD46D8784B}" destId="{B6315B74-078C-4EB5-85BD-05EA24B2C9CA}" srcOrd="4" destOrd="0" presId="urn:microsoft.com/office/officeart/2005/8/layout/hierarchy2"/>
    <dgm:cxn modelId="{C3C99937-9772-4487-92B9-A30840EA611B}" type="presParOf" srcId="{B6315B74-078C-4EB5-85BD-05EA24B2C9CA}" destId="{A3EC6E82-6FC0-4355-9B49-B9ABC371CA1A}" srcOrd="0" destOrd="0" presId="urn:microsoft.com/office/officeart/2005/8/layout/hierarchy2"/>
    <dgm:cxn modelId="{EFC47BEC-7D3A-4E2A-B82C-D06917A121CC}" type="presParOf" srcId="{F921B84E-B4A3-492F-B309-F8AD46D8784B}" destId="{062929E1-43A0-406D-95C2-5ACB61D7D4D4}" srcOrd="5" destOrd="0" presId="urn:microsoft.com/office/officeart/2005/8/layout/hierarchy2"/>
    <dgm:cxn modelId="{35E44B58-CBC5-4875-9125-34AE648F781C}" type="presParOf" srcId="{062929E1-43A0-406D-95C2-5ACB61D7D4D4}" destId="{F19082A2-A26E-4A6B-A9E6-CDF0B9CAAC0D}" srcOrd="0" destOrd="0" presId="urn:microsoft.com/office/officeart/2005/8/layout/hierarchy2"/>
    <dgm:cxn modelId="{A0250004-0DAC-4B1D-926C-CBFBB6F85583}" type="presParOf" srcId="{062929E1-43A0-406D-95C2-5ACB61D7D4D4}" destId="{2B9F6526-69AA-4FF3-B3F7-0E7FE21F3EAF}"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99DEA77-8F04-49B8-B6D1-2467CD8F2E53}"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zh-CN" altLang="en-US"/>
        </a:p>
      </dgm:t>
    </dgm:pt>
    <dgm:pt modelId="{CFB642BA-5EC1-4516-AC8C-05B58DAA9F81}">
      <dgm:prSet phldrT="[文本]"/>
      <dgm:spPr/>
      <dgm:t>
        <a:bodyPr/>
        <a:lstStyle/>
        <a:p>
          <a:r>
            <a:rPr lang="zh-CN" altLang="en-US" dirty="0"/>
            <a:t>实时反馈</a:t>
          </a:r>
        </a:p>
      </dgm:t>
    </dgm:pt>
    <dgm:pt modelId="{245950C2-DDBB-42A5-8A6B-9CC9F49F13AF}" type="parTrans" cxnId="{4282D018-6FD7-4349-9023-1979F86627CC}">
      <dgm:prSet/>
      <dgm:spPr/>
      <dgm:t>
        <a:bodyPr/>
        <a:lstStyle/>
        <a:p>
          <a:endParaRPr lang="zh-CN" altLang="en-US"/>
        </a:p>
      </dgm:t>
    </dgm:pt>
    <dgm:pt modelId="{47053D3E-A45B-4A29-8441-E8A46E444A24}" type="sibTrans" cxnId="{4282D018-6FD7-4349-9023-1979F86627CC}">
      <dgm:prSet/>
      <dgm:spPr/>
      <dgm:t>
        <a:bodyPr/>
        <a:lstStyle/>
        <a:p>
          <a:endParaRPr lang="zh-CN" altLang="en-US"/>
        </a:p>
      </dgm:t>
    </dgm:pt>
    <dgm:pt modelId="{25080EA1-1AE8-4509-A7E3-9F15A687730A}">
      <dgm:prSet/>
      <dgm:spPr/>
      <dgm:t>
        <a:bodyPr/>
        <a:lstStyle/>
        <a:p>
          <a:r>
            <a:rPr lang="zh-CN" altLang="en-US" dirty="0"/>
            <a:t>视觉反馈</a:t>
          </a:r>
        </a:p>
      </dgm:t>
    </dgm:pt>
    <dgm:pt modelId="{D8E7EC90-701E-4DA4-A08D-CD0997C08945}" type="parTrans" cxnId="{635E113D-61A4-445D-A904-095D9D8BF4B7}">
      <dgm:prSet/>
      <dgm:spPr/>
      <dgm:t>
        <a:bodyPr/>
        <a:lstStyle/>
        <a:p>
          <a:endParaRPr lang="zh-CN" altLang="en-US"/>
        </a:p>
      </dgm:t>
    </dgm:pt>
    <dgm:pt modelId="{30F31B42-C95E-46BB-9899-CB461A9D86A3}" type="sibTrans" cxnId="{635E113D-61A4-445D-A904-095D9D8BF4B7}">
      <dgm:prSet/>
      <dgm:spPr/>
      <dgm:t>
        <a:bodyPr/>
        <a:lstStyle/>
        <a:p>
          <a:endParaRPr lang="zh-CN" altLang="en-US"/>
        </a:p>
      </dgm:t>
    </dgm:pt>
    <dgm:pt modelId="{7C514E55-64B4-4603-AC3E-B882ABD85A7D}">
      <dgm:prSet/>
      <dgm:spPr/>
      <dgm:t>
        <a:bodyPr/>
        <a:lstStyle/>
        <a:p>
          <a:r>
            <a:rPr lang="zh-CN" altLang="en-US" dirty="0"/>
            <a:t>文案反馈</a:t>
          </a:r>
        </a:p>
      </dgm:t>
    </dgm:pt>
    <dgm:pt modelId="{10CEFC17-FFE6-4637-84B6-3E944610D0B6}" type="parTrans" cxnId="{F9AD93DB-D930-43CB-B801-A3750622F6B6}">
      <dgm:prSet/>
      <dgm:spPr/>
      <dgm:t>
        <a:bodyPr/>
        <a:lstStyle/>
        <a:p>
          <a:endParaRPr lang="zh-CN" altLang="en-US"/>
        </a:p>
      </dgm:t>
    </dgm:pt>
    <dgm:pt modelId="{62160C8B-3A74-4737-A138-2D24A2EDD462}" type="sibTrans" cxnId="{F9AD93DB-D930-43CB-B801-A3750622F6B6}">
      <dgm:prSet/>
      <dgm:spPr/>
      <dgm:t>
        <a:bodyPr/>
        <a:lstStyle/>
        <a:p>
          <a:endParaRPr lang="zh-CN" altLang="en-US"/>
        </a:p>
      </dgm:t>
    </dgm:pt>
    <dgm:pt modelId="{E53E382A-11A6-421F-9D14-0076B9D77F4D}">
      <dgm:prSet/>
      <dgm:spPr/>
      <dgm:t>
        <a:bodyPr/>
        <a:lstStyle/>
        <a:p>
          <a:r>
            <a:rPr lang="zh-CN" altLang="en-US" dirty="0"/>
            <a:t>无障碍支持</a:t>
          </a:r>
        </a:p>
      </dgm:t>
    </dgm:pt>
    <dgm:pt modelId="{C0DF67CE-85DD-4110-8356-CE37FCAF47CA}" type="parTrans" cxnId="{DD63FCD3-E218-40F2-A58A-04A2E7035BF4}">
      <dgm:prSet/>
      <dgm:spPr/>
      <dgm:t>
        <a:bodyPr/>
        <a:lstStyle/>
        <a:p>
          <a:endParaRPr lang="zh-CN" altLang="en-US"/>
        </a:p>
      </dgm:t>
    </dgm:pt>
    <dgm:pt modelId="{44606729-CB0D-49EE-8E21-B3A96F034BE7}" type="sibTrans" cxnId="{DD63FCD3-E218-40F2-A58A-04A2E7035BF4}">
      <dgm:prSet/>
      <dgm:spPr/>
      <dgm:t>
        <a:bodyPr/>
        <a:lstStyle/>
        <a:p>
          <a:endParaRPr lang="zh-CN" altLang="en-US"/>
        </a:p>
      </dgm:t>
    </dgm:pt>
    <dgm:pt modelId="{554FE707-AEB9-40D3-BFEF-53F468659973}">
      <dgm:prSet/>
      <dgm:spPr/>
      <dgm:t>
        <a:bodyPr/>
        <a:lstStyle/>
        <a:p>
          <a:r>
            <a:rPr lang="zh-CN" altLang="en-US" dirty="0"/>
            <a:t>交互设计</a:t>
          </a:r>
        </a:p>
      </dgm:t>
    </dgm:pt>
    <dgm:pt modelId="{176F2C37-6ED0-44F0-9EE9-1F546AC3B57F}" type="parTrans" cxnId="{04A885EB-96BC-4265-957E-C84EBC4599D7}">
      <dgm:prSet/>
      <dgm:spPr/>
      <dgm:t>
        <a:bodyPr/>
        <a:lstStyle/>
        <a:p>
          <a:endParaRPr lang="zh-CN" altLang="en-US"/>
        </a:p>
      </dgm:t>
    </dgm:pt>
    <dgm:pt modelId="{431420BD-A44F-4DE8-8523-D1A9C40AD9DC}" type="sibTrans" cxnId="{04A885EB-96BC-4265-957E-C84EBC4599D7}">
      <dgm:prSet/>
      <dgm:spPr/>
      <dgm:t>
        <a:bodyPr/>
        <a:lstStyle/>
        <a:p>
          <a:endParaRPr lang="zh-CN" altLang="en-US"/>
        </a:p>
      </dgm:t>
    </dgm:pt>
    <dgm:pt modelId="{41ACB993-EEFC-4FAE-9785-0146C7C4DE4F}">
      <dgm:prSet/>
      <dgm:spPr/>
      <dgm:t>
        <a:bodyPr anchor="t"/>
        <a:lstStyle/>
        <a:p>
          <a:pPr algn="l"/>
          <a:r>
            <a:rPr lang="zh-CN" altLang="en-US" dirty="0"/>
            <a:t>在交互设计方面，当表单验证发现错误时，自动将焦点定位到第一个有误的输入域是一个非常实用的功能。</a:t>
          </a:r>
        </a:p>
      </dgm:t>
    </dgm:pt>
    <dgm:pt modelId="{20DB0E45-2921-4F0E-B643-7B94EF36CDC2}" type="parTrans" cxnId="{A0D3E29E-4EDA-4C33-B45D-98A5B0859379}">
      <dgm:prSet/>
      <dgm:spPr/>
      <dgm:t>
        <a:bodyPr/>
        <a:lstStyle/>
        <a:p>
          <a:endParaRPr lang="zh-CN" altLang="en-US"/>
        </a:p>
      </dgm:t>
    </dgm:pt>
    <dgm:pt modelId="{177D3DB7-09E0-40AF-82C1-6566457BF482}" type="sibTrans" cxnId="{A0D3E29E-4EDA-4C33-B45D-98A5B0859379}">
      <dgm:prSet/>
      <dgm:spPr/>
      <dgm:t>
        <a:bodyPr/>
        <a:lstStyle/>
        <a:p>
          <a:endParaRPr lang="zh-CN" altLang="en-US"/>
        </a:p>
      </dgm:t>
    </dgm:pt>
    <dgm:pt modelId="{D7DF9829-87EC-4E54-9A88-8CE4ED555BF1}">
      <dgm:prSet/>
      <dgm:spPr/>
      <dgm:t>
        <a:bodyPr anchor="t"/>
        <a:lstStyle/>
        <a:p>
          <a:pPr algn="l"/>
          <a:r>
            <a:rPr lang="zh-CN" altLang="en-US" dirty="0"/>
            <a:t>使用 </a:t>
          </a:r>
          <a:r>
            <a:rPr lang="en-US" altLang="en-US" dirty="0"/>
            <a:t>WAI-ARIA </a:t>
          </a:r>
          <a:r>
            <a:rPr lang="zh-CN" altLang="en-US" dirty="0"/>
            <a:t>属性有助于确保所有用户都能获得一致的体验， 无论他们是否依赖辅助技术。</a:t>
          </a:r>
        </a:p>
      </dgm:t>
    </dgm:pt>
    <dgm:pt modelId="{976D4484-7E39-4C80-9C1F-686177D41C59}" type="parTrans" cxnId="{E777374B-CDDF-4B60-8C82-5CE932B632FA}">
      <dgm:prSet/>
      <dgm:spPr/>
      <dgm:t>
        <a:bodyPr/>
        <a:lstStyle/>
        <a:p>
          <a:endParaRPr lang="zh-CN" altLang="en-US"/>
        </a:p>
      </dgm:t>
    </dgm:pt>
    <dgm:pt modelId="{E6F8742B-A9EE-4B00-B8DC-FBDC69807A88}" type="sibTrans" cxnId="{E777374B-CDDF-4B60-8C82-5CE932B632FA}">
      <dgm:prSet/>
      <dgm:spPr/>
      <dgm:t>
        <a:bodyPr/>
        <a:lstStyle/>
        <a:p>
          <a:endParaRPr lang="zh-CN" altLang="en-US"/>
        </a:p>
      </dgm:t>
    </dgm:pt>
    <dgm:pt modelId="{E2D597BA-D129-4534-9951-2E3C640750AB}">
      <dgm:prSet/>
      <dgm:spPr/>
      <dgm:t>
        <a:bodyPr anchor="t"/>
        <a:lstStyle/>
        <a:p>
          <a:pPr algn="l"/>
          <a:r>
            <a:rPr lang="zh-CN" altLang="en-US" dirty="0"/>
            <a:t>清晰、简洁且具有指导性的错误提示文案对于帮助用户理解问题所在至关重要。</a:t>
          </a:r>
        </a:p>
      </dgm:t>
    </dgm:pt>
    <dgm:pt modelId="{2B467AED-2DA9-40E9-A0B5-016E105D3346}" type="parTrans" cxnId="{00D1A6C6-C2B1-4FAA-B2AB-7E4C9838B470}">
      <dgm:prSet/>
      <dgm:spPr/>
      <dgm:t>
        <a:bodyPr/>
        <a:lstStyle/>
        <a:p>
          <a:endParaRPr lang="zh-CN" altLang="en-US"/>
        </a:p>
      </dgm:t>
    </dgm:pt>
    <dgm:pt modelId="{69BA382B-C73D-4AEE-9499-96B216DE05BD}" type="sibTrans" cxnId="{00D1A6C6-C2B1-4FAA-B2AB-7E4C9838B470}">
      <dgm:prSet/>
      <dgm:spPr/>
      <dgm:t>
        <a:bodyPr/>
        <a:lstStyle/>
        <a:p>
          <a:endParaRPr lang="zh-CN" altLang="en-US"/>
        </a:p>
      </dgm:t>
    </dgm:pt>
    <dgm:pt modelId="{08990699-13EA-4D39-9EBD-8A1225834D1E}">
      <dgm:prSet phldrT="[文本]"/>
      <dgm:spPr/>
      <dgm:t>
        <a:bodyPr anchor="t"/>
        <a:lstStyle/>
        <a:p>
          <a:pPr algn="l"/>
          <a:r>
            <a:rPr lang="zh-CN" altLang="en-US" dirty="0"/>
            <a:t>实时反馈机制允许用户在输入信息的同时，立即得知其输入内容是否符合预期的格式和要求。</a:t>
          </a:r>
        </a:p>
      </dgm:t>
    </dgm:pt>
    <dgm:pt modelId="{7FEED933-530F-4F9A-9710-DE94D9ADBE0C}" type="parTrans" cxnId="{629558B6-4E08-44CF-8243-B74687A7DC31}">
      <dgm:prSet/>
      <dgm:spPr/>
      <dgm:t>
        <a:bodyPr/>
        <a:lstStyle/>
        <a:p>
          <a:endParaRPr lang="zh-CN" altLang="en-US"/>
        </a:p>
      </dgm:t>
    </dgm:pt>
    <dgm:pt modelId="{B51D5319-9742-4733-8213-73B4F62B30F1}" type="sibTrans" cxnId="{629558B6-4E08-44CF-8243-B74687A7DC31}">
      <dgm:prSet/>
      <dgm:spPr/>
      <dgm:t>
        <a:bodyPr/>
        <a:lstStyle/>
        <a:p>
          <a:endParaRPr lang="zh-CN" altLang="en-US"/>
        </a:p>
      </dgm:t>
    </dgm:pt>
    <dgm:pt modelId="{378D66B7-BA8B-4AB4-8EE9-9657875DC616}">
      <dgm:prSet/>
      <dgm:spPr/>
      <dgm:t>
        <a:bodyPr anchor="t"/>
        <a:lstStyle/>
        <a:p>
          <a:pPr algn="l"/>
          <a:r>
            <a:rPr lang="zh-CN" altLang="en-US" dirty="0"/>
            <a:t>视觉反馈是通过改变表单元素（如输入框）的样式来直观地传达其有效或无效状态。</a:t>
          </a:r>
        </a:p>
      </dgm:t>
    </dgm:pt>
    <dgm:pt modelId="{DB15F68E-3EB4-47F2-87B2-12A2CF6D146E}" type="parTrans" cxnId="{CBCA92B4-0DE3-401D-AA94-4B9B18819F7C}">
      <dgm:prSet/>
      <dgm:spPr/>
      <dgm:t>
        <a:bodyPr/>
        <a:lstStyle/>
        <a:p>
          <a:endParaRPr lang="zh-CN" altLang="en-US"/>
        </a:p>
      </dgm:t>
    </dgm:pt>
    <dgm:pt modelId="{DF16EF88-AC32-4021-9544-19F3BFD996E0}" type="sibTrans" cxnId="{CBCA92B4-0DE3-401D-AA94-4B9B18819F7C}">
      <dgm:prSet/>
      <dgm:spPr/>
      <dgm:t>
        <a:bodyPr/>
        <a:lstStyle/>
        <a:p>
          <a:endParaRPr lang="zh-CN" altLang="en-US"/>
        </a:p>
      </dgm:t>
    </dgm:pt>
    <dgm:pt modelId="{9E25D9BD-C880-4DAE-9516-8424C16C5287}" type="pres">
      <dgm:prSet presAssocID="{B99DEA77-8F04-49B8-B6D1-2467CD8F2E53}" presName="theList" presStyleCnt="0">
        <dgm:presLayoutVars>
          <dgm:dir/>
          <dgm:animLvl val="lvl"/>
          <dgm:resizeHandles val="exact"/>
        </dgm:presLayoutVars>
      </dgm:prSet>
      <dgm:spPr/>
    </dgm:pt>
    <dgm:pt modelId="{3FF2A02A-20DA-4FB1-B863-B11ED8B51782}" type="pres">
      <dgm:prSet presAssocID="{CFB642BA-5EC1-4516-AC8C-05B58DAA9F81}" presName="compNode" presStyleCnt="0"/>
      <dgm:spPr/>
    </dgm:pt>
    <dgm:pt modelId="{92D4C99B-9232-4263-8A58-55960DE1B6B8}" type="pres">
      <dgm:prSet presAssocID="{CFB642BA-5EC1-4516-AC8C-05B58DAA9F81}" presName="aNode" presStyleLbl="bgShp" presStyleIdx="0" presStyleCnt="5"/>
      <dgm:spPr/>
    </dgm:pt>
    <dgm:pt modelId="{A075896E-015F-4600-9DCE-FCAC7CEDC6E5}" type="pres">
      <dgm:prSet presAssocID="{CFB642BA-5EC1-4516-AC8C-05B58DAA9F81}" presName="textNode" presStyleLbl="bgShp" presStyleIdx="0" presStyleCnt="5"/>
      <dgm:spPr/>
    </dgm:pt>
    <dgm:pt modelId="{AD731A6D-5270-4050-9CA7-372E562B4841}" type="pres">
      <dgm:prSet presAssocID="{CFB642BA-5EC1-4516-AC8C-05B58DAA9F81}" presName="compChildNode" presStyleCnt="0"/>
      <dgm:spPr/>
    </dgm:pt>
    <dgm:pt modelId="{B98C40FA-6400-4816-A639-B23FD0BB9F67}" type="pres">
      <dgm:prSet presAssocID="{CFB642BA-5EC1-4516-AC8C-05B58DAA9F81}" presName="theInnerList" presStyleCnt="0"/>
      <dgm:spPr/>
    </dgm:pt>
    <dgm:pt modelId="{11890E39-6DC0-4749-9C44-92A76450A6DA}" type="pres">
      <dgm:prSet presAssocID="{08990699-13EA-4D39-9EBD-8A1225834D1E}" presName="childNode" presStyleLbl="node1" presStyleIdx="0" presStyleCnt="5">
        <dgm:presLayoutVars>
          <dgm:bulletEnabled val="1"/>
        </dgm:presLayoutVars>
      </dgm:prSet>
      <dgm:spPr/>
    </dgm:pt>
    <dgm:pt modelId="{BECC3D87-4C05-45BA-827B-756920FE7A1F}" type="pres">
      <dgm:prSet presAssocID="{CFB642BA-5EC1-4516-AC8C-05B58DAA9F81}" presName="aSpace" presStyleCnt="0"/>
      <dgm:spPr/>
    </dgm:pt>
    <dgm:pt modelId="{E3487639-A17E-4295-B0EF-EFDCEF3080D2}" type="pres">
      <dgm:prSet presAssocID="{25080EA1-1AE8-4509-A7E3-9F15A687730A}" presName="compNode" presStyleCnt="0"/>
      <dgm:spPr/>
    </dgm:pt>
    <dgm:pt modelId="{70E063F1-EF93-49B0-993D-FB7A2E4E6033}" type="pres">
      <dgm:prSet presAssocID="{25080EA1-1AE8-4509-A7E3-9F15A687730A}" presName="aNode" presStyleLbl="bgShp" presStyleIdx="1" presStyleCnt="5"/>
      <dgm:spPr/>
    </dgm:pt>
    <dgm:pt modelId="{C129C5ED-7344-4CE7-BEB7-6F43BCCE5C03}" type="pres">
      <dgm:prSet presAssocID="{25080EA1-1AE8-4509-A7E3-9F15A687730A}" presName="textNode" presStyleLbl="bgShp" presStyleIdx="1" presStyleCnt="5"/>
      <dgm:spPr/>
    </dgm:pt>
    <dgm:pt modelId="{6A22AD40-1FA5-4469-856E-554E3D184AA3}" type="pres">
      <dgm:prSet presAssocID="{25080EA1-1AE8-4509-A7E3-9F15A687730A}" presName="compChildNode" presStyleCnt="0"/>
      <dgm:spPr/>
    </dgm:pt>
    <dgm:pt modelId="{8888D5C8-428C-4899-8694-AB8ED4E89BDC}" type="pres">
      <dgm:prSet presAssocID="{25080EA1-1AE8-4509-A7E3-9F15A687730A}" presName="theInnerList" presStyleCnt="0"/>
      <dgm:spPr/>
    </dgm:pt>
    <dgm:pt modelId="{50DA62BD-2862-4617-B33A-E64F03258EAB}" type="pres">
      <dgm:prSet presAssocID="{378D66B7-BA8B-4AB4-8EE9-9657875DC616}" presName="childNode" presStyleLbl="node1" presStyleIdx="1" presStyleCnt="5">
        <dgm:presLayoutVars>
          <dgm:bulletEnabled val="1"/>
        </dgm:presLayoutVars>
      </dgm:prSet>
      <dgm:spPr/>
    </dgm:pt>
    <dgm:pt modelId="{B7385E3E-5205-4DB0-8FB7-C956CD298608}" type="pres">
      <dgm:prSet presAssocID="{25080EA1-1AE8-4509-A7E3-9F15A687730A}" presName="aSpace" presStyleCnt="0"/>
      <dgm:spPr/>
    </dgm:pt>
    <dgm:pt modelId="{4BD9BAFD-D474-4D65-A94B-95C5D08D4A17}" type="pres">
      <dgm:prSet presAssocID="{7C514E55-64B4-4603-AC3E-B882ABD85A7D}" presName="compNode" presStyleCnt="0"/>
      <dgm:spPr/>
    </dgm:pt>
    <dgm:pt modelId="{E8B43628-0991-4CB3-97AF-DF0E718AF9F8}" type="pres">
      <dgm:prSet presAssocID="{7C514E55-64B4-4603-AC3E-B882ABD85A7D}" presName="aNode" presStyleLbl="bgShp" presStyleIdx="2" presStyleCnt="5"/>
      <dgm:spPr/>
    </dgm:pt>
    <dgm:pt modelId="{70D02051-B768-4FCE-9295-49B1E734FBAB}" type="pres">
      <dgm:prSet presAssocID="{7C514E55-64B4-4603-AC3E-B882ABD85A7D}" presName="textNode" presStyleLbl="bgShp" presStyleIdx="2" presStyleCnt="5"/>
      <dgm:spPr/>
    </dgm:pt>
    <dgm:pt modelId="{5F068C1F-2E76-4892-8381-67ACDCBF3DD0}" type="pres">
      <dgm:prSet presAssocID="{7C514E55-64B4-4603-AC3E-B882ABD85A7D}" presName="compChildNode" presStyleCnt="0"/>
      <dgm:spPr/>
    </dgm:pt>
    <dgm:pt modelId="{4AF05B28-FC76-4988-B277-CA094237552A}" type="pres">
      <dgm:prSet presAssocID="{7C514E55-64B4-4603-AC3E-B882ABD85A7D}" presName="theInnerList" presStyleCnt="0"/>
      <dgm:spPr/>
    </dgm:pt>
    <dgm:pt modelId="{60B597DB-0258-45AA-B9ED-FEA9FE7B5D0D}" type="pres">
      <dgm:prSet presAssocID="{E2D597BA-D129-4534-9951-2E3C640750AB}" presName="childNode" presStyleLbl="node1" presStyleIdx="2" presStyleCnt="5">
        <dgm:presLayoutVars>
          <dgm:bulletEnabled val="1"/>
        </dgm:presLayoutVars>
      </dgm:prSet>
      <dgm:spPr/>
    </dgm:pt>
    <dgm:pt modelId="{AEEB9A37-D78D-486A-BAC5-FA8FF97325B4}" type="pres">
      <dgm:prSet presAssocID="{7C514E55-64B4-4603-AC3E-B882ABD85A7D}" presName="aSpace" presStyleCnt="0"/>
      <dgm:spPr/>
    </dgm:pt>
    <dgm:pt modelId="{DD4129AA-E8A5-4513-B9EC-186A5485B101}" type="pres">
      <dgm:prSet presAssocID="{E53E382A-11A6-421F-9D14-0076B9D77F4D}" presName="compNode" presStyleCnt="0"/>
      <dgm:spPr/>
    </dgm:pt>
    <dgm:pt modelId="{31CDCB2F-CD5F-4140-9DF2-BACCEE5165BE}" type="pres">
      <dgm:prSet presAssocID="{E53E382A-11A6-421F-9D14-0076B9D77F4D}" presName="aNode" presStyleLbl="bgShp" presStyleIdx="3" presStyleCnt="5"/>
      <dgm:spPr/>
    </dgm:pt>
    <dgm:pt modelId="{13269A6C-E147-49AF-AB55-91789F84CAC2}" type="pres">
      <dgm:prSet presAssocID="{E53E382A-11A6-421F-9D14-0076B9D77F4D}" presName="textNode" presStyleLbl="bgShp" presStyleIdx="3" presStyleCnt="5"/>
      <dgm:spPr/>
    </dgm:pt>
    <dgm:pt modelId="{6424FB56-4EB8-48AA-8806-A39868F391B9}" type="pres">
      <dgm:prSet presAssocID="{E53E382A-11A6-421F-9D14-0076B9D77F4D}" presName="compChildNode" presStyleCnt="0"/>
      <dgm:spPr/>
    </dgm:pt>
    <dgm:pt modelId="{5FE15B82-025B-4DBB-A41A-E36D99602011}" type="pres">
      <dgm:prSet presAssocID="{E53E382A-11A6-421F-9D14-0076B9D77F4D}" presName="theInnerList" presStyleCnt="0"/>
      <dgm:spPr/>
    </dgm:pt>
    <dgm:pt modelId="{52D559AC-02B3-45E5-89D9-6FAB988F1EF9}" type="pres">
      <dgm:prSet presAssocID="{D7DF9829-87EC-4E54-9A88-8CE4ED555BF1}" presName="childNode" presStyleLbl="node1" presStyleIdx="3" presStyleCnt="5">
        <dgm:presLayoutVars>
          <dgm:bulletEnabled val="1"/>
        </dgm:presLayoutVars>
      </dgm:prSet>
      <dgm:spPr/>
    </dgm:pt>
    <dgm:pt modelId="{48DF8692-949F-4EF6-A7A0-41D27B2A47BB}" type="pres">
      <dgm:prSet presAssocID="{E53E382A-11A6-421F-9D14-0076B9D77F4D}" presName="aSpace" presStyleCnt="0"/>
      <dgm:spPr/>
    </dgm:pt>
    <dgm:pt modelId="{B4A1D8ED-41D8-4262-9646-E2BC0DD88102}" type="pres">
      <dgm:prSet presAssocID="{554FE707-AEB9-40D3-BFEF-53F468659973}" presName="compNode" presStyleCnt="0"/>
      <dgm:spPr/>
    </dgm:pt>
    <dgm:pt modelId="{B6C7FF1E-D118-478E-9171-8FE98327DE66}" type="pres">
      <dgm:prSet presAssocID="{554FE707-AEB9-40D3-BFEF-53F468659973}" presName="aNode" presStyleLbl="bgShp" presStyleIdx="4" presStyleCnt="5"/>
      <dgm:spPr/>
    </dgm:pt>
    <dgm:pt modelId="{BC833291-2420-4969-B9FE-CA846679DB4E}" type="pres">
      <dgm:prSet presAssocID="{554FE707-AEB9-40D3-BFEF-53F468659973}" presName="textNode" presStyleLbl="bgShp" presStyleIdx="4" presStyleCnt="5"/>
      <dgm:spPr/>
    </dgm:pt>
    <dgm:pt modelId="{E9BF703E-34CA-4C13-A6DF-0A9648B97AAF}" type="pres">
      <dgm:prSet presAssocID="{554FE707-AEB9-40D3-BFEF-53F468659973}" presName="compChildNode" presStyleCnt="0"/>
      <dgm:spPr/>
    </dgm:pt>
    <dgm:pt modelId="{EAD66A66-C620-4D22-B380-67C00DC80635}" type="pres">
      <dgm:prSet presAssocID="{554FE707-AEB9-40D3-BFEF-53F468659973}" presName="theInnerList" presStyleCnt="0"/>
      <dgm:spPr/>
    </dgm:pt>
    <dgm:pt modelId="{7DA91A15-6513-4A66-8B44-584F589B4ACB}" type="pres">
      <dgm:prSet presAssocID="{41ACB993-EEFC-4FAE-9785-0146C7C4DE4F}" presName="childNode" presStyleLbl="node1" presStyleIdx="4" presStyleCnt="5">
        <dgm:presLayoutVars>
          <dgm:bulletEnabled val="1"/>
        </dgm:presLayoutVars>
      </dgm:prSet>
      <dgm:spPr/>
    </dgm:pt>
  </dgm:ptLst>
  <dgm:cxnLst>
    <dgm:cxn modelId="{9337EB12-9229-401B-B097-D31CF08E1D19}" type="presOf" srcId="{554FE707-AEB9-40D3-BFEF-53F468659973}" destId="{B6C7FF1E-D118-478E-9171-8FE98327DE66}" srcOrd="0" destOrd="0" presId="urn:microsoft.com/office/officeart/2005/8/layout/lProcess2"/>
    <dgm:cxn modelId="{4282D018-6FD7-4349-9023-1979F86627CC}" srcId="{B99DEA77-8F04-49B8-B6D1-2467CD8F2E53}" destId="{CFB642BA-5EC1-4516-AC8C-05B58DAA9F81}" srcOrd="0" destOrd="0" parTransId="{245950C2-DDBB-42A5-8A6B-9CC9F49F13AF}" sibTransId="{47053D3E-A45B-4A29-8441-E8A46E444A24}"/>
    <dgm:cxn modelId="{73902A23-246F-4B66-AD82-A0ECBA2AF423}" type="presOf" srcId="{D7DF9829-87EC-4E54-9A88-8CE4ED555BF1}" destId="{52D559AC-02B3-45E5-89D9-6FAB988F1EF9}" srcOrd="0" destOrd="0" presId="urn:microsoft.com/office/officeart/2005/8/layout/lProcess2"/>
    <dgm:cxn modelId="{1FFAD42F-A760-4FEE-9DC4-82B814E35AB1}" type="presOf" srcId="{7C514E55-64B4-4603-AC3E-B882ABD85A7D}" destId="{E8B43628-0991-4CB3-97AF-DF0E718AF9F8}" srcOrd="0" destOrd="0" presId="urn:microsoft.com/office/officeart/2005/8/layout/lProcess2"/>
    <dgm:cxn modelId="{ACF58B33-F54C-485B-8652-357113CA1A10}" type="presOf" srcId="{41ACB993-EEFC-4FAE-9785-0146C7C4DE4F}" destId="{7DA91A15-6513-4A66-8B44-584F589B4ACB}" srcOrd="0" destOrd="0" presId="urn:microsoft.com/office/officeart/2005/8/layout/lProcess2"/>
    <dgm:cxn modelId="{635E113D-61A4-445D-A904-095D9D8BF4B7}" srcId="{B99DEA77-8F04-49B8-B6D1-2467CD8F2E53}" destId="{25080EA1-1AE8-4509-A7E3-9F15A687730A}" srcOrd="1" destOrd="0" parTransId="{D8E7EC90-701E-4DA4-A08D-CD0997C08945}" sibTransId="{30F31B42-C95E-46BB-9899-CB461A9D86A3}"/>
    <dgm:cxn modelId="{E6B29B5F-A724-4C74-91B7-069B941E5F12}" type="presOf" srcId="{E53E382A-11A6-421F-9D14-0076B9D77F4D}" destId="{13269A6C-E147-49AF-AB55-91789F84CAC2}" srcOrd="1" destOrd="0" presId="urn:microsoft.com/office/officeart/2005/8/layout/lProcess2"/>
    <dgm:cxn modelId="{A7338043-6AC8-4AED-BCED-C4EEB47ED9DA}" type="presOf" srcId="{7C514E55-64B4-4603-AC3E-B882ABD85A7D}" destId="{70D02051-B768-4FCE-9295-49B1E734FBAB}" srcOrd="1" destOrd="0" presId="urn:microsoft.com/office/officeart/2005/8/layout/lProcess2"/>
    <dgm:cxn modelId="{E777374B-CDDF-4B60-8C82-5CE932B632FA}" srcId="{E53E382A-11A6-421F-9D14-0076B9D77F4D}" destId="{D7DF9829-87EC-4E54-9A88-8CE4ED555BF1}" srcOrd="0" destOrd="0" parTransId="{976D4484-7E39-4C80-9C1F-686177D41C59}" sibTransId="{E6F8742B-A9EE-4B00-B8DC-FBDC69807A88}"/>
    <dgm:cxn modelId="{94899B50-BD22-47CB-B366-3B70EEF88705}" type="presOf" srcId="{08990699-13EA-4D39-9EBD-8A1225834D1E}" destId="{11890E39-6DC0-4749-9C44-92A76450A6DA}" srcOrd="0" destOrd="0" presId="urn:microsoft.com/office/officeart/2005/8/layout/lProcess2"/>
    <dgm:cxn modelId="{460BFA8E-B73E-4EEE-A2BA-3EC670ECCF54}" type="presOf" srcId="{E2D597BA-D129-4534-9951-2E3C640750AB}" destId="{60B597DB-0258-45AA-B9ED-FEA9FE7B5D0D}" srcOrd="0" destOrd="0" presId="urn:microsoft.com/office/officeart/2005/8/layout/lProcess2"/>
    <dgm:cxn modelId="{6B05939A-A06B-402D-AE45-82E8D9EAE08E}" type="presOf" srcId="{25080EA1-1AE8-4509-A7E3-9F15A687730A}" destId="{70E063F1-EF93-49B0-993D-FB7A2E4E6033}" srcOrd="0" destOrd="0" presId="urn:microsoft.com/office/officeart/2005/8/layout/lProcess2"/>
    <dgm:cxn modelId="{A0D3E29E-4EDA-4C33-B45D-98A5B0859379}" srcId="{554FE707-AEB9-40D3-BFEF-53F468659973}" destId="{41ACB993-EEFC-4FAE-9785-0146C7C4DE4F}" srcOrd="0" destOrd="0" parTransId="{20DB0E45-2921-4F0E-B643-7B94EF36CDC2}" sibTransId="{177D3DB7-09E0-40AF-82C1-6566457BF482}"/>
    <dgm:cxn modelId="{44164CA0-6E1E-40C9-9EA8-ACEC260562F4}" type="presOf" srcId="{378D66B7-BA8B-4AB4-8EE9-9657875DC616}" destId="{50DA62BD-2862-4617-B33A-E64F03258EAB}" srcOrd="0" destOrd="0" presId="urn:microsoft.com/office/officeart/2005/8/layout/lProcess2"/>
    <dgm:cxn modelId="{0D5628AA-4B00-4968-865D-EFAAB06F6B33}" type="presOf" srcId="{B99DEA77-8F04-49B8-B6D1-2467CD8F2E53}" destId="{9E25D9BD-C880-4DAE-9516-8424C16C5287}" srcOrd="0" destOrd="0" presId="urn:microsoft.com/office/officeart/2005/8/layout/lProcess2"/>
    <dgm:cxn modelId="{CBCA92B4-0DE3-401D-AA94-4B9B18819F7C}" srcId="{25080EA1-1AE8-4509-A7E3-9F15A687730A}" destId="{378D66B7-BA8B-4AB4-8EE9-9657875DC616}" srcOrd="0" destOrd="0" parTransId="{DB15F68E-3EB4-47F2-87B2-12A2CF6D146E}" sibTransId="{DF16EF88-AC32-4021-9544-19F3BFD996E0}"/>
    <dgm:cxn modelId="{629558B6-4E08-44CF-8243-B74687A7DC31}" srcId="{CFB642BA-5EC1-4516-AC8C-05B58DAA9F81}" destId="{08990699-13EA-4D39-9EBD-8A1225834D1E}" srcOrd="0" destOrd="0" parTransId="{7FEED933-530F-4F9A-9710-DE94D9ADBE0C}" sibTransId="{B51D5319-9742-4733-8213-73B4F62B30F1}"/>
    <dgm:cxn modelId="{00D1A6C6-C2B1-4FAA-B2AB-7E4C9838B470}" srcId="{7C514E55-64B4-4603-AC3E-B882ABD85A7D}" destId="{E2D597BA-D129-4534-9951-2E3C640750AB}" srcOrd="0" destOrd="0" parTransId="{2B467AED-2DA9-40E9-A0B5-016E105D3346}" sibTransId="{69BA382B-C73D-4AEE-9499-96B216DE05BD}"/>
    <dgm:cxn modelId="{82EDA7CA-4DA0-4488-BDB9-C169DCE39D7F}" type="presOf" srcId="{CFB642BA-5EC1-4516-AC8C-05B58DAA9F81}" destId="{A075896E-015F-4600-9DCE-FCAC7CEDC6E5}" srcOrd="1" destOrd="0" presId="urn:microsoft.com/office/officeart/2005/8/layout/lProcess2"/>
    <dgm:cxn modelId="{DD63FCD3-E218-40F2-A58A-04A2E7035BF4}" srcId="{B99DEA77-8F04-49B8-B6D1-2467CD8F2E53}" destId="{E53E382A-11A6-421F-9D14-0076B9D77F4D}" srcOrd="3" destOrd="0" parTransId="{C0DF67CE-85DD-4110-8356-CE37FCAF47CA}" sibTransId="{44606729-CB0D-49EE-8E21-B3A96F034BE7}"/>
    <dgm:cxn modelId="{65BD95DA-5831-4D0F-AA31-4C6EA5CC983F}" type="presOf" srcId="{E53E382A-11A6-421F-9D14-0076B9D77F4D}" destId="{31CDCB2F-CD5F-4140-9DF2-BACCEE5165BE}" srcOrd="0" destOrd="0" presId="urn:microsoft.com/office/officeart/2005/8/layout/lProcess2"/>
    <dgm:cxn modelId="{F9AD93DB-D930-43CB-B801-A3750622F6B6}" srcId="{B99DEA77-8F04-49B8-B6D1-2467CD8F2E53}" destId="{7C514E55-64B4-4603-AC3E-B882ABD85A7D}" srcOrd="2" destOrd="0" parTransId="{10CEFC17-FFE6-4637-84B6-3E944610D0B6}" sibTransId="{62160C8B-3A74-4737-A138-2D24A2EDD462}"/>
    <dgm:cxn modelId="{91D23FE1-0836-42F0-851C-047DDBAB2D3B}" type="presOf" srcId="{CFB642BA-5EC1-4516-AC8C-05B58DAA9F81}" destId="{92D4C99B-9232-4263-8A58-55960DE1B6B8}" srcOrd="0" destOrd="0" presId="urn:microsoft.com/office/officeart/2005/8/layout/lProcess2"/>
    <dgm:cxn modelId="{FC1429E6-DD6E-4915-9B5F-B8ADB601990F}" type="presOf" srcId="{554FE707-AEB9-40D3-BFEF-53F468659973}" destId="{BC833291-2420-4969-B9FE-CA846679DB4E}" srcOrd="1" destOrd="0" presId="urn:microsoft.com/office/officeart/2005/8/layout/lProcess2"/>
    <dgm:cxn modelId="{04A885EB-96BC-4265-957E-C84EBC4599D7}" srcId="{B99DEA77-8F04-49B8-B6D1-2467CD8F2E53}" destId="{554FE707-AEB9-40D3-BFEF-53F468659973}" srcOrd="4" destOrd="0" parTransId="{176F2C37-6ED0-44F0-9EE9-1F546AC3B57F}" sibTransId="{431420BD-A44F-4DE8-8523-D1A9C40AD9DC}"/>
    <dgm:cxn modelId="{0C2714FC-6701-4D0E-BD2D-F9873A68AAF3}" type="presOf" srcId="{25080EA1-1AE8-4509-A7E3-9F15A687730A}" destId="{C129C5ED-7344-4CE7-BEB7-6F43BCCE5C03}" srcOrd="1" destOrd="0" presId="urn:microsoft.com/office/officeart/2005/8/layout/lProcess2"/>
    <dgm:cxn modelId="{AABB3C28-75B0-4324-AE9C-4D7FC2C86A9D}" type="presParOf" srcId="{9E25D9BD-C880-4DAE-9516-8424C16C5287}" destId="{3FF2A02A-20DA-4FB1-B863-B11ED8B51782}" srcOrd="0" destOrd="0" presId="urn:microsoft.com/office/officeart/2005/8/layout/lProcess2"/>
    <dgm:cxn modelId="{F8296D0C-8C87-4224-A8A9-F3E2BAEC3BE2}" type="presParOf" srcId="{3FF2A02A-20DA-4FB1-B863-B11ED8B51782}" destId="{92D4C99B-9232-4263-8A58-55960DE1B6B8}" srcOrd="0" destOrd="0" presId="urn:microsoft.com/office/officeart/2005/8/layout/lProcess2"/>
    <dgm:cxn modelId="{23F78E44-BAF9-465A-BCBC-E3443133F494}" type="presParOf" srcId="{3FF2A02A-20DA-4FB1-B863-B11ED8B51782}" destId="{A075896E-015F-4600-9DCE-FCAC7CEDC6E5}" srcOrd="1" destOrd="0" presId="urn:microsoft.com/office/officeart/2005/8/layout/lProcess2"/>
    <dgm:cxn modelId="{111D3248-D516-4317-A70F-F9EA1BB52880}" type="presParOf" srcId="{3FF2A02A-20DA-4FB1-B863-B11ED8B51782}" destId="{AD731A6D-5270-4050-9CA7-372E562B4841}" srcOrd="2" destOrd="0" presId="urn:microsoft.com/office/officeart/2005/8/layout/lProcess2"/>
    <dgm:cxn modelId="{2EB5D61C-D471-4456-8E94-CA7D6B47713A}" type="presParOf" srcId="{AD731A6D-5270-4050-9CA7-372E562B4841}" destId="{B98C40FA-6400-4816-A639-B23FD0BB9F67}" srcOrd="0" destOrd="0" presId="urn:microsoft.com/office/officeart/2005/8/layout/lProcess2"/>
    <dgm:cxn modelId="{62F155D0-ACF3-473A-B4EC-49D5538466FF}" type="presParOf" srcId="{B98C40FA-6400-4816-A639-B23FD0BB9F67}" destId="{11890E39-6DC0-4749-9C44-92A76450A6DA}" srcOrd="0" destOrd="0" presId="urn:microsoft.com/office/officeart/2005/8/layout/lProcess2"/>
    <dgm:cxn modelId="{6CA5A64E-F698-461F-806A-26E99B6BE7E3}" type="presParOf" srcId="{9E25D9BD-C880-4DAE-9516-8424C16C5287}" destId="{BECC3D87-4C05-45BA-827B-756920FE7A1F}" srcOrd="1" destOrd="0" presId="urn:microsoft.com/office/officeart/2005/8/layout/lProcess2"/>
    <dgm:cxn modelId="{7F7BE422-E076-437A-8E75-D97BC1FE1B52}" type="presParOf" srcId="{9E25D9BD-C880-4DAE-9516-8424C16C5287}" destId="{E3487639-A17E-4295-B0EF-EFDCEF3080D2}" srcOrd="2" destOrd="0" presId="urn:microsoft.com/office/officeart/2005/8/layout/lProcess2"/>
    <dgm:cxn modelId="{654C2CDF-94DE-49EC-9BCD-996745C92544}" type="presParOf" srcId="{E3487639-A17E-4295-B0EF-EFDCEF3080D2}" destId="{70E063F1-EF93-49B0-993D-FB7A2E4E6033}" srcOrd="0" destOrd="0" presId="urn:microsoft.com/office/officeart/2005/8/layout/lProcess2"/>
    <dgm:cxn modelId="{B453A06B-BC1B-4FD8-9F60-38CD4F38635E}" type="presParOf" srcId="{E3487639-A17E-4295-B0EF-EFDCEF3080D2}" destId="{C129C5ED-7344-4CE7-BEB7-6F43BCCE5C03}" srcOrd="1" destOrd="0" presId="urn:microsoft.com/office/officeart/2005/8/layout/lProcess2"/>
    <dgm:cxn modelId="{BD476285-9B9B-4BC2-A9AA-989141A4E0A2}" type="presParOf" srcId="{E3487639-A17E-4295-B0EF-EFDCEF3080D2}" destId="{6A22AD40-1FA5-4469-856E-554E3D184AA3}" srcOrd="2" destOrd="0" presId="urn:microsoft.com/office/officeart/2005/8/layout/lProcess2"/>
    <dgm:cxn modelId="{B9B37311-A79E-4786-9C08-C211D9A3F7AB}" type="presParOf" srcId="{6A22AD40-1FA5-4469-856E-554E3D184AA3}" destId="{8888D5C8-428C-4899-8694-AB8ED4E89BDC}" srcOrd="0" destOrd="0" presId="urn:microsoft.com/office/officeart/2005/8/layout/lProcess2"/>
    <dgm:cxn modelId="{6E3FE7DC-3C83-4201-9146-CB32DFC8264E}" type="presParOf" srcId="{8888D5C8-428C-4899-8694-AB8ED4E89BDC}" destId="{50DA62BD-2862-4617-B33A-E64F03258EAB}" srcOrd="0" destOrd="0" presId="urn:microsoft.com/office/officeart/2005/8/layout/lProcess2"/>
    <dgm:cxn modelId="{FD3A32DC-F340-43DE-A88D-FD37C993EB20}" type="presParOf" srcId="{9E25D9BD-C880-4DAE-9516-8424C16C5287}" destId="{B7385E3E-5205-4DB0-8FB7-C956CD298608}" srcOrd="3" destOrd="0" presId="urn:microsoft.com/office/officeart/2005/8/layout/lProcess2"/>
    <dgm:cxn modelId="{0D8CB78F-5E39-4B1D-94D7-DFE04741F971}" type="presParOf" srcId="{9E25D9BD-C880-4DAE-9516-8424C16C5287}" destId="{4BD9BAFD-D474-4D65-A94B-95C5D08D4A17}" srcOrd="4" destOrd="0" presId="urn:microsoft.com/office/officeart/2005/8/layout/lProcess2"/>
    <dgm:cxn modelId="{AA207263-92DB-48B6-BBE9-4B74AE3A43B3}" type="presParOf" srcId="{4BD9BAFD-D474-4D65-A94B-95C5D08D4A17}" destId="{E8B43628-0991-4CB3-97AF-DF0E718AF9F8}" srcOrd="0" destOrd="0" presId="urn:microsoft.com/office/officeart/2005/8/layout/lProcess2"/>
    <dgm:cxn modelId="{1231E343-0D37-429B-B16A-FDEB94BA2A15}" type="presParOf" srcId="{4BD9BAFD-D474-4D65-A94B-95C5D08D4A17}" destId="{70D02051-B768-4FCE-9295-49B1E734FBAB}" srcOrd="1" destOrd="0" presId="urn:microsoft.com/office/officeart/2005/8/layout/lProcess2"/>
    <dgm:cxn modelId="{C9848E0D-3E79-40E0-9163-0A389773C5B8}" type="presParOf" srcId="{4BD9BAFD-D474-4D65-A94B-95C5D08D4A17}" destId="{5F068C1F-2E76-4892-8381-67ACDCBF3DD0}" srcOrd="2" destOrd="0" presId="urn:microsoft.com/office/officeart/2005/8/layout/lProcess2"/>
    <dgm:cxn modelId="{CEE2AB75-4360-4222-BA50-A0C1C4AA3BAD}" type="presParOf" srcId="{5F068C1F-2E76-4892-8381-67ACDCBF3DD0}" destId="{4AF05B28-FC76-4988-B277-CA094237552A}" srcOrd="0" destOrd="0" presId="urn:microsoft.com/office/officeart/2005/8/layout/lProcess2"/>
    <dgm:cxn modelId="{00C6B5B9-A1B6-4AF3-8876-95BB0675F524}" type="presParOf" srcId="{4AF05B28-FC76-4988-B277-CA094237552A}" destId="{60B597DB-0258-45AA-B9ED-FEA9FE7B5D0D}" srcOrd="0" destOrd="0" presId="urn:microsoft.com/office/officeart/2005/8/layout/lProcess2"/>
    <dgm:cxn modelId="{400B7F61-3CE4-4407-AF80-10103882A095}" type="presParOf" srcId="{9E25D9BD-C880-4DAE-9516-8424C16C5287}" destId="{AEEB9A37-D78D-486A-BAC5-FA8FF97325B4}" srcOrd="5" destOrd="0" presId="urn:microsoft.com/office/officeart/2005/8/layout/lProcess2"/>
    <dgm:cxn modelId="{B6AC95CF-E031-4702-8BB9-DF16EAFDF6AB}" type="presParOf" srcId="{9E25D9BD-C880-4DAE-9516-8424C16C5287}" destId="{DD4129AA-E8A5-4513-B9EC-186A5485B101}" srcOrd="6" destOrd="0" presId="urn:microsoft.com/office/officeart/2005/8/layout/lProcess2"/>
    <dgm:cxn modelId="{297F8357-5E44-4676-BD82-486803FFEB30}" type="presParOf" srcId="{DD4129AA-E8A5-4513-B9EC-186A5485B101}" destId="{31CDCB2F-CD5F-4140-9DF2-BACCEE5165BE}" srcOrd="0" destOrd="0" presId="urn:microsoft.com/office/officeart/2005/8/layout/lProcess2"/>
    <dgm:cxn modelId="{75E9646A-ACE9-4918-8BA1-CD075FED9BF1}" type="presParOf" srcId="{DD4129AA-E8A5-4513-B9EC-186A5485B101}" destId="{13269A6C-E147-49AF-AB55-91789F84CAC2}" srcOrd="1" destOrd="0" presId="urn:microsoft.com/office/officeart/2005/8/layout/lProcess2"/>
    <dgm:cxn modelId="{EF033845-F79D-4B91-A926-B5716730DF6A}" type="presParOf" srcId="{DD4129AA-E8A5-4513-B9EC-186A5485B101}" destId="{6424FB56-4EB8-48AA-8806-A39868F391B9}" srcOrd="2" destOrd="0" presId="urn:microsoft.com/office/officeart/2005/8/layout/lProcess2"/>
    <dgm:cxn modelId="{74C9D9D7-3F10-45E1-8B06-5783EFB5D0D5}" type="presParOf" srcId="{6424FB56-4EB8-48AA-8806-A39868F391B9}" destId="{5FE15B82-025B-4DBB-A41A-E36D99602011}" srcOrd="0" destOrd="0" presId="urn:microsoft.com/office/officeart/2005/8/layout/lProcess2"/>
    <dgm:cxn modelId="{CCB0E619-61BE-49CC-BF26-189A9B5A60FA}" type="presParOf" srcId="{5FE15B82-025B-4DBB-A41A-E36D99602011}" destId="{52D559AC-02B3-45E5-89D9-6FAB988F1EF9}" srcOrd="0" destOrd="0" presId="urn:microsoft.com/office/officeart/2005/8/layout/lProcess2"/>
    <dgm:cxn modelId="{6F9F2F83-3B52-4D39-AE5B-20BAF797108E}" type="presParOf" srcId="{9E25D9BD-C880-4DAE-9516-8424C16C5287}" destId="{48DF8692-949F-4EF6-A7A0-41D27B2A47BB}" srcOrd="7" destOrd="0" presId="urn:microsoft.com/office/officeart/2005/8/layout/lProcess2"/>
    <dgm:cxn modelId="{2B582CA2-CC56-41B5-8740-DBE53C7CA48A}" type="presParOf" srcId="{9E25D9BD-C880-4DAE-9516-8424C16C5287}" destId="{B4A1D8ED-41D8-4262-9646-E2BC0DD88102}" srcOrd="8" destOrd="0" presId="urn:microsoft.com/office/officeart/2005/8/layout/lProcess2"/>
    <dgm:cxn modelId="{DE6BABB1-045F-450D-A3A0-B06BDC231DBC}" type="presParOf" srcId="{B4A1D8ED-41D8-4262-9646-E2BC0DD88102}" destId="{B6C7FF1E-D118-478E-9171-8FE98327DE66}" srcOrd="0" destOrd="0" presId="urn:microsoft.com/office/officeart/2005/8/layout/lProcess2"/>
    <dgm:cxn modelId="{3DAB220C-FE73-45B7-B51A-ACE14C507E5D}" type="presParOf" srcId="{B4A1D8ED-41D8-4262-9646-E2BC0DD88102}" destId="{BC833291-2420-4969-B9FE-CA846679DB4E}" srcOrd="1" destOrd="0" presId="urn:microsoft.com/office/officeart/2005/8/layout/lProcess2"/>
    <dgm:cxn modelId="{811D03FE-527B-4E17-8A58-0E3D70B6F66A}" type="presParOf" srcId="{B4A1D8ED-41D8-4262-9646-E2BC0DD88102}" destId="{E9BF703E-34CA-4C13-A6DF-0A9648B97AAF}" srcOrd="2" destOrd="0" presId="urn:microsoft.com/office/officeart/2005/8/layout/lProcess2"/>
    <dgm:cxn modelId="{E6BAAFC6-6A07-44F8-A5EA-EA7071E4DB46}" type="presParOf" srcId="{E9BF703E-34CA-4C13-A6DF-0A9648B97AAF}" destId="{EAD66A66-C620-4D22-B380-67C00DC80635}" srcOrd="0" destOrd="0" presId="urn:microsoft.com/office/officeart/2005/8/layout/lProcess2"/>
    <dgm:cxn modelId="{24250B4B-C8EC-43EC-8150-43770401F79F}" type="presParOf" srcId="{EAD66A66-C620-4D22-B380-67C00DC80635}" destId="{7DA91A15-6513-4A66-8B44-584F589B4ACB}" srcOrd="0"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FC088A1-7399-472F-82C3-916BDB8F4EE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6B49BFA5-D360-47A9-8A8A-0A9C81D7B1F1}">
      <dgm:prSet phldrT="[文本]" custT="1"/>
      <dgm:spPr/>
      <dgm:t>
        <a:bodyPr/>
        <a:lstStyle/>
        <a:p>
          <a:r>
            <a:rPr lang="zh-CN" altLang="en-US" sz="2000" dirty="0"/>
            <a:t>表单数据的提交与处理</a:t>
          </a:r>
        </a:p>
      </dgm:t>
    </dgm:pt>
    <dgm:pt modelId="{60D7B9AE-F312-4382-BC8F-5BDF83D5E533}" type="parTrans" cxnId="{62CCAC1B-9E52-4331-A153-97736AA5ADBF}">
      <dgm:prSet/>
      <dgm:spPr/>
      <dgm:t>
        <a:bodyPr/>
        <a:lstStyle/>
        <a:p>
          <a:endParaRPr lang="zh-CN" altLang="en-US"/>
        </a:p>
      </dgm:t>
    </dgm:pt>
    <dgm:pt modelId="{8DC0A903-F9E6-4D8A-AC33-E781FD101871}" type="sibTrans" cxnId="{62CCAC1B-9E52-4331-A153-97736AA5ADBF}">
      <dgm:prSet/>
      <dgm:spPr/>
      <dgm:t>
        <a:bodyPr/>
        <a:lstStyle/>
        <a:p>
          <a:endParaRPr lang="zh-CN" altLang="en-US"/>
        </a:p>
      </dgm:t>
    </dgm:pt>
    <dgm:pt modelId="{BFF3E206-E4EE-4528-9320-581D98DD8658}">
      <dgm:prSet phldrT="[文本]" custT="1"/>
      <dgm:spPr/>
      <dgm:t>
        <a:bodyPr/>
        <a:lstStyle/>
        <a:p>
          <a:r>
            <a:rPr lang="en-US" altLang="en-US" sz="1800" dirty="0"/>
            <a:t>1. HTTP </a:t>
          </a:r>
          <a:r>
            <a:rPr lang="zh-CN" altLang="en-US" sz="1800" dirty="0"/>
            <a:t>请求方式选择与动作属性设置</a:t>
          </a:r>
        </a:p>
      </dgm:t>
    </dgm:pt>
    <dgm:pt modelId="{79BB8A25-78D7-45D6-9663-84528294FB5C}" type="parTrans" cxnId="{F4928CB1-A73B-42DF-925E-3E19A5614570}">
      <dgm:prSet/>
      <dgm:spPr/>
      <dgm:t>
        <a:bodyPr/>
        <a:lstStyle/>
        <a:p>
          <a:endParaRPr lang="zh-CN" altLang="en-US"/>
        </a:p>
      </dgm:t>
    </dgm:pt>
    <dgm:pt modelId="{CCB8AD87-4016-4BB2-962A-61AD34A455CB}" type="sibTrans" cxnId="{F4928CB1-A73B-42DF-925E-3E19A5614570}">
      <dgm:prSet/>
      <dgm:spPr/>
      <dgm:t>
        <a:bodyPr/>
        <a:lstStyle/>
        <a:p>
          <a:endParaRPr lang="zh-CN" altLang="en-US"/>
        </a:p>
      </dgm:t>
    </dgm:pt>
    <dgm:pt modelId="{4D70B919-B191-4AFE-BB13-2C7D50241073}">
      <dgm:prSet phldrT="[文本]" custT="1"/>
      <dgm:spPr/>
      <dgm:t>
        <a:bodyPr/>
        <a:lstStyle/>
        <a:p>
          <a:r>
            <a:rPr lang="en-US" altLang="en-US" sz="1800" dirty="0"/>
            <a:t>2. </a:t>
          </a:r>
          <a:r>
            <a:rPr lang="zh-CN" altLang="en-US" sz="1800" dirty="0"/>
            <a:t>使用 </a:t>
          </a:r>
          <a:r>
            <a:rPr lang="en-US" altLang="en-US" sz="1800" dirty="0"/>
            <a:t>JavaScript </a:t>
          </a:r>
          <a:r>
            <a:rPr lang="zh-CN" altLang="en-US" sz="1800" dirty="0"/>
            <a:t>处理表单提交事件</a:t>
          </a:r>
        </a:p>
      </dgm:t>
    </dgm:pt>
    <dgm:pt modelId="{31C74E60-0BDC-43F6-9D9E-DB2863E587A4}" type="parTrans" cxnId="{87F1B8F8-4CEA-416C-A9E1-1D848E255816}">
      <dgm:prSet/>
      <dgm:spPr/>
      <dgm:t>
        <a:bodyPr/>
        <a:lstStyle/>
        <a:p>
          <a:endParaRPr lang="zh-CN" altLang="en-US"/>
        </a:p>
      </dgm:t>
    </dgm:pt>
    <dgm:pt modelId="{C5A26D99-FFFF-4C59-A9AD-100622AA6354}" type="sibTrans" cxnId="{87F1B8F8-4CEA-416C-A9E1-1D848E255816}">
      <dgm:prSet/>
      <dgm:spPr/>
      <dgm:t>
        <a:bodyPr/>
        <a:lstStyle/>
        <a:p>
          <a:endParaRPr lang="zh-CN" altLang="en-US"/>
        </a:p>
      </dgm:t>
    </dgm:pt>
    <dgm:pt modelId="{963C0BFF-6EBD-43E5-B3C1-E990C5C70119}">
      <dgm:prSet phldrT="[文本]" custT="1"/>
      <dgm:spPr/>
      <dgm:t>
        <a:bodyPr/>
        <a:lstStyle/>
        <a:p>
          <a:r>
            <a:rPr lang="en-US" altLang="en-US" sz="1800" dirty="0"/>
            <a:t>3. </a:t>
          </a:r>
          <a:r>
            <a:rPr lang="zh-CN" altLang="en-US" sz="1800" dirty="0"/>
            <a:t>后端接收到表单数据后的处理流程</a:t>
          </a:r>
        </a:p>
      </dgm:t>
    </dgm:pt>
    <dgm:pt modelId="{3F0B50E1-A240-473A-BB9B-FFE6E46E1585}" type="parTrans" cxnId="{FE39CB54-71BC-4E60-A5B9-4E70C7497B9B}">
      <dgm:prSet/>
      <dgm:spPr/>
      <dgm:t>
        <a:bodyPr/>
        <a:lstStyle/>
        <a:p>
          <a:endParaRPr lang="zh-CN" altLang="en-US"/>
        </a:p>
      </dgm:t>
    </dgm:pt>
    <dgm:pt modelId="{5A923949-A6A7-4D1F-A06B-6047D5E39ADE}" type="sibTrans" cxnId="{FE39CB54-71BC-4E60-A5B9-4E70C7497B9B}">
      <dgm:prSet/>
      <dgm:spPr/>
      <dgm:t>
        <a:bodyPr/>
        <a:lstStyle/>
        <a:p>
          <a:endParaRPr lang="zh-CN" altLang="en-US"/>
        </a:p>
      </dgm:t>
    </dgm:pt>
    <dgm:pt modelId="{D973922E-663D-4CBE-B3DD-40F4EB74B618}">
      <dgm:prSet phldrT="[文本]" custT="1"/>
      <dgm:spPr/>
      <dgm:t>
        <a:bodyPr/>
        <a:lstStyle/>
        <a:p>
          <a:pPr algn="l"/>
          <a:r>
            <a:rPr lang="zh-CN" altLang="en-US" sz="1600" dirty="0"/>
            <a:t>（</a:t>
          </a:r>
          <a:r>
            <a:rPr lang="en-US" altLang="en-US" sz="1600" dirty="0"/>
            <a:t>1</a:t>
          </a:r>
          <a:r>
            <a:rPr lang="zh-CN" altLang="en-US" sz="1600" dirty="0"/>
            <a:t>）解析请求</a:t>
          </a:r>
        </a:p>
      </dgm:t>
    </dgm:pt>
    <dgm:pt modelId="{3167706A-D552-42A1-B148-FE5E8FC5CC9C}" type="parTrans" cxnId="{626A1E2F-ADB0-48A6-B7E2-1F465126D6E8}">
      <dgm:prSet/>
      <dgm:spPr/>
      <dgm:t>
        <a:bodyPr/>
        <a:lstStyle/>
        <a:p>
          <a:endParaRPr lang="zh-CN" altLang="en-US"/>
        </a:p>
      </dgm:t>
    </dgm:pt>
    <dgm:pt modelId="{47E2AF7D-28E7-4D97-AC6B-918523D09985}" type="sibTrans" cxnId="{626A1E2F-ADB0-48A6-B7E2-1F465126D6E8}">
      <dgm:prSet/>
      <dgm:spPr/>
      <dgm:t>
        <a:bodyPr/>
        <a:lstStyle/>
        <a:p>
          <a:endParaRPr lang="zh-CN" altLang="en-US"/>
        </a:p>
      </dgm:t>
    </dgm:pt>
    <dgm:pt modelId="{9A3C817B-CA0D-4C06-97A9-937B1AE836E2}">
      <dgm:prSet phldrT="[文本]" custT="1"/>
      <dgm:spPr/>
      <dgm:t>
        <a:bodyPr/>
        <a:lstStyle/>
        <a:p>
          <a:pPr algn="l"/>
          <a:r>
            <a:rPr lang="zh-CN" altLang="en-US" sz="1600" dirty="0"/>
            <a:t>（</a:t>
          </a:r>
          <a:r>
            <a:rPr lang="en-US" altLang="en-US" sz="1600" dirty="0"/>
            <a:t>5</a:t>
          </a:r>
          <a:r>
            <a:rPr lang="zh-CN" altLang="en-US" sz="1600" dirty="0"/>
            <a:t>）响应发送</a:t>
          </a:r>
        </a:p>
      </dgm:t>
    </dgm:pt>
    <dgm:pt modelId="{94EEEA12-6366-43A0-B6E8-6AD3E307873D}" type="parTrans" cxnId="{251D802D-0847-497B-AEA8-AFCD6193E962}">
      <dgm:prSet/>
      <dgm:spPr/>
      <dgm:t>
        <a:bodyPr/>
        <a:lstStyle/>
        <a:p>
          <a:endParaRPr lang="zh-CN" altLang="en-US"/>
        </a:p>
      </dgm:t>
    </dgm:pt>
    <dgm:pt modelId="{A6A7F577-361F-412F-8158-13B4EB6A4A45}" type="sibTrans" cxnId="{251D802D-0847-497B-AEA8-AFCD6193E962}">
      <dgm:prSet/>
      <dgm:spPr/>
      <dgm:t>
        <a:bodyPr/>
        <a:lstStyle/>
        <a:p>
          <a:endParaRPr lang="zh-CN" altLang="en-US"/>
        </a:p>
      </dgm:t>
    </dgm:pt>
    <dgm:pt modelId="{CDB225FB-0EB2-4D91-A1DA-89BC5CFA558A}">
      <dgm:prSet phldrT="[文本]" custT="1"/>
      <dgm:spPr/>
      <dgm:t>
        <a:bodyPr/>
        <a:lstStyle/>
        <a:p>
          <a:pPr algn="l"/>
          <a:r>
            <a:rPr lang="zh-CN" altLang="en-US" sz="1600" dirty="0"/>
            <a:t>（</a:t>
          </a:r>
          <a:r>
            <a:rPr lang="en-US" altLang="en-US" sz="1600" dirty="0"/>
            <a:t>2</a:t>
          </a:r>
          <a:r>
            <a:rPr lang="zh-CN" altLang="en-US" sz="1600" dirty="0"/>
            <a:t>）数据验证</a:t>
          </a:r>
        </a:p>
      </dgm:t>
    </dgm:pt>
    <dgm:pt modelId="{4A2B0769-3C01-49C0-BB48-D22EAF23A4CB}" type="parTrans" cxnId="{B89494B8-669E-41C3-9099-9681916A81F6}">
      <dgm:prSet/>
      <dgm:spPr/>
      <dgm:t>
        <a:bodyPr/>
        <a:lstStyle/>
        <a:p>
          <a:endParaRPr lang="zh-CN" altLang="en-US"/>
        </a:p>
      </dgm:t>
    </dgm:pt>
    <dgm:pt modelId="{FED885AF-F511-4A55-BDFA-6A5261D87546}" type="sibTrans" cxnId="{B89494B8-669E-41C3-9099-9681916A81F6}">
      <dgm:prSet/>
      <dgm:spPr/>
      <dgm:t>
        <a:bodyPr/>
        <a:lstStyle/>
        <a:p>
          <a:endParaRPr lang="zh-CN" altLang="en-US"/>
        </a:p>
      </dgm:t>
    </dgm:pt>
    <dgm:pt modelId="{64985C8F-1A72-4270-B511-9EA7D0060373}">
      <dgm:prSet phldrT="[文本]" custT="1"/>
      <dgm:spPr/>
      <dgm:t>
        <a:bodyPr/>
        <a:lstStyle/>
        <a:p>
          <a:pPr algn="l"/>
          <a:r>
            <a:rPr lang="zh-CN" altLang="en-US" sz="1600" dirty="0"/>
            <a:t>（</a:t>
          </a:r>
          <a:r>
            <a:rPr lang="en-US" altLang="en-US" sz="1600" dirty="0"/>
            <a:t>3</a:t>
          </a:r>
          <a:r>
            <a:rPr lang="zh-CN" altLang="en-US" sz="1600" dirty="0"/>
            <a:t>）业务逻辑处理</a:t>
          </a:r>
        </a:p>
      </dgm:t>
    </dgm:pt>
    <dgm:pt modelId="{829678E2-E33D-4068-8265-48283AA978EB}" type="parTrans" cxnId="{2152A52E-FE16-432C-BC3E-020B3C1BA7F6}">
      <dgm:prSet/>
      <dgm:spPr/>
      <dgm:t>
        <a:bodyPr/>
        <a:lstStyle/>
        <a:p>
          <a:endParaRPr lang="zh-CN" altLang="en-US"/>
        </a:p>
      </dgm:t>
    </dgm:pt>
    <dgm:pt modelId="{C6C8499A-4004-4851-ADE4-14BEAAD4D959}" type="sibTrans" cxnId="{2152A52E-FE16-432C-BC3E-020B3C1BA7F6}">
      <dgm:prSet/>
      <dgm:spPr/>
      <dgm:t>
        <a:bodyPr/>
        <a:lstStyle/>
        <a:p>
          <a:endParaRPr lang="zh-CN" altLang="en-US"/>
        </a:p>
      </dgm:t>
    </dgm:pt>
    <dgm:pt modelId="{4C5959FD-58CE-4021-A8B6-1B3EDB78BB93}">
      <dgm:prSet phldrT="[文本]" custT="1"/>
      <dgm:spPr/>
      <dgm:t>
        <a:bodyPr/>
        <a:lstStyle/>
        <a:p>
          <a:pPr algn="l"/>
          <a:r>
            <a:rPr lang="zh-CN" altLang="en-US" sz="1600" dirty="0"/>
            <a:t>（</a:t>
          </a:r>
          <a:r>
            <a:rPr lang="en-US" altLang="en-US" sz="1600" dirty="0"/>
            <a:t>4</a:t>
          </a:r>
          <a:r>
            <a:rPr lang="zh-CN" altLang="en-US" sz="1600" dirty="0"/>
            <a:t>）响应生成</a:t>
          </a:r>
        </a:p>
      </dgm:t>
    </dgm:pt>
    <dgm:pt modelId="{5AD49485-4EEC-485E-A444-D699DC46F61D}" type="parTrans" cxnId="{84E2D5EA-105E-44A2-AB76-B06E51166B86}">
      <dgm:prSet/>
      <dgm:spPr/>
      <dgm:t>
        <a:bodyPr/>
        <a:lstStyle/>
        <a:p>
          <a:endParaRPr lang="zh-CN" altLang="en-US"/>
        </a:p>
      </dgm:t>
    </dgm:pt>
    <dgm:pt modelId="{DD918102-9DE5-4739-B692-597B5A0B1720}" type="sibTrans" cxnId="{84E2D5EA-105E-44A2-AB76-B06E51166B86}">
      <dgm:prSet/>
      <dgm:spPr/>
      <dgm:t>
        <a:bodyPr/>
        <a:lstStyle/>
        <a:p>
          <a:endParaRPr lang="zh-CN" altLang="en-US"/>
        </a:p>
      </dgm:t>
    </dgm:pt>
    <dgm:pt modelId="{55B8222E-125C-4342-8868-95C3695F623A}" type="pres">
      <dgm:prSet presAssocID="{7FC088A1-7399-472F-82C3-916BDB8F4EE9}" presName="diagram" presStyleCnt="0">
        <dgm:presLayoutVars>
          <dgm:chPref val="1"/>
          <dgm:dir/>
          <dgm:animOne val="branch"/>
          <dgm:animLvl val="lvl"/>
          <dgm:resizeHandles val="exact"/>
        </dgm:presLayoutVars>
      </dgm:prSet>
      <dgm:spPr/>
    </dgm:pt>
    <dgm:pt modelId="{663C7B7E-D99A-4E1A-9B9B-A858DEFE6EAD}" type="pres">
      <dgm:prSet presAssocID="{6B49BFA5-D360-47A9-8A8A-0A9C81D7B1F1}" presName="root1" presStyleCnt="0"/>
      <dgm:spPr/>
    </dgm:pt>
    <dgm:pt modelId="{5FF9F14D-7A69-4695-883D-72D842950B58}" type="pres">
      <dgm:prSet presAssocID="{6B49BFA5-D360-47A9-8A8A-0A9C81D7B1F1}" presName="LevelOneTextNode" presStyleLbl="node0" presStyleIdx="0" presStyleCnt="1" custScaleX="196320">
        <dgm:presLayoutVars>
          <dgm:chPref val="3"/>
        </dgm:presLayoutVars>
      </dgm:prSet>
      <dgm:spPr/>
    </dgm:pt>
    <dgm:pt modelId="{FC773AB0-39DA-4274-85F8-58E70FEE3859}" type="pres">
      <dgm:prSet presAssocID="{6B49BFA5-D360-47A9-8A8A-0A9C81D7B1F1}" presName="level2hierChild" presStyleCnt="0"/>
      <dgm:spPr/>
    </dgm:pt>
    <dgm:pt modelId="{DEADC659-12AE-4616-9E50-63D918A61DE8}" type="pres">
      <dgm:prSet presAssocID="{79BB8A25-78D7-45D6-9663-84528294FB5C}" presName="conn2-1" presStyleLbl="parChTrans1D2" presStyleIdx="0" presStyleCnt="3"/>
      <dgm:spPr/>
    </dgm:pt>
    <dgm:pt modelId="{C410680B-FBF0-4298-9CE7-4E56E101FD49}" type="pres">
      <dgm:prSet presAssocID="{79BB8A25-78D7-45D6-9663-84528294FB5C}" presName="connTx" presStyleLbl="parChTrans1D2" presStyleIdx="0" presStyleCnt="3"/>
      <dgm:spPr/>
    </dgm:pt>
    <dgm:pt modelId="{89EC5D22-EC41-4696-8D58-BDC9E46FBC50}" type="pres">
      <dgm:prSet presAssocID="{BFF3E206-E4EE-4528-9320-581D98DD8658}" presName="root2" presStyleCnt="0"/>
      <dgm:spPr/>
    </dgm:pt>
    <dgm:pt modelId="{79166B36-C348-4954-A2E0-29BEE6E16D10}" type="pres">
      <dgm:prSet presAssocID="{BFF3E206-E4EE-4528-9320-581D98DD8658}" presName="LevelTwoTextNode" presStyleLbl="node2" presStyleIdx="0" presStyleCnt="3" custScaleX="294768">
        <dgm:presLayoutVars>
          <dgm:chPref val="3"/>
        </dgm:presLayoutVars>
      </dgm:prSet>
      <dgm:spPr/>
    </dgm:pt>
    <dgm:pt modelId="{E5871191-5B2D-4500-B775-DFC0D49DA48D}" type="pres">
      <dgm:prSet presAssocID="{BFF3E206-E4EE-4528-9320-581D98DD8658}" presName="level3hierChild" presStyleCnt="0"/>
      <dgm:spPr/>
    </dgm:pt>
    <dgm:pt modelId="{40685BB4-A926-4F2B-9DFE-D8AA592CF674}" type="pres">
      <dgm:prSet presAssocID="{31C74E60-0BDC-43F6-9D9E-DB2863E587A4}" presName="conn2-1" presStyleLbl="parChTrans1D2" presStyleIdx="1" presStyleCnt="3"/>
      <dgm:spPr/>
    </dgm:pt>
    <dgm:pt modelId="{04D60A43-E532-41EB-B740-390D30D0850F}" type="pres">
      <dgm:prSet presAssocID="{31C74E60-0BDC-43F6-9D9E-DB2863E587A4}" presName="connTx" presStyleLbl="parChTrans1D2" presStyleIdx="1" presStyleCnt="3"/>
      <dgm:spPr/>
    </dgm:pt>
    <dgm:pt modelId="{C46E3744-ADA5-4B9D-A601-8E3308F49EB5}" type="pres">
      <dgm:prSet presAssocID="{4D70B919-B191-4AFE-BB13-2C7D50241073}" presName="root2" presStyleCnt="0"/>
      <dgm:spPr/>
    </dgm:pt>
    <dgm:pt modelId="{3392D548-313D-4D43-BC10-1C2BD36038FA}" type="pres">
      <dgm:prSet presAssocID="{4D70B919-B191-4AFE-BB13-2C7D50241073}" presName="LevelTwoTextNode" presStyleLbl="node2" presStyleIdx="1" presStyleCnt="3" custScaleX="294768">
        <dgm:presLayoutVars>
          <dgm:chPref val="3"/>
        </dgm:presLayoutVars>
      </dgm:prSet>
      <dgm:spPr/>
    </dgm:pt>
    <dgm:pt modelId="{EC1EE42E-5421-48B3-BEF2-7D5B8C643F7C}" type="pres">
      <dgm:prSet presAssocID="{4D70B919-B191-4AFE-BB13-2C7D50241073}" presName="level3hierChild" presStyleCnt="0"/>
      <dgm:spPr/>
    </dgm:pt>
    <dgm:pt modelId="{E7488223-20F1-4177-B1C6-682291576F22}" type="pres">
      <dgm:prSet presAssocID="{3F0B50E1-A240-473A-BB9B-FFE6E46E1585}" presName="conn2-1" presStyleLbl="parChTrans1D2" presStyleIdx="2" presStyleCnt="3"/>
      <dgm:spPr/>
    </dgm:pt>
    <dgm:pt modelId="{BD5A42C7-78B5-4FFE-994A-B2CAA2B41116}" type="pres">
      <dgm:prSet presAssocID="{3F0B50E1-A240-473A-BB9B-FFE6E46E1585}" presName="connTx" presStyleLbl="parChTrans1D2" presStyleIdx="2" presStyleCnt="3"/>
      <dgm:spPr/>
    </dgm:pt>
    <dgm:pt modelId="{C81D905F-D5BB-4E70-8D52-7893019C76C9}" type="pres">
      <dgm:prSet presAssocID="{963C0BFF-6EBD-43E5-B3C1-E990C5C70119}" presName="root2" presStyleCnt="0"/>
      <dgm:spPr/>
    </dgm:pt>
    <dgm:pt modelId="{893BE18E-60DD-483C-9ACD-EB1BBC0991DF}" type="pres">
      <dgm:prSet presAssocID="{963C0BFF-6EBD-43E5-B3C1-E990C5C70119}" presName="LevelTwoTextNode" presStyleLbl="node2" presStyleIdx="2" presStyleCnt="3" custScaleX="294768">
        <dgm:presLayoutVars>
          <dgm:chPref val="3"/>
        </dgm:presLayoutVars>
      </dgm:prSet>
      <dgm:spPr/>
    </dgm:pt>
    <dgm:pt modelId="{27739C10-EB03-4F27-B481-12835D35F326}" type="pres">
      <dgm:prSet presAssocID="{963C0BFF-6EBD-43E5-B3C1-E990C5C70119}" presName="level3hierChild" presStyleCnt="0"/>
      <dgm:spPr/>
    </dgm:pt>
    <dgm:pt modelId="{4272C611-E48C-494E-94CC-2C70F47C1076}" type="pres">
      <dgm:prSet presAssocID="{3167706A-D552-42A1-B148-FE5E8FC5CC9C}" presName="conn2-1" presStyleLbl="parChTrans1D3" presStyleIdx="0" presStyleCnt="5"/>
      <dgm:spPr/>
    </dgm:pt>
    <dgm:pt modelId="{0703FBAB-9B7A-4F23-A926-A6C7FAA4DE72}" type="pres">
      <dgm:prSet presAssocID="{3167706A-D552-42A1-B148-FE5E8FC5CC9C}" presName="connTx" presStyleLbl="parChTrans1D3" presStyleIdx="0" presStyleCnt="5"/>
      <dgm:spPr/>
    </dgm:pt>
    <dgm:pt modelId="{A97A960B-EB27-47B2-9E3B-6268472EAA48}" type="pres">
      <dgm:prSet presAssocID="{D973922E-663D-4CBE-B3DD-40F4EB74B618}" presName="root2" presStyleCnt="0"/>
      <dgm:spPr/>
    </dgm:pt>
    <dgm:pt modelId="{144414AA-2496-4FF3-B4EA-259D895D4FEB}" type="pres">
      <dgm:prSet presAssocID="{D973922E-663D-4CBE-B3DD-40F4EB74B618}" presName="LevelTwoTextNode" presStyleLbl="node3" presStyleIdx="0" presStyleCnt="5" custScaleX="147384">
        <dgm:presLayoutVars>
          <dgm:chPref val="3"/>
        </dgm:presLayoutVars>
      </dgm:prSet>
      <dgm:spPr/>
    </dgm:pt>
    <dgm:pt modelId="{7D8EE9C2-6825-4DF1-9453-D743E9AB1DAB}" type="pres">
      <dgm:prSet presAssocID="{D973922E-663D-4CBE-B3DD-40F4EB74B618}" presName="level3hierChild" presStyleCnt="0"/>
      <dgm:spPr/>
    </dgm:pt>
    <dgm:pt modelId="{5BCFFE66-DBE6-4CE1-83E1-7570B3B56EF4}" type="pres">
      <dgm:prSet presAssocID="{4A2B0769-3C01-49C0-BB48-D22EAF23A4CB}" presName="conn2-1" presStyleLbl="parChTrans1D3" presStyleIdx="1" presStyleCnt="5"/>
      <dgm:spPr/>
    </dgm:pt>
    <dgm:pt modelId="{9F6202D4-3FF8-4B5C-A288-FAB7C7F2AD20}" type="pres">
      <dgm:prSet presAssocID="{4A2B0769-3C01-49C0-BB48-D22EAF23A4CB}" presName="connTx" presStyleLbl="parChTrans1D3" presStyleIdx="1" presStyleCnt="5"/>
      <dgm:spPr/>
    </dgm:pt>
    <dgm:pt modelId="{ED57BC49-8DCA-4978-8064-39D167DB871F}" type="pres">
      <dgm:prSet presAssocID="{CDB225FB-0EB2-4D91-A1DA-89BC5CFA558A}" presName="root2" presStyleCnt="0"/>
      <dgm:spPr/>
    </dgm:pt>
    <dgm:pt modelId="{E354EE48-396B-4064-B1D8-451BBFFEE986}" type="pres">
      <dgm:prSet presAssocID="{CDB225FB-0EB2-4D91-A1DA-89BC5CFA558A}" presName="LevelTwoTextNode" presStyleLbl="node3" presStyleIdx="1" presStyleCnt="5" custScaleX="147384">
        <dgm:presLayoutVars>
          <dgm:chPref val="3"/>
        </dgm:presLayoutVars>
      </dgm:prSet>
      <dgm:spPr/>
    </dgm:pt>
    <dgm:pt modelId="{658FFCF7-EE30-4576-9358-D9A01B9176FD}" type="pres">
      <dgm:prSet presAssocID="{CDB225FB-0EB2-4D91-A1DA-89BC5CFA558A}" presName="level3hierChild" presStyleCnt="0"/>
      <dgm:spPr/>
    </dgm:pt>
    <dgm:pt modelId="{B381082F-7EEC-4D3B-9800-04E52F4B7FCD}" type="pres">
      <dgm:prSet presAssocID="{829678E2-E33D-4068-8265-48283AA978EB}" presName="conn2-1" presStyleLbl="parChTrans1D3" presStyleIdx="2" presStyleCnt="5"/>
      <dgm:spPr/>
    </dgm:pt>
    <dgm:pt modelId="{CFD01630-65E7-48B6-9D07-AC3CEDD6FBFE}" type="pres">
      <dgm:prSet presAssocID="{829678E2-E33D-4068-8265-48283AA978EB}" presName="connTx" presStyleLbl="parChTrans1D3" presStyleIdx="2" presStyleCnt="5"/>
      <dgm:spPr/>
    </dgm:pt>
    <dgm:pt modelId="{DA28443D-BD89-4D58-818A-C2255EDE4A48}" type="pres">
      <dgm:prSet presAssocID="{64985C8F-1A72-4270-B511-9EA7D0060373}" presName="root2" presStyleCnt="0"/>
      <dgm:spPr/>
    </dgm:pt>
    <dgm:pt modelId="{2DAFCE1B-2F5D-42E6-8908-4A990C67FA4C}" type="pres">
      <dgm:prSet presAssocID="{64985C8F-1A72-4270-B511-9EA7D0060373}" presName="LevelTwoTextNode" presStyleLbl="node3" presStyleIdx="2" presStyleCnt="5" custScaleX="147384">
        <dgm:presLayoutVars>
          <dgm:chPref val="3"/>
        </dgm:presLayoutVars>
      </dgm:prSet>
      <dgm:spPr/>
    </dgm:pt>
    <dgm:pt modelId="{05BA6D00-F70A-4173-B817-09525B5505D6}" type="pres">
      <dgm:prSet presAssocID="{64985C8F-1A72-4270-B511-9EA7D0060373}" presName="level3hierChild" presStyleCnt="0"/>
      <dgm:spPr/>
    </dgm:pt>
    <dgm:pt modelId="{D5A255C3-D389-4F28-98FC-E7D5C6B3D0F5}" type="pres">
      <dgm:prSet presAssocID="{5AD49485-4EEC-485E-A444-D699DC46F61D}" presName="conn2-1" presStyleLbl="parChTrans1D3" presStyleIdx="3" presStyleCnt="5"/>
      <dgm:spPr/>
    </dgm:pt>
    <dgm:pt modelId="{B8BCB841-ECF2-452C-BDE2-5FA4C725E6D5}" type="pres">
      <dgm:prSet presAssocID="{5AD49485-4EEC-485E-A444-D699DC46F61D}" presName="connTx" presStyleLbl="parChTrans1D3" presStyleIdx="3" presStyleCnt="5"/>
      <dgm:spPr/>
    </dgm:pt>
    <dgm:pt modelId="{FEEBF2B9-FE39-4D6A-86F1-00AF93230840}" type="pres">
      <dgm:prSet presAssocID="{4C5959FD-58CE-4021-A8B6-1B3EDB78BB93}" presName="root2" presStyleCnt="0"/>
      <dgm:spPr/>
    </dgm:pt>
    <dgm:pt modelId="{F3D70B07-32EB-4379-9862-20E550633CE4}" type="pres">
      <dgm:prSet presAssocID="{4C5959FD-58CE-4021-A8B6-1B3EDB78BB93}" presName="LevelTwoTextNode" presStyleLbl="node3" presStyleIdx="3" presStyleCnt="5" custScaleX="147384">
        <dgm:presLayoutVars>
          <dgm:chPref val="3"/>
        </dgm:presLayoutVars>
      </dgm:prSet>
      <dgm:spPr/>
    </dgm:pt>
    <dgm:pt modelId="{A74B16E0-5BFE-4D1B-908F-AF739014D411}" type="pres">
      <dgm:prSet presAssocID="{4C5959FD-58CE-4021-A8B6-1B3EDB78BB93}" presName="level3hierChild" presStyleCnt="0"/>
      <dgm:spPr/>
    </dgm:pt>
    <dgm:pt modelId="{6FECDA03-7C3E-467A-9573-2194F3ADEB58}" type="pres">
      <dgm:prSet presAssocID="{94EEEA12-6366-43A0-B6E8-6AD3E307873D}" presName="conn2-1" presStyleLbl="parChTrans1D3" presStyleIdx="4" presStyleCnt="5"/>
      <dgm:spPr/>
    </dgm:pt>
    <dgm:pt modelId="{86ADC4E6-CC6C-4F60-8C0F-352EAD017600}" type="pres">
      <dgm:prSet presAssocID="{94EEEA12-6366-43A0-B6E8-6AD3E307873D}" presName="connTx" presStyleLbl="parChTrans1D3" presStyleIdx="4" presStyleCnt="5"/>
      <dgm:spPr/>
    </dgm:pt>
    <dgm:pt modelId="{784A7304-854F-4D90-9647-6A7D0A70F6FD}" type="pres">
      <dgm:prSet presAssocID="{9A3C817B-CA0D-4C06-97A9-937B1AE836E2}" presName="root2" presStyleCnt="0"/>
      <dgm:spPr/>
    </dgm:pt>
    <dgm:pt modelId="{E53040B9-7E5C-43AF-AE1C-70C26B10D81D}" type="pres">
      <dgm:prSet presAssocID="{9A3C817B-CA0D-4C06-97A9-937B1AE836E2}" presName="LevelTwoTextNode" presStyleLbl="node3" presStyleIdx="4" presStyleCnt="5" custScaleX="147384">
        <dgm:presLayoutVars>
          <dgm:chPref val="3"/>
        </dgm:presLayoutVars>
      </dgm:prSet>
      <dgm:spPr/>
    </dgm:pt>
    <dgm:pt modelId="{CF6825FA-7671-4C04-8713-960E6B27C04F}" type="pres">
      <dgm:prSet presAssocID="{9A3C817B-CA0D-4C06-97A9-937B1AE836E2}" presName="level3hierChild" presStyleCnt="0"/>
      <dgm:spPr/>
    </dgm:pt>
  </dgm:ptLst>
  <dgm:cxnLst>
    <dgm:cxn modelId="{08838203-6EF5-460D-A0E5-25DF200416C9}" type="presOf" srcId="{4A2B0769-3C01-49C0-BB48-D22EAF23A4CB}" destId="{5BCFFE66-DBE6-4CE1-83E1-7570B3B56EF4}" srcOrd="0" destOrd="0" presId="urn:microsoft.com/office/officeart/2005/8/layout/hierarchy2"/>
    <dgm:cxn modelId="{D29EC903-DD25-4030-9CE2-5CC704D8B647}" type="presOf" srcId="{9A3C817B-CA0D-4C06-97A9-937B1AE836E2}" destId="{E53040B9-7E5C-43AF-AE1C-70C26B10D81D}" srcOrd="0" destOrd="0" presId="urn:microsoft.com/office/officeart/2005/8/layout/hierarchy2"/>
    <dgm:cxn modelId="{C8C70806-295C-4CFC-BEF9-91F169C103D3}" type="presOf" srcId="{3167706A-D552-42A1-B148-FE5E8FC5CC9C}" destId="{0703FBAB-9B7A-4F23-A926-A6C7FAA4DE72}" srcOrd="1" destOrd="0" presId="urn:microsoft.com/office/officeart/2005/8/layout/hierarchy2"/>
    <dgm:cxn modelId="{11C74D09-6B3B-4F56-BA89-5CFCE05B6E9F}" type="presOf" srcId="{829678E2-E33D-4068-8265-48283AA978EB}" destId="{B381082F-7EEC-4D3B-9800-04E52F4B7FCD}" srcOrd="0" destOrd="0" presId="urn:microsoft.com/office/officeart/2005/8/layout/hierarchy2"/>
    <dgm:cxn modelId="{9EEFA409-1AC9-4B02-BA30-D421C67A01C7}" type="presOf" srcId="{79BB8A25-78D7-45D6-9663-84528294FB5C}" destId="{DEADC659-12AE-4616-9E50-63D918A61DE8}" srcOrd="0" destOrd="0" presId="urn:microsoft.com/office/officeart/2005/8/layout/hierarchy2"/>
    <dgm:cxn modelId="{EA5D8B10-DA30-4B5F-9CC3-131212FF0E24}" type="presOf" srcId="{3167706A-D552-42A1-B148-FE5E8FC5CC9C}" destId="{4272C611-E48C-494E-94CC-2C70F47C1076}" srcOrd="0" destOrd="0" presId="urn:microsoft.com/office/officeart/2005/8/layout/hierarchy2"/>
    <dgm:cxn modelId="{962CA715-B7DB-47F9-AC3A-8B06F25C8163}" type="presOf" srcId="{4D70B919-B191-4AFE-BB13-2C7D50241073}" destId="{3392D548-313D-4D43-BC10-1C2BD36038FA}" srcOrd="0" destOrd="0" presId="urn:microsoft.com/office/officeart/2005/8/layout/hierarchy2"/>
    <dgm:cxn modelId="{62CCAC1B-9E52-4331-A153-97736AA5ADBF}" srcId="{7FC088A1-7399-472F-82C3-916BDB8F4EE9}" destId="{6B49BFA5-D360-47A9-8A8A-0A9C81D7B1F1}" srcOrd="0" destOrd="0" parTransId="{60D7B9AE-F312-4382-BC8F-5BDF83D5E533}" sibTransId="{8DC0A903-F9E6-4D8A-AC33-E781FD101871}"/>
    <dgm:cxn modelId="{251D802D-0847-497B-AEA8-AFCD6193E962}" srcId="{963C0BFF-6EBD-43E5-B3C1-E990C5C70119}" destId="{9A3C817B-CA0D-4C06-97A9-937B1AE836E2}" srcOrd="4" destOrd="0" parTransId="{94EEEA12-6366-43A0-B6E8-6AD3E307873D}" sibTransId="{A6A7F577-361F-412F-8158-13B4EB6A4A45}"/>
    <dgm:cxn modelId="{2152A52E-FE16-432C-BC3E-020B3C1BA7F6}" srcId="{963C0BFF-6EBD-43E5-B3C1-E990C5C70119}" destId="{64985C8F-1A72-4270-B511-9EA7D0060373}" srcOrd="2" destOrd="0" parTransId="{829678E2-E33D-4068-8265-48283AA978EB}" sibTransId="{C6C8499A-4004-4851-ADE4-14BEAAD4D959}"/>
    <dgm:cxn modelId="{626A1E2F-ADB0-48A6-B7E2-1F465126D6E8}" srcId="{963C0BFF-6EBD-43E5-B3C1-E990C5C70119}" destId="{D973922E-663D-4CBE-B3DD-40F4EB74B618}" srcOrd="0" destOrd="0" parTransId="{3167706A-D552-42A1-B148-FE5E8FC5CC9C}" sibTransId="{47E2AF7D-28E7-4D97-AC6B-918523D09985}"/>
    <dgm:cxn modelId="{0175703A-9EBB-4E45-9200-6005FABBA18F}" type="presOf" srcId="{5AD49485-4EEC-485E-A444-D699DC46F61D}" destId="{D5A255C3-D389-4F28-98FC-E7D5C6B3D0F5}" srcOrd="0" destOrd="0" presId="urn:microsoft.com/office/officeart/2005/8/layout/hierarchy2"/>
    <dgm:cxn modelId="{882A914A-3867-4013-B006-14939052137B}" type="presOf" srcId="{5AD49485-4EEC-485E-A444-D699DC46F61D}" destId="{B8BCB841-ECF2-452C-BDE2-5FA4C725E6D5}" srcOrd="1" destOrd="0" presId="urn:microsoft.com/office/officeart/2005/8/layout/hierarchy2"/>
    <dgm:cxn modelId="{18A26054-5171-4FEA-934A-EE04BDE55639}" type="presOf" srcId="{31C74E60-0BDC-43F6-9D9E-DB2863E587A4}" destId="{04D60A43-E532-41EB-B740-390D30D0850F}" srcOrd="1" destOrd="0" presId="urn:microsoft.com/office/officeart/2005/8/layout/hierarchy2"/>
    <dgm:cxn modelId="{FE39CB54-71BC-4E60-A5B9-4E70C7497B9B}" srcId="{6B49BFA5-D360-47A9-8A8A-0A9C81D7B1F1}" destId="{963C0BFF-6EBD-43E5-B3C1-E990C5C70119}" srcOrd="2" destOrd="0" parTransId="{3F0B50E1-A240-473A-BB9B-FFE6E46E1585}" sibTransId="{5A923949-A6A7-4D1F-A06B-6047D5E39ADE}"/>
    <dgm:cxn modelId="{6C6E3655-E3E6-401D-A86E-A19BAD120D4C}" type="presOf" srcId="{3F0B50E1-A240-473A-BB9B-FFE6E46E1585}" destId="{E7488223-20F1-4177-B1C6-682291576F22}" srcOrd="0" destOrd="0" presId="urn:microsoft.com/office/officeart/2005/8/layout/hierarchy2"/>
    <dgm:cxn modelId="{7E728979-CEA3-41B8-9456-513EF9663F9A}" type="presOf" srcId="{31C74E60-0BDC-43F6-9D9E-DB2863E587A4}" destId="{40685BB4-A926-4F2B-9DFE-D8AA592CF674}" srcOrd="0" destOrd="0" presId="urn:microsoft.com/office/officeart/2005/8/layout/hierarchy2"/>
    <dgm:cxn modelId="{E753F67B-DE06-4B34-AF5F-E16CE84566C6}" type="presOf" srcId="{4C5959FD-58CE-4021-A8B6-1B3EDB78BB93}" destId="{F3D70B07-32EB-4379-9862-20E550633CE4}" srcOrd="0" destOrd="0" presId="urn:microsoft.com/office/officeart/2005/8/layout/hierarchy2"/>
    <dgm:cxn modelId="{D4052980-A1D4-441B-B449-DAB2DF448716}" type="presOf" srcId="{829678E2-E33D-4068-8265-48283AA978EB}" destId="{CFD01630-65E7-48B6-9D07-AC3CEDD6FBFE}" srcOrd="1" destOrd="0" presId="urn:microsoft.com/office/officeart/2005/8/layout/hierarchy2"/>
    <dgm:cxn modelId="{2739DB90-43CF-424A-9D25-4ED30BC36737}" type="presOf" srcId="{6B49BFA5-D360-47A9-8A8A-0A9C81D7B1F1}" destId="{5FF9F14D-7A69-4695-883D-72D842950B58}" srcOrd="0" destOrd="0" presId="urn:microsoft.com/office/officeart/2005/8/layout/hierarchy2"/>
    <dgm:cxn modelId="{AC5EF9A2-C5C9-4FF5-96B3-7DD0E5616241}" type="presOf" srcId="{3F0B50E1-A240-473A-BB9B-FFE6E46E1585}" destId="{BD5A42C7-78B5-4FFE-994A-B2CAA2B41116}" srcOrd="1" destOrd="0" presId="urn:microsoft.com/office/officeart/2005/8/layout/hierarchy2"/>
    <dgm:cxn modelId="{180600A4-A86E-4F8F-B080-58E160F71C96}" type="presOf" srcId="{D973922E-663D-4CBE-B3DD-40F4EB74B618}" destId="{144414AA-2496-4FF3-B4EA-259D895D4FEB}" srcOrd="0" destOrd="0" presId="urn:microsoft.com/office/officeart/2005/8/layout/hierarchy2"/>
    <dgm:cxn modelId="{6A069DA8-49D8-44DF-8CAE-1C9BB4A2CB35}" type="presOf" srcId="{79BB8A25-78D7-45D6-9663-84528294FB5C}" destId="{C410680B-FBF0-4298-9CE7-4E56E101FD49}" srcOrd="1" destOrd="0" presId="urn:microsoft.com/office/officeart/2005/8/layout/hierarchy2"/>
    <dgm:cxn modelId="{AB8A74AB-0F29-49D8-9BA9-297F419ED285}" type="presOf" srcId="{7FC088A1-7399-472F-82C3-916BDB8F4EE9}" destId="{55B8222E-125C-4342-8868-95C3695F623A}" srcOrd="0" destOrd="0" presId="urn:microsoft.com/office/officeart/2005/8/layout/hierarchy2"/>
    <dgm:cxn modelId="{090006AE-3EDF-4C09-98FD-3322150EC806}" type="presOf" srcId="{BFF3E206-E4EE-4528-9320-581D98DD8658}" destId="{79166B36-C348-4954-A2E0-29BEE6E16D10}" srcOrd="0" destOrd="0" presId="urn:microsoft.com/office/officeart/2005/8/layout/hierarchy2"/>
    <dgm:cxn modelId="{F4928CB1-A73B-42DF-925E-3E19A5614570}" srcId="{6B49BFA5-D360-47A9-8A8A-0A9C81D7B1F1}" destId="{BFF3E206-E4EE-4528-9320-581D98DD8658}" srcOrd="0" destOrd="0" parTransId="{79BB8A25-78D7-45D6-9663-84528294FB5C}" sibTransId="{CCB8AD87-4016-4BB2-962A-61AD34A455CB}"/>
    <dgm:cxn modelId="{B89494B8-669E-41C3-9099-9681916A81F6}" srcId="{963C0BFF-6EBD-43E5-B3C1-E990C5C70119}" destId="{CDB225FB-0EB2-4D91-A1DA-89BC5CFA558A}" srcOrd="1" destOrd="0" parTransId="{4A2B0769-3C01-49C0-BB48-D22EAF23A4CB}" sibTransId="{FED885AF-F511-4A55-BDFA-6A5261D87546}"/>
    <dgm:cxn modelId="{00BDBCB8-A176-42FB-9959-2FC168F03DFC}" type="presOf" srcId="{4A2B0769-3C01-49C0-BB48-D22EAF23A4CB}" destId="{9F6202D4-3FF8-4B5C-A288-FAB7C7F2AD20}" srcOrd="1" destOrd="0" presId="urn:microsoft.com/office/officeart/2005/8/layout/hierarchy2"/>
    <dgm:cxn modelId="{1400F3BF-9976-45B4-B524-70B307CB1B75}" type="presOf" srcId="{963C0BFF-6EBD-43E5-B3C1-E990C5C70119}" destId="{893BE18E-60DD-483C-9ACD-EB1BBC0991DF}" srcOrd="0" destOrd="0" presId="urn:microsoft.com/office/officeart/2005/8/layout/hierarchy2"/>
    <dgm:cxn modelId="{BB5FE1C9-9775-400B-922E-CBA47DD76904}" type="presOf" srcId="{CDB225FB-0EB2-4D91-A1DA-89BC5CFA558A}" destId="{E354EE48-396B-4064-B1D8-451BBFFEE986}" srcOrd="0" destOrd="0" presId="urn:microsoft.com/office/officeart/2005/8/layout/hierarchy2"/>
    <dgm:cxn modelId="{7C2E17CC-976E-423B-8E1F-727B32FC2DE7}" type="presOf" srcId="{94EEEA12-6366-43A0-B6E8-6AD3E307873D}" destId="{86ADC4E6-CC6C-4F60-8C0F-352EAD017600}" srcOrd="1" destOrd="0" presId="urn:microsoft.com/office/officeart/2005/8/layout/hierarchy2"/>
    <dgm:cxn modelId="{F688F2D2-5E09-4458-B7F2-2480019247CF}" type="presOf" srcId="{94EEEA12-6366-43A0-B6E8-6AD3E307873D}" destId="{6FECDA03-7C3E-467A-9573-2194F3ADEB58}" srcOrd="0" destOrd="0" presId="urn:microsoft.com/office/officeart/2005/8/layout/hierarchy2"/>
    <dgm:cxn modelId="{84E2D5EA-105E-44A2-AB76-B06E51166B86}" srcId="{963C0BFF-6EBD-43E5-B3C1-E990C5C70119}" destId="{4C5959FD-58CE-4021-A8B6-1B3EDB78BB93}" srcOrd="3" destOrd="0" parTransId="{5AD49485-4EEC-485E-A444-D699DC46F61D}" sibTransId="{DD918102-9DE5-4739-B692-597B5A0B1720}"/>
    <dgm:cxn modelId="{01BE65F4-75B8-4604-A38B-84D2FC277783}" type="presOf" srcId="{64985C8F-1A72-4270-B511-9EA7D0060373}" destId="{2DAFCE1B-2F5D-42E6-8908-4A990C67FA4C}" srcOrd="0" destOrd="0" presId="urn:microsoft.com/office/officeart/2005/8/layout/hierarchy2"/>
    <dgm:cxn modelId="{87F1B8F8-4CEA-416C-A9E1-1D848E255816}" srcId="{6B49BFA5-D360-47A9-8A8A-0A9C81D7B1F1}" destId="{4D70B919-B191-4AFE-BB13-2C7D50241073}" srcOrd="1" destOrd="0" parTransId="{31C74E60-0BDC-43F6-9D9E-DB2863E587A4}" sibTransId="{C5A26D99-FFFF-4C59-A9AD-100622AA6354}"/>
    <dgm:cxn modelId="{3CB083C2-C32E-4FF8-88D4-481C6BAE4A88}" type="presParOf" srcId="{55B8222E-125C-4342-8868-95C3695F623A}" destId="{663C7B7E-D99A-4E1A-9B9B-A858DEFE6EAD}" srcOrd="0" destOrd="0" presId="urn:microsoft.com/office/officeart/2005/8/layout/hierarchy2"/>
    <dgm:cxn modelId="{DFB2B5E5-19B8-4244-BBF9-2CD976C37174}" type="presParOf" srcId="{663C7B7E-D99A-4E1A-9B9B-A858DEFE6EAD}" destId="{5FF9F14D-7A69-4695-883D-72D842950B58}" srcOrd="0" destOrd="0" presId="urn:microsoft.com/office/officeart/2005/8/layout/hierarchy2"/>
    <dgm:cxn modelId="{FBBBD9CE-64C2-4A53-9AF3-1A5590E46069}" type="presParOf" srcId="{663C7B7E-D99A-4E1A-9B9B-A858DEFE6EAD}" destId="{FC773AB0-39DA-4274-85F8-58E70FEE3859}" srcOrd="1" destOrd="0" presId="urn:microsoft.com/office/officeart/2005/8/layout/hierarchy2"/>
    <dgm:cxn modelId="{7F87D8B9-2D51-4D3A-A84E-088CC5F9766A}" type="presParOf" srcId="{FC773AB0-39DA-4274-85F8-58E70FEE3859}" destId="{DEADC659-12AE-4616-9E50-63D918A61DE8}" srcOrd="0" destOrd="0" presId="urn:microsoft.com/office/officeart/2005/8/layout/hierarchy2"/>
    <dgm:cxn modelId="{8F67F88F-9F78-41FD-8F94-5AD30D1A9B9B}" type="presParOf" srcId="{DEADC659-12AE-4616-9E50-63D918A61DE8}" destId="{C410680B-FBF0-4298-9CE7-4E56E101FD49}" srcOrd="0" destOrd="0" presId="urn:microsoft.com/office/officeart/2005/8/layout/hierarchy2"/>
    <dgm:cxn modelId="{104B3DC6-0172-4BBC-94FD-DDE97581F722}" type="presParOf" srcId="{FC773AB0-39DA-4274-85F8-58E70FEE3859}" destId="{89EC5D22-EC41-4696-8D58-BDC9E46FBC50}" srcOrd="1" destOrd="0" presId="urn:microsoft.com/office/officeart/2005/8/layout/hierarchy2"/>
    <dgm:cxn modelId="{523BD331-5FFA-4511-AAF8-F917576EF631}" type="presParOf" srcId="{89EC5D22-EC41-4696-8D58-BDC9E46FBC50}" destId="{79166B36-C348-4954-A2E0-29BEE6E16D10}" srcOrd="0" destOrd="0" presId="urn:microsoft.com/office/officeart/2005/8/layout/hierarchy2"/>
    <dgm:cxn modelId="{D35C3B88-38B0-4047-9C1A-A00E451F6AE9}" type="presParOf" srcId="{89EC5D22-EC41-4696-8D58-BDC9E46FBC50}" destId="{E5871191-5B2D-4500-B775-DFC0D49DA48D}" srcOrd="1" destOrd="0" presId="urn:microsoft.com/office/officeart/2005/8/layout/hierarchy2"/>
    <dgm:cxn modelId="{F5C76083-1B30-43F6-AC26-B6C3B3971745}" type="presParOf" srcId="{FC773AB0-39DA-4274-85F8-58E70FEE3859}" destId="{40685BB4-A926-4F2B-9DFE-D8AA592CF674}" srcOrd="2" destOrd="0" presId="urn:microsoft.com/office/officeart/2005/8/layout/hierarchy2"/>
    <dgm:cxn modelId="{2E9A0862-2AE0-492D-9F7F-BEC34F92D766}" type="presParOf" srcId="{40685BB4-A926-4F2B-9DFE-D8AA592CF674}" destId="{04D60A43-E532-41EB-B740-390D30D0850F}" srcOrd="0" destOrd="0" presId="urn:microsoft.com/office/officeart/2005/8/layout/hierarchy2"/>
    <dgm:cxn modelId="{7E8133DD-313C-4644-B889-24AC9F8B776A}" type="presParOf" srcId="{FC773AB0-39DA-4274-85F8-58E70FEE3859}" destId="{C46E3744-ADA5-4B9D-A601-8E3308F49EB5}" srcOrd="3" destOrd="0" presId="urn:microsoft.com/office/officeart/2005/8/layout/hierarchy2"/>
    <dgm:cxn modelId="{8382DA3D-6017-4A14-A970-A4F1E1343139}" type="presParOf" srcId="{C46E3744-ADA5-4B9D-A601-8E3308F49EB5}" destId="{3392D548-313D-4D43-BC10-1C2BD36038FA}" srcOrd="0" destOrd="0" presId="urn:microsoft.com/office/officeart/2005/8/layout/hierarchy2"/>
    <dgm:cxn modelId="{0C8E5035-301F-4E62-A302-9290C6DCB8BA}" type="presParOf" srcId="{C46E3744-ADA5-4B9D-A601-8E3308F49EB5}" destId="{EC1EE42E-5421-48B3-BEF2-7D5B8C643F7C}" srcOrd="1" destOrd="0" presId="urn:microsoft.com/office/officeart/2005/8/layout/hierarchy2"/>
    <dgm:cxn modelId="{4CA884C1-E605-4C7F-B2CE-539C29639C33}" type="presParOf" srcId="{FC773AB0-39DA-4274-85F8-58E70FEE3859}" destId="{E7488223-20F1-4177-B1C6-682291576F22}" srcOrd="4" destOrd="0" presId="urn:microsoft.com/office/officeart/2005/8/layout/hierarchy2"/>
    <dgm:cxn modelId="{98C88E67-16F8-4B6D-9D6C-91A6830351B4}" type="presParOf" srcId="{E7488223-20F1-4177-B1C6-682291576F22}" destId="{BD5A42C7-78B5-4FFE-994A-B2CAA2B41116}" srcOrd="0" destOrd="0" presId="urn:microsoft.com/office/officeart/2005/8/layout/hierarchy2"/>
    <dgm:cxn modelId="{3171DAEF-50FE-4D97-AE2D-9C60C760BB0E}" type="presParOf" srcId="{FC773AB0-39DA-4274-85F8-58E70FEE3859}" destId="{C81D905F-D5BB-4E70-8D52-7893019C76C9}" srcOrd="5" destOrd="0" presId="urn:microsoft.com/office/officeart/2005/8/layout/hierarchy2"/>
    <dgm:cxn modelId="{DECE9051-9E54-4FC8-BE08-2F1DED04D760}" type="presParOf" srcId="{C81D905F-D5BB-4E70-8D52-7893019C76C9}" destId="{893BE18E-60DD-483C-9ACD-EB1BBC0991DF}" srcOrd="0" destOrd="0" presId="urn:microsoft.com/office/officeart/2005/8/layout/hierarchy2"/>
    <dgm:cxn modelId="{0091A386-DD9F-4D80-8DE0-4F331AC8E96C}" type="presParOf" srcId="{C81D905F-D5BB-4E70-8D52-7893019C76C9}" destId="{27739C10-EB03-4F27-B481-12835D35F326}" srcOrd="1" destOrd="0" presId="urn:microsoft.com/office/officeart/2005/8/layout/hierarchy2"/>
    <dgm:cxn modelId="{587F039F-5A1D-47AC-98F8-54663F9F8B1A}" type="presParOf" srcId="{27739C10-EB03-4F27-B481-12835D35F326}" destId="{4272C611-E48C-494E-94CC-2C70F47C1076}" srcOrd="0" destOrd="0" presId="urn:microsoft.com/office/officeart/2005/8/layout/hierarchy2"/>
    <dgm:cxn modelId="{279CA977-31CE-4C95-B4C3-91F6258CAE89}" type="presParOf" srcId="{4272C611-E48C-494E-94CC-2C70F47C1076}" destId="{0703FBAB-9B7A-4F23-A926-A6C7FAA4DE72}" srcOrd="0" destOrd="0" presId="urn:microsoft.com/office/officeart/2005/8/layout/hierarchy2"/>
    <dgm:cxn modelId="{BECA2B30-0A60-4D3C-92B5-F5727B3A98AF}" type="presParOf" srcId="{27739C10-EB03-4F27-B481-12835D35F326}" destId="{A97A960B-EB27-47B2-9E3B-6268472EAA48}" srcOrd="1" destOrd="0" presId="urn:microsoft.com/office/officeart/2005/8/layout/hierarchy2"/>
    <dgm:cxn modelId="{684A4A0C-FB76-4E78-A5FF-72C6A9F2E4A6}" type="presParOf" srcId="{A97A960B-EB27-47B2-9E3B-6268472EAA48}" destId="{144414AA-2496-4FF3-B4EA-259D895D4FEB}" srcOrd="0" destOrd="0" presId="urn:microsoft.com/office/officeart/2005/8/layout/hierarchy2"/>
    <dgm:cxn modelId="{4550E757-3C8A-47AC-B185-033AE84ABA62}" type="presParOf" srcId="{A97A960B-EB27-47B2-9E3B-6268472EAA48}" destId="{7D8EE9C2-6825-4DF1-9453-D743E9AB1DAB}" srcOrd="1" destOrd="0" presId="urn:microsoft.com/office/officeart/2005/8/layout/hierarchy2"/>
    <dgm:cxn modelId="{5351FD03-DB40-43A6-8241-C223DCA8B043}" type="presParOf" srcId="{27739C10-EB03-4F27-B481-12835D35F326}" destId="{5BCFFE66-DBE6-4CE1-83E1-7570B3B56EF4}" srcOrd="2" destOrd="0" presId="urn:microsoft.com/office/officeart/2005/8/layout/hierarchy2"/>
    <dgm:cxn modelId="{C40F9945-6E3F-4604-9849-9957D4D170FF}" type="presParOf" srcId="{5BCFFE66-DBE6-4CE1-83E1-7570B3B56EF4}" destId="{9F6202D4-3FF8-4B5C-A288-FAB7C7F2AD20}" srcOrd="0" destOrd="0" presId="urn:microsoft.com/office/officeart/2005/8/layout/hierarchy2"/>
    <dgm:cxn modelId="{4F707CD3-1554-4DF2-A304-C3533CB2CCBF}" type="presParOf" srcId="{27739C10-EB03-4F27-B481-12835D35F326}" destId="{ED57BC49-8DCA-4978-8064-39D167DB871F}" srcOrd="3" destOrd="0" presId="urn:microsoft.com/office/officeart/2005/8/layout/hierarchy2"/>
    <dgm:cxn modelId="{A00B6A58-590B-4DED-9155-26F33B755453}" type="presParOf" srcId="{ED57BC49-8DCA-4978-8064-39D167DB871F}" destId="{E354EE48-396B-4064-B1D8-451BBFFEE986}" srcOrd="0" destOrd="0" presId="urn:microsoft.com/office/officeart/2005/8/layout/hierarchy2"/>
    <dgm:cxn modelId="{5C051930-297E-4FF9-8B35-9311EF930396}" type="presParOf" srcId="{ED57BC49-8DCA-4978-8064-39D167DB871F}" destId="{658FFCF7-EE30-4576-9358-D9A01B9176FD}" srcOrd="1" destOrd="0" presId="urn:microsoft.com/office/officeart/2005/8/layout/hierarchy2"/>
    <dgm:cxn modelId="{567F5707-E8E6-4B01-85A0-D86575ECD5ED}" type="presParOf" srcId="{27739C10-EB03-4F27-B481-12835D35F326}" destId="{B381082F-7EEC-4D3B-9800-04E52F4B7FCD}" srcOrd="4" destOrd="0" presId="urn:microsoft.com/office/officeart/2005/8/layout/hierarchy2"/>
    <dgm:cxn modelId="{277DAE50-7834-44B2-BE48-83DDA07954E0}" type="presParOf" srcId="{B381082F-7EEC-4D3B-9800-04E52F4B7FCD}" destId="{CFD01630-65E7-48B6-9D07-AC3CEDD6FBFE}" srcOrd="0" destOrd="0" presId="urn:microsoft.com/office/officeart/2005/8/layout/hierarchy2"/>
    <dgm:cxn modelId="{659CA553-2711-49D1-B1C3-418741F1F941}" type="presParOf" srcId="{27739C10-EB03-4F27-B481-12835D35F326}" destId="{DA28443D-BD89-4D58-818A-C2255EDE4A48}" srcOrd="5" destOrd="0" presId="urn:microsoft.com/office/officeart/2005/8/layout/hierarchy2"/>
    <dgm:cxn modelId="{DD4B2A80-D107-4C03-9CE0-3195A89830BF}" type="presParOf" srcId="{DA28443D-BD89-4D58-818A-C2255EDE4A48}" destId="{2DAFCE1B-2F5D-42E6-8908-4A990C67FA4C}" srcOrd="0" destOrd="0" presId="urn:microsoft.com/office/officeart/2005/8/layout/hierarchy2"/>
    <dgm:cxn modelId="{75B2842E-1F4F-47D6-8BCF-008718818170}" type="presParOf" srcId="{DA28443D-BD89-4D58-818A-C2255EDE4A48}" destId="{05BA6D00-F70A-4173-B817-09525B5505D6}" srcOrd="1" destOrd="0" presId="urn:microsoft.com/office/officeart/2005/8/layout/hierarchy2"/>
    <dgm:cxn modelId="{2473B2DE-8C68-43CD-86C0-5092F7D95203}" type="presParOf" srcId="{27739C10-EB03-4F27-B481-12835D35F326}" destId="{D5A255C3-D389-4F28-98FC-E7D5C6B3D0F5}" srcOrd="6" destOrd="0" presId="urn:microsoft.com/office/officeart/2005/8/layout/hierarchy2"/>
    <dgm:cxn modelId="{07B16AFF-08B5-41F9-B6EC-50115C417714}" type="presParOf" srcId="{D5A255C3-D389-4F28-98FC-E7D5C6B3D0F5}" destId="{B8BCB841-ECF2-452C-BDE2-5FA4C725E6D5}" srcOrd="0" destOrd="0" presId="urn:microsoft.com/office/officeart/2005/8/layout/hierarchy2"/>
    <dgm:cxn modelId="{342129C4-E904-42AB-9554-F674F3276A46}" type="presParOf" srcId="{27739C10-EB03-4F27-B481-12835D35F326}" destId="{FEEBF2B9-FE39-4D6A-86F1-00AF93230840}" srcOrd="7" destOrd="0" presId="urn:microsoft.com/office/officeart/2005/8/layout/hierarchy2"/>
    <dgm:cxn modelId="{7A582194-5763-462F-BD9D-B6B5723D3929}" type="presParOf" srcId="{FEEBF2B9-FE39-4D6A-86F1-00AF93230840}" destId="{F3D70B07-32EB-4379-9862-20E550633CE4}" srcOrd="0" destOrd="0" presId="urn:microsoft.com/office/officeart/2005/8/layout/hierarchy2"/>
    <dgm:cxn modelId="{71792500-CB4F-49F4-AAF2-9B3B3FB9A22E}" type="presParOf" srcId="{FEEBF2B9-FE39-4D6A-86F1-00AF93230840}" destId="{A74B16E0-5BFE-4D1B-908F-AF739014D411}" srcOrd="1" destOrd="0" presId="urn:microsoft.com/office/officeart/2005/8/layout/hierarchy2"/>
    <dgm:cxn modelId="{24D5A2D4-74F9-4A73-8B5F-C47BD2209A77}" type="presParOf" srcId="{27739C10-EB03-4F27-B481-12835D35F326}" destId="{6FECDA03-7C3E-467A-9573-2194F3ADEB58}" srcOrd="8" destOrd="0" presId="urn:microsoft.com/office/officeart/2005/8/layout/hierarchy2"/>
    <dgm:cxn modelId="{82514E28-C04F-4EE6-82B9-FB95F1224FB2}" type="presParOf" srcId="{6FECDA03-7C3E-467A-9573-2194F3ADEB58}" destId="{86ADC4E6-CC6C-4F60-8C0F-352EAD017600}" srcOrd="0" destOrd="0" presId="urn:microsoft.com/office/officeart/2005/8/layout/hierarchy2"/>
    <dgm:cxn modelId="{CD91A1AE-BE57-473D-A632-CAED5E43F6D1}" type="presParOf" srcId="{27739C10-EB03-4F27-B481-12835D35F326}" destId="{784A7304-854F-4D90-9647-6A7D0A70F6FD}" srcOrd="9" destOrd="0" presId="urn:microsoft.com/office/officeart/2005/8/layout/hierarchy2"/>
    <dgm:cxn modelId="{4BF56FB2-6081-4A63-8975-043F131CE5F4}" type="presParOf" srcId="{784A7304-854F-4D90-9647-6A7D0A70F6FD}" destId="{E53040B9-7E5C-43AF-AE1C-70C26B10D81D}" srcOrd="0" destOrd="0" presId="urn:microsoft.com/office/officeart/2005/8/layout/hierarchy2"/>
    <dgm:cxn modelId="{6BD73D7A-A924-4395-B6B8-C2C2F3DD49D9}" type="presParOf" srcId="{784A7304-854F-4D90-9647-6A7D0A70F6FD}" destId="{CF6825FA-7671-4C04-8713-960E6B27C04F}"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FC088A1-7399-472F-82C3-916BDB8F4EE9}"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6B49BFA5-D360-47A9-8A8A-0A9C81D7B1F1}">
      <dgm:prSet phldrT="[文本]" custT="1"/>
      <dgm:spPr/>
      <dgm:t>
        <a:bodyPr/>
        <a:lstStyle/>
        <a:p>
          <a:pPr algn="ctr"/>
          <a:r>
            <a:rPr lang="zh-CN" altLang="en-US" sz="2000" dirty="0"/>
            <a:t>表单数据安全防护</a:t>
          </a:r>
        </a:p>
      </dgm:t>
    </dgm:pt>
    <dgm:pt modelId="{60D7B9AE-F312-4382-BC8F-5BDF83D5E533}" type="parTrans" cxnId="{62CCAC1B-9E52-4331-A153-97736AA5ADBF}">
      <dgm:prSet/>
      <dgm:spPr/>
      <dgm:t>
        <a:bodyPr/>
        <a:lstStyle/>
        <a:p>
          <a:endParaRPr lang="zh-CN" altLang="en-US" sz="2800"/>
        </a:p>
      </dgm:t>
    </dgm:pt>
    <dgm:pt modelId="{8DC0A903-F9E6-4D8A-AC33-E781FD101871}" type="sibTrans" cxnId="{62CCAC1B-9E52-4331-A153-97736AA5ADBF}">
      <dgm:prSet/>
      <dgm:spPr/>
      <dgm:t>
        <a:bodyPr/>
        <a:lstStyle/>
        <a:p>
          <a:endParaRPr lang="zh-CN" altLang="en-US" sz="2800"/>
        </a:p>
      </dgm:t>
    </dgm:pt>
    <dgm:pt modelId="{BFF3E206-E4EE-4528-9320-581D98DD8658}">
      <dgm:prSet phldrT="[文本]" custT="1"/>
      <dgm:spPr/>
      <dgm:t>
        <a:bodyPr/>
        <a:lstStyle/>
        <a:p>
          <a:pPr algn="ctr"/>
          <a:r>
            <a:rPr lang="en-US" altLang="en-US" sz="1800" dirty="0"/>
            <a:t>1. </a:t>
          </a:r>
          <a:r>
            <a:rPr lang="zh-CN" altLang="en-US" sz="1800" dirty="0"/>
            <a:t>防注入攻击</a:t>
          </a:r>
        </a:p>
      </dgm:t>
    </dgm:pt>
    <dgm:pt modelId="{79BB8A25-78D7-45D6-9663-84528294FB5C}" type="parTrans" cxnId="{F4928CB1-A73B-42DF-925E-3E19A5614570}">
      <dgm:prSet custT="1"/>
      <dgm:spPr/>
      <dgm:t>
        <a:bodyPr/>
        <a:lstStyle/>
        <a:p>
          <a:endParaRPr lang="zh-CN" altLang="en-US" sz="1050"/>
        </a:p>
      </dgm:t>
    </dgm:pt>
    <dgm:pt modelId="{CCB8AD87-4016-4BB2-962A-61AD34A455CB}" type="sibTrans" cxnId="{F4928CB1-A73B-42DF-925E-3E19A5614570}">
      <dgm:prSet/>
      <dgm:spPr/>
      <dgm:t>
        <a:bodyPr/>
        <a:lstStyle/>
        <a:p>
          <a:endParaRPr lang="zh-CN" altLang="en-US" sz="2800"/>
        </a:p>
      </dgm:t>
    </dgm:pt>
    <dgm:pt modelId="{D973922E-663D-4CBE-B3DD-40F4EB74B618}">
      <dgm:prSet phldrT="[文本]" custT="1"/>
      <dgm:spPr/>
      <dgm:t>
        <a:bodyPr/>
        <a:lstStyle/>
        <a:p>
          <a:pPr algn="l"/>
          <a:r>
            <a:rPr lang="zh-CN" altLang="en-US" sz="1600" dirty="0"/>
            <a:t>（</a:t>
          </a:r>
          <a:r>
            <a:rPr lang="en-US" altLang="en-US" sz="1600" dirty="0"/>
            <a:t>1</a:t>
          </a:r>
          <a:r>
            <a:rPr lang="zh-CN" altLang="en-US" sz="1600" dirty="0"/>
            <a:t>）</a:t>
          </a:r>
          <a:r>
            <a:rPr lang="en-US" altLang="en-US" sz="1600" dirty="0"/>
            <a:t>CSRF Token</a:t>
          </a:r>
          <a:endParaRPr lang="zh-CN" altLang="en-US" sz="1600" dirty="0"/>
        </a:p>
      </dgm:t>
    </dgm:pt>
    <dgm:pt modelId="{3167706A-D552-42A1-B148-FE5E8FC5CC9C}" type="parTrans" cxnId="{626A1E2F-ADB0-48A6-B7E2-1F465126D6E8}">
      <dgm:prSet custT="1"/>
      <dgm:spPr/>
      <dgm:t>
        <a:bodyPr/>
        <a:lstStyle/>
        <a:p>
          <a:endParaRPr lang="zh-CN" altLang="en-US" sz="800"/>
        </a:p>
      </dgm:t>
    </dgm:pt>
    <dgm:pt modelId="{47E2AF7D-28E7-4D97-AC6B-918523D09985}" type="sibTrans" cxnId="{626A1E2F-ADB0-48A6-B7E2-1F465126D6E8}">
      <dgm:prSet/>
      <dgm:spPr/>
      <dgm:t>
        <a:bodyPr/>
        <a:lstStyle/>
        <a:p>
          <a:endParaRPr lang="zh-CN" altLang="en-US" sz="2800"/>
        </a:p>
      </dgm:t>
    </dgm:pt>
    <dgm:pt modelId="{9A3C817B-CA0D-4C06-97A9-937B1AE836E2}">
      <dgm:prSet phldrT="[文本]" custT="1"/>
      <dgm:spPr/>
      <dgm:t>
        <a:bodyPr/>
        <a:lstStyle/>
        <a:p>
          <a:pPr algn="l"/>
          <a:r>
            <a:rPr lang="zh-CN" altLang="en-US" sz="1600" dirty="0"/>
            <a:t>（</a:t>
          </a:r>
          <a:r>
            <a:rPr lang="en-US" altLang="en-US" sz="1600" dirty="0"/>
            <a:t>1</a:t>
          </a:r>
          <a:r>
            <a:rPr lang="zh-CN" altLang="en-US" sz="1600" dirty="0"/>
            <a:t>）访问控制</a:t>
          </a:r>
        </a:p>
      </dgm:t>
    </dgm:pt>
    <dgm:pt modelId="{94EEEA12-6366-43A0-B6E8-6AD3E307873D}" type="parTrans" cxnId="{251D802D-0847-497B-AEA8-AFCD6193E962}">
      <dgm:prSet custT="1"/>
      <dgm:spPr/>
      <dgm:t>
        <a:bodyPr/>
        <a:lstStyle/>
        <a:p>
          <a:endParaRPr lang="zh-CN" altLang="en-US" sz="800"/>
        </a:p>
      </dgm:t>
    </dgm:pt>
    <dgm:pt modelId="{A6A7F577-361F-412F-8158-13B4EB6A4A45}" type="sibTrans" cxnId="{251D802D-0847-497B-AEA8-AFCD6193E962}">
      <dgm:prSet/>
      <dgm:spPr/>
      <dgm:t>
        <a:bodyPr/>
        <a:lstStyle/>
        <a:p>
          <a:endParaRPr lang="zh-CN" altLang="en-US" sz="2800"/>
        </a:p>
      </dgm:t>
    </dgm:pt>
    <dgm:pt modelId="{5FBC974B-B0CD-43C1-A5E4-3C6C7B75AF23}">
      <dgm:prSet phldrT="[文本]" custT="1"/>
      <dgm:spPr/>
      <dgm:t>
        <a:bodyPr/>
        <a:lstStyle/>
        <a:p>
          <a:pPr algn="l"/>
          <a:r>
            <a:rPr lang="zh-CN" altLang="en-US" sz="1600" dirty="0"/>
            <a:t>（</a:t>
          </a:r>
          <a:r>
            <a:rPr lang="en-US" altLang="en-US" sz="1600" dirty="0"/>
            <a:t>1</a:t>
          </a:r>
          <a:r>
            <a:rPr lang="zh-CN" altLang="en-US" sz="1600" dirty="0"/>
            <a:t>）</a:t>
          </a:r>
          <a:r>
            <a:rPr lang="en-US" altLang="en-US" sz="1600" dirty="0"/>
            <a:t>SQL </a:t>
          </a:r>
          <a:r>
            <a:rPr lang="zh-CN" altLang="en-US" sz="1600" dirty="0"/>
            <a:t>注入</a:t>
          </a:r>
        </a:p>
      </dgm:t>
    </dgm:pt>
    <dgm:pt modelId="{85607F26-2FF8-4238-AE75-40420D5DBDF4}" type="parTrans" cxnId="{1ADD1287-CE1F-4FBE-ADE7-A524D6453497}">
      <dgm:prSet custT="1"/>
      <dgm:spPr/>
      <dgm:t>
        <a:bodyPr/>
        <a:lstStyle/>
        <a:p>
          <a:endParaRPr lang="zh-CN" altLang="en-US" sz="800"/>
        </a:p>
      </dgm:t>
    </dgm:pt>
    <dgm:pt modelId="{F619B7BA-0DC8-42C4-AB7F-46D5F9446AE4}" type="sibTrans" cxnId="{1ADD1287-CE1F-4FBE-ADE7-A524D6453497}">
      <dgm:prSet/>
      <dgm:spPr/>
      <dgm:t>
        <a:bodyPr/>
        <a:lstStyle/>
        <a:p>
          <a:endParaRPr lang="zh-CN" altLang="en-US" sz="2800"/>
        </a:p>
      </dgm:t>
    </dgm:pt>
    <dgm:pt modelId="{368F0E5E-E56F-4A57-934C-2D57063771D8}">
      <dgm:prSet custT="1"/>
      <dgm:spPr/>
      <dgm:t>
        <a:bodyPr/>
        <a:lstStyle/>
        <a:p>
          <a:pPr algn="l"/>
          <a:r>
            <a:rPr lang="zh-CN" altLang="en-US" sz="1600" dirty="0"/>
            <a:t>（</a:t>
          </a:r>
          <a:r>
            <a:rPr lang="en-US" altLang="en-US" sz="1600" dirty="0"/>
            <a:t>2</a:t>
          </a:r>
          <a:r>
            <a:rPr lang="zh-CN" altLang="en-US" sz="1600" dirty="0"/>
            <a:t>）</a:t>
          </a:r>
          <a:r>
            <a:rPr lang="en-US" altLang="en-US" sz="1600" dirty="0"/>
            <a:t>LDAP </a:t>
          </a:r>
          <a:r>
            <a:rPr lang="zh-CN" altLang="en-US" sz="1600" dirty="0"/>
            <a:t>注入</a:t>
          </a:r>
        </a:p>
      </dgm:t>
    </dgm:pt>
    <dgm:pt modelId="{C03DECD1-A032-429E-AD39-5F86D3484362}" type="parTrans" cxnId="{38A43353-3CF8-4BD6-BDE2-319B0E4D0E65}">
      <dgm:prSet custT="1"/>
      <dgm:spPr/>
      <dgm:t>
        <a:bodyPr/>
        <a:lstStyle/>
        <a:p>
          <a:endParaRPr lang="zh-CN" altLang="en-US" sz="800"/>
        </a:p>
      </dgm:t>
    </dgm:pt>
    <dgm:pt modelId="{20AC82C2-ECCB-4523-BE4E-3E7FA05FB46A}" type="sibTrans" cxnId="{38A43353-3CF8-4BD6-BDE2-319B0E4D0E65}">
      <dgm:prSet/>
      <dgm:spPr/>
      <dgm:t>
        <a:bodyPr/>
        <a:lstStyle/>
        <a:p>
          <a:endParaRPr lang="zh-CN" altLang="en-US" sz="2800"/>
        </a:p>
      </dgm:t>
    </dgm:pt>
    <dgm:pt modelId="{7446F800-9417-482F-87E2-0CC6855488C7}">
      <dgm:prSet custT="1"/>
      <dgm:spPr/>
      <dgm:t>
        <a:bodyPr/>
        <a:lstStyle/>
        <a:p>
          <a:pPr algn="ctr"/>
          <a:r>
            <a:rPr lang="en-US" altLang="en-US" sz="1800" dirty="0"/>
            <a:t>2. </a:t>
          </a:r>
          <a:r>
            <a:rPr lang="zh-CN" altLang="en-US" sz="1800" dirty="0"/>
            <a:t>数据加密</a:t>
          </a:r>
        </a:p>
      </dgm:t>
    </dgm:pt>
    <dgm:pt modelId="{F2949869-74B9-4B25-8AF2-445B38D18509}" type="parTrans" cxnId="{86FF102D-F768-43FA-A0B1-9D75F5415D7B}">
      <dgm:prSet custT="1"/>
      <dgm:spPr/>
      <dgm:t>
        <a:bodyPr/>
        <a:lstStyle/>
        <a:p>
          <a:endParaRPr lang="zh-CN" altLang="en-US" sz="800"/>
        </a:p>
      </dgm:t>
    </dgm:pt>
    <dgm:pt modelId="{5680396A-8390-43AE-963F-BCA1AD775708}" type="sibTrans" cxnId="{86FF102D-F768-43FA-A0B1-9D75F5415D7B}">
      <dgm:prSet/>
      <dgm:spPr/>
      <dgm:t>
        <a:bodyPr/>
        <a:lstStyle/>
        <a:p>
          <a:endParaRPr lang="zh-CN" altLang="en-US" sz="2800"/>
        </a:p>
      </dgm:t>
    </dgm:pt>
    <dgm:pt modelId="{3D02C270-0819-4F48-BC9E-D21ECC757443}">
      <dgm:prSet custT="1"/>
      <dgm:spPr/>
      <dgm:t>
        <a:bodyPr/>
        <a:lstStyle/>
        <a:p>
          <a:pPr algn="l"/>
          <a:r>
            <a:rPr lang="zh-CN" altLang="en-US" sz="1600" dirty="0"/>
            <a:t>（</a:t>
          </a:r>
          <a:r>
            <a:rPr lang="en-US" altLang="zh-CN" sz="1600" dirty="0"/>
            <a:t>1</a:t>
          </a:r>
          <a:r>
            <a:rPr lang="zh-CN" altLang="en-US" sz="1600" dirty="0"/>
            <a:t>）传输层加密</a:t>
          </a:r>
        </a:p>
      </dgm:t>
    </dgm:pt>
    <dgm:pt modelId="{770AB360-7DBD-4F40-95AA-F2BBDC1C87B2}" type="parTrans" cxnId="{93966748-604B-4673-8954-C414CD140D78}">
      <dgm:prSet custT="1"/>
      <dgm:spPr/>
      <dgm:t>
        <a:bodyPr/>
        <a:lstStyle/>
        <a:p>
          <a:endParaRPr lang="zh-CN" altLang="en-US" sz="800"/>
        </a:p>
      </dgm:t>
    </dgm:pt>
    <dgm:pt modelId="{DBE8096C-9FFB-4EFB-892D-8A0C705A0EC4}" type="sibTrans" cxnId="{93966748-604B-4673-8954-C414CD140D78}">
      <dgm:prSet/>
      <dgm:spPr/>
      <dgm:t>
        <a:bodyPr/>
        <a:lstStyle/>
        <a:p>
          <a:endParaRPr lang="zh-CN" altLang="en-US" sz="2800"/>
        </a:p>
      </dgm:t>
    </dgm:pt>
    <dgm:pt modelId="{2EEE6D90-3599-47B3-83EB-1CF172937CEF}">
      <dgm:prSet custT="1"/>
      <dgm:spPr/>
      <dgm:t>
        <a:bodyPr/>
        <a:lstStyle/>
        <a:p>
          <a:pPr algn="l"/>
          <a:r>
            <a:rPr lang="zh-CN" altLang="en-US" sz="1600" dirty="0"/>
            <a:t>（</a:t>
          </a:r>
          <a:r>
            <a:rPr lang="en-US" altLang="en-US" sz="1600" dirty="0"/>
            <a:t>2</a:t>
          </a:r>
          <a:r>
            <a:rPr lang="zh-CN" altLang="en-US" sz="1600" dirty="0"/>
            <a:t>）存储加密</a:t>
          </a:r>
        </a:p>
      </dgm:t>
    </dgm:pt>
    <dgm:pt modelId="{A2571B76-7BCA-4618-AE51-039BD39C2C3B}" type="parTrans" cxnId="{34711EC8-6994-4523-945B-AFAB8E82BC1A}">
      <dgm:prSet custT="1"/>
      <dgm:spPr/>
      <dgm:t>
        <a:bodyPr/>
        <a:lstStyle/>
        <a:p>
          <a:endParaRPr lang="zh-CN" altLang="en-US" sz="800"/>
        </a:p>
      </dgm:t>
    </dgm:pt>
    <dgm:pt modelId="{CB55B67D-3F94-4E90-9BC9-B7D746451DB4}" type="sibTrans" cxnId="{34711EC8-6994-4523-945B-AFAB8E82BC1A}">
      <dgm:prSet/>
      <dgm:spPr/>
      <dgm:t>
        <a:bodyPr/>
        <a:lstStyle/>
        <a:p>
          <a:endParaRPr lang="zh-CN" altLang="en-US" sz="2800"/>
        </a:p>
      </dgm:t>
    </dgm:pt>
    <dgm:pt modelId="{212A862C-3976-4218-A1A9-6A7712BBCF9D}">
      <dgm:prSet custT="1"/>
      <dgm:spPr/>
      <dgm:t>
        <a:bodyPr/>
        <a:lstStyle/>
        <a:p>
          <a:pPr algn="l"/>
          <a:r>
            <a:rPr lang="zh-CN" altLang="en-US" sz="1600" dirty="0"/>
            <a:t>（</a:t>
          </a:r>
          <a:r>
            <a:rPr lang="en-US" altLang="zh-CN" sz="1600" dirty="0"/>
            <a:t>3</a:t>
          </a:r>
          <a:r>
            <a:rPr lang="zh-CN" altLang="en-US" sz="1600" dirty="0"/>
            <a:t>）客户端加密</a:t>
          </a:r>
        </a:p>
      </dgm:t>
    </dgm:pt>
    <dgm:pt modelId="{C1EDFC3F-65B8-4BED-82CD-E0F88F481B40}" type="parTrans" cxnId="{F16919E6-6AD0-448D-866C-DB22E049873B}">
      <dgm:prSet custT="1"/>
      <dgm:spPr/>
      <dgm:t>
        <a:bodyPr/>
        <a:lstStyle/>
        <a:p>
          <a:endParaRPr lang="zh-CN" altLang="en-US" sz="800"/>
        </a:p>
      </dgm:t>
    </dgm:pt>
    <dgm:pt modelId="{C5EC7D3A-F226-49B4-8CE9-D1150975E394}" type="sibTrans" cxnId="{F16919E6-6AD0-448D-866C-DB22E049873B}">
      <dgm:prSet/>
      <dgm:spPr/>
      <dgm:t>
        <a:bodyPr/>
        <a:lstStyle/>
        <a:p>
          <a:endParaRPr lang="zh-CN" altLang="en-US" sz="2800"/>
        </a:p>
      </dgm:t>
    </dgm:pt>
    <dgm:pt modelId="{65E4853D-8354-4D77-AD32-C740AD1B5786}">
      <dgm:prSet custT="1"/>
      <dgm:spPr/>
      <dgm:t>
        <a:bodyPr/>
        <a:lstStyle/>
        <a:p>
          <a:pPr algn="ctr"/>
          <a:r>
            <a:rPr lang="en-US" altLang="en-US" sz="1800" dirty="0"/>
            <a:t>3. CSRF </a:t>
          </a:r>
          <a:r>
            <a:rPr lang="zh-CN" altLang="en-US" sz="1800" dirty="0"/>
            <a:t>防护</a:t>
          </a:r>
          <a:r>
            <a:rPr lang="en-US" altLang="en-US" sz="1800" dirty="0"/>
            <a:t>1225</a:t>
          </a:r>
          <a:endParaRPr lang="zh-CN" altLang="en-US" sz="1800" dirty="0"/>
        </a:p>
      </dgm:t>
    </dgm:pt>
    <dgm:pt modelId="{525C0BA0-D769-4062-BE88-602E604F4DA5}" type="parTrans" cxnId="{E372A142-6508-48EF-81F6-0875C6790F70}">
      <dgm:prSet custT="1"/>
      <dgm:spPr/>
      <dgm:t>
        <a:bodyPr/>
        <a:lstStyle/>
        <a:p>
          <a:endParaRPr lang="zh-CN" altLang="en-US" sz="800"/>
        </a:p>
      </dgm:t>
    </dgm:pt>
    <dgm:pt modelId="{1861AE4E-E1FF-4E81-BDBA-02E8D4784224}" type="sibTrans" cxnId="{E372A142-6508-48EF-81F6-0875C6790F70}">
      <dgm:prSet/>
      <dgm:spPr/>
      <dgm:t>
        <a:bodyPr/>
        <a:lstStyle/>
        <a:p>
          <a:endParaRPr lang="zh-CN" altLang="en-US" sz="2800"/>
        </a:p>
      </dgm:t>
    </dgm:pt>
    <dgm:pt modelId="{97AE0C8B-F1C5-4026-8165-4B44C916D0BB}">
      <dgm:prSet custT="1"/>
      <dgm:spPr/>
      <dgm:t>
        <a:bodyPr/>
        <a:lstStyle/>
        <a:p>
          <a:pPr algn="l"/>
          <a:r>
            <a:rPr lang="zh-CN" altLang="en-US" sz="1600" dirty="0"/>
            <a:t>（</a:t>
          </a:r>
          <a:r>
            <a:rPr lang="en-US" altLang="en-US" sz="1600" dirty="0"/>
            <a:t>2</a:t>
          </a:r>
          <a:r>
            <a:rPr lang="zh-CN" altLang="en-US" sz="1600" dirty="0"/>
            <a:t>）双重验证</a:t>
          </a:r>
        </a:p>
      </dgm:t>
    </dgm:pt>
    <dgm:pt modelId="{05323EB8-84C2-4CE0-B4EA-EA129B125655}" type="parTrans" cxnId="{9F2AFEBD-A581-4F43-98D7-9826A75E8952}">
      <dgm:prSet custT="1"/>
      <dgm:spPr/>
      <dgm:t>
        <a:bodyPr/>
        <a:lstStyle/>
        <a:p>
          <a:endParaRPr lang="zh-CN" altLang="en-US" sz="800"/>
        </a:p>
      </dgm:t>
    </dgm:pt>
    <dgm:pt modelId="{46666CDD-6B4D-466A-8560-C2553786DADB}" type="sibTrans" cxnId="{9F2AFEBD-A581-4F43-98D7-9826A75E8952}">
      <dgm:prSet/>
      <dgm:spPr/>
      <dgm:t>
        <a:bodyPr/>
        <a:lstStyle/>
        <a:p>
          <a:endParaRPr lang="zh-CN" altLang="en-US" sz="2800"/>
        </a:p>
      </dgm:t>
    </dgm:pt>
    <dgm:pt modelId="{AA5C627D-AE46-4A84-A9F6-9E741816A7CB}">
      <dgm:prSet custT="1"/>
      <dgm:spPr/>
      <dgm:t>
        <a:bodyPr/>
        <a:lstStyle/>
        <a:p>
          <a:pPr algn="ctr">
            <a:buClr>
              <a:srgbClr val="00AEEF"/>
            </a:buClr>
            <a:buSzPts val="1050"/>
            <a:buFont typeface="+mj-lt"/>
            <a:buAutoNum type="arabicPeriod"/>
          </a:pPr>
          <a:r>
            <a:rPr lang="en-US" altLang="zh-CN" sz="1800" dirty="0"/>
            <a:t>4. </a:t>
          </a:r>
          <a:r>
            <a:rPr lang="zh-CN" sz="1800" dirty="0"/>
            <a:t>权限控制</a:t>
          </a:r>
          <a:endParaRPr lang="zh-CN" altLang="en-US" sz="1800" dirty="0"/>
        </a:p>
      </dgm:t>
    </dgm:pt>
    <dgm:pt modelId="{496FB482-C391-4204-895F-2B9C41928B30}" type="parTrans" cxnId="{11358DFD-6450-46AB-B383-511DC17A3AE6}">
      <dgm:prSet custT="1"/>
      <dgm:spPr/>
      <dgm:t>
        <a:bodyPr/>
        <a:lstStyle/>
        <a:p>
          <a:endParaRPr lang="zh-CN" altLang="en-US" sz="800"/>
        </a:p>
      </dgm:t>
    </dgm:pt>
    <dgm:pt modelId="{112F1551-298F-4EA8-991B-364FEE5BF69D}" type="sibTrans" cxnId="{11358DFD-6450-46AB-B383-511DC17A3AE6}">
      <dgm:prSet/>
      <dgm:spPr/>
      <dgm:t>
        <a:bodyPr/>
        <a:lstStyle/>
        <a:p>
          <a:endParaRPr lang="zh-CN" altLang="en-US" sz="2800"/>
        </a:p>
      </dgm:t>
    </dgm:pt>
    <dgm:pt modelId="{C2C94130-1C41-4A79-922A-EAB33A244051}">
      <dgm:prSet custT="1"/>
      <dgm:spPr/>
      <dgm:t>
        <a:bodyPr/>
        <a:lstStyle/>
        <a:p>
          <a:pPr algn="l"/>
          <a:r>
            <a:rPr lang="zh-CN" altLang="en-US" sz="1600" dirty="0"/>
            <a:t>（</a:t>
          </a:r>
          <a:r>
            <a:rPr lang="en-US" altLang="en-US" sz="1600" dirty="0"/>
            <a:t>2</a:t>
          </a:r>
          <a:r>
            <a:rPr lang="zh-CN" altLang="en-US" sz="1600" dirty="0"/>
            <a:t>）</a:t>
          </a:r>
          <a:r>
            <a:rPr lang="en-US" altLang="en-US" sz="1600" dirty="0"/>
            <a:t>API </a:t>
          </a:r>
          <a:r>
            <a:rPr lang="zh-CN" altLang="en-US" sz="1600" dirty="0"/>
            <a:t>权限验证</a:t>
          </a:r>
        </a:p>
      </dgm:t>
    </dgm:pt>
    <dgm:pt modelId="{0B353B60-27D6-4B1B-A8C2-490867F275AD}" type="parTrans" cxnId="{A1CF48A4-7714-41BA-A084-9248FCF44A55}">
      <dgm:prSet custT="1"/>
      <dgm:spPr/>
      <dgm:t>
        <a:bodyPr/>
        <a:lstStyle/>
        <a:p>
          <a:endParaRPr lang="zh-CN" altLang="en-US" sz="800"/>
        </a:p>
      </dgm:t>
    </dgm:pt>
    <dgm:pt modelId="{E9609926-2819-4C7E-9CE8-5085E0592713}" type="sibTrans" cxnId="{A1CF48A4-7714-41BA-A084-9248FCF44A55}">
      <dgm:prSet/>
      <dgm:spPr/>
      <dgm:t>
        <a:bodyPr/>
        <a:lstStyle/>
        <a:p>
          <a:endParaRPr lang="zh-CN" altLang="en-US" sz="2800"/>
        </a:p>
      </dgm:t>
    </dgm:pt>
    <dgm:pt modelId="{D24ED0B1-6B61-4C17-A86B-13E4D80D0BC0}">
      <dgm:prSet custT="1"/>
      <dgm:spPr/>
      <dgm:t>
        <a:bodyPr/>
        <a:lstStyle/>
        <a:p>
          <a:pPr algn="ctr"/>
          <a:r>
            <a:rPr lang="en-US" altLang="zh-CN" sz="1800" dirty="0"/>
            <a:t>5. </a:t>
          </a:r>
          <a:r>
            <a:rPr lang="zh-CN" altLang="zh-CN" sz="1800" dirty="0"/>
            <a:t>防止重复提交</a:t>
          </a:r>
          <a:endParaRPr lang="zh-CN" altLang="en-US" sz="1800" dirty="0"/>
        </a:p>
      </dgm:t>
    </dgm:pt>
    <dgm:pt modelId="{FB4C4BED-3F7E-46CB-9DC7-B5F6F9F39572}" type="parTrans" cxnId="{04CE428D-2A2B-41AF-A16F-1E8538D3EE6F}">
      <dgm:prSet custT="1"/>
      <dgm:spPr/>
      <dgm:t>
        <a:bodyPr/>
        <a:lstStyle/>
        <a:p>
          <a:endParaRPr lang="zh-CN" altLang="en-US" sz="1050"/>
        </a:p>
      </dgm:t>
    </dgm:pt>
    <dgm:pt modelId="{6B1AFCB4-66E1-4491-A851-77BC0B29F5D0}" type="sibTrans" cxnId="{04CE428D-2A2B-41AF-A16F-1E8538D3EE6F}">
      <dgm:prSet/>
      <dgm:spPr/>
      <dgm:t>
        <a:bodyPr/>
        <a:lstStyle/>
        <a:p>
          <a:endParaRPr lang="zh-CN" altLang="en-US" sz="2800"/>
        </a:p>
      </dgm:t>
    </dgm:pt>
    <dgm:pt modelId="{D98C6A13-9EB4-45F1-8E97-5FBCCFD5506F}">
      <dgm:prSet custT="1"/>
      <dgm:spPr/>
      <dgm:t>
        <a:bodyPr/>
        <a:lstStyle/>
        <a:p>
          <a:pPr algn="l"/>
          <a:r>
            <a:rPr lang="zh-CN" altLang="en-US" sz="1600" dirty="0"/>
            <a:t>（</a:t>
          </a:r>
          <a:r>
            <a:rPr lang="en-US" altLang="en-US" sz="1600" dirty="0"/>
            <a:t>1</a:t>
          </a:r>
          <a:r>
            <a:rPr lang="zh-CN" altLang="en-US" sz="1600" dirty="0"/>
            <a:t>）一次性 </a:t>
          </a:r>
          <a:r>
            <a:rPr lang="en-US" altLang="en-US" sz="1600" dirty="0"/>
            <a:t>token</a:t>
          </a:r>
          <a:endParaRPr lang="zh-CN" altLang="en-US" sz="1600" dirty="0"/>
        </a:p>
      </dgm:t>
    </dgm:pt>
    <dgm:pt modelId="{77829A7C-9A34-4EEB-AEE9-3F20B1C79F2E}" type="parTrans" cxnId="{0AEEF7BD-2FFB-4650-81D6-FFC2CF779DBD}">
      <dgm:prSet custT="1"/>
      <dgm:spPr/>
      <dgm:t>
        <a:bodyPr/>
        <a:lstStyle/>
        <a:p>
          <a:endParaRPr lang="zh-CN" altLang="en-US" sz="800"/>
        </a:p>
      </dgm:t>
    </dgm:pt>
    <dgm:pt modelId="{0399FA1A-4A1E-40E0-80B5-2EE2D2C3F592}" type="sibTrans" cxnId="{0AEEF7BD-2FFB-4650-81D6-FFC2CF779DBD}">
      <dgm:prSet/>
      <dgm:spPr/>
      <dgm:t>
        <a:bodyPr/>
        <a:lstStyle/>
        <a:p>
          <a:endParaRPr lang="zh-CN" altLang="en-US" sz="2800"/>
        </a:p>
      </dgm:t>
    </dgm:pt>
    <dgm:pt modelId="{DB767C4E-ACCE-4D82-82DA-AE32A8779846}">
      <dgm:prSet custT="1"/>
      <dgm:spPr/>
      <dgm:t>
        <a:bodyPr/>
        <a:lstStyle/>
        <a:p>
          <a:pPr algn="l"/>
          <a:r>
            <a:rPr lang="zh-CN" altLang="en-US" sz="1600" dirty="0"/>
            <a:t>（</a:t>
          </a:r>
          <a:r>
            <a:rPr lang="en-US" altLang="en-US" sz="1600" dirty="0"/>
            <a:t>2</a:t>
          </a:r>
          <a:r>
            <a:rPr lang="zh-CN" altLang="en-US" sz="1600" dirty="0"/>
            <a:t>）客户端锁定</a:t>
          </a:r>
        </a:p>
      </dgm:t>
    </dgm:pt>
    <dgm:pt modelId="{3AA76ECA-2900-421C-A4EA-800AD655FA2F}" type="parTrans" cxnId="{C07EE142-13CC-438C-8622-76B6C8669E41}">
      <dgm:prSet custT="1"/>
      <dgm:spPr/>
      <dgm:t>
        <a:bodyPr/>
        <a:lstStyle/>
        <a:p>
          <a:endParaRPr lang="zh-CN" altLang="en-US" sz="800"/>
        </a:p>
      </dgm:t>
    </dgm:pt>
    <dgm:pt modelId="{D98178CE-9B9F-48DF-AC86-C025FBBF5589}" type="sibTrans" cxnId="{C07EE142-13CC-438C-8622-76B6C8669E41}">
      <dgm:prSet/>
      <dgm:spPr/>
      <dgm:t>
        <a:bodyPr/>
        <a:lstStyle/>
        <a:p>
          <a:endParaRPr lang="zh-CN" altLang="en-US" sz="2800"/>
        </a:p>
      </dgm:t>
    </dgm:pt>
    <dgm:pt modelId="{7156D84A-C61F-459D-9828-29B69DDF5B08}">
      <dgm:prSet custT="1"/>
      <dgm:spPr/>
      <dgm:t>
        <a:bodyPr/>
        <a:lstStyle/>
        <a:p>
          <a:pPr algn="l"/>
          <a:r>
            <a:rPr lang="zh-CN" altLang="en-US" sz="1600" dirty="0"/>
            <a:t>（</a:t>
          </a:r>
          <a:r>
            <a:rPr lang="en-US" altLang="en-US" sz="1600" dirty="0"/>
            <a:t>3</a:t>
          </a:r>
          <a:r>
            <a:rPr lang="zh-CN" altLang="en-US" sz="1600" dirty="0"/>
            <a:t>）服务器端逻辑</a:t>
          </a:r>
        </a:p>
      </dgm:t>
    </dgm:pt>
    <dgm:pt modelId="{190EBC15-EA82-48FB-B7F5-9B4736713680}" type="parTrans" cxnId="{11033D6E-C939-457C-A60D-109C123F46F1}">
      <dgm:prSet custT="1"/>
      <dgm:spPr/>
      <dgm:t>
        <a:bodyPr/>
        <a:lstStyle/>
        <a:p>
          <a:endParaRPr lang="zh-CN" altLang="en-US" sz="800"/>
        </a:p>
      </dgm:t>
    </dgm:pt>
    <dgm:pt modelId="{9F5FB69E-340C-415C-8AFC-38D0DC27C6B9}" type="sibTrans" cxnId="{11033D6E-C939-457C-A60D-109C123F46F1}">
      <dgm:prSet/>
      <dgm:spPr/>
      <dgm:t>
        <a:bodyPr/>
        <a:lstStyle/>
        <a:p>
          <a:endParaRPr lang="zh-CN" altLang="en-US" sz="2800"/>
        </a:p>
      </dgm:t>
    </dgm:pt>
    <dgm:pt modelId="{55B8222E-125C-4342-8868-95C3695F623A}" type="pres">
      <dgm:prSet presAssocID="{7FC088A1-7399-472F-82C3-916BDB8F4EE9}" presName="diagram" presStyleCnt="0">
        <dgm:presLayoutVars>
          <dgm:chPref val="1"/>
          <dgm:dir/>
          <dgm:animOne val="branch"/>
          <dgm:animLvl val="lvl"/>
          <dgm:resizeHandles val="exact"/>
        </dgm:presLayoutVars>
      </dgm:prSet>
      <dgm:spPr/>
    </dgm:pt>
    <dgm:pt modelId="{663C7B7E-D99A-4E1A-9B9B-A858DEFE6EAD}" type="pres">
      <dgm:prSet presAssocID="{6B49BFA5-D360-47A9-8A8A-0A9C81D7B1F1}" presName="root1" presStyleCnt="0"/>
      <dgm:spPr/>
    </dgm:pt>
    <dgm:pt modelId="{5FF9F14D-7A69-4695-883D-72D842950B58}" type="pres">
      <dgm:prSet presAssocID="{6B49BFA5-D360-47A9-8A8A-0A9C81D7B1F1}" presName="LevelOneTextNode" presStyleLbl="node0" presStyleIdx="0" presStyleCnt="1" custScaleX="366420" custScaleY="183210">
        <dgm:presLayoutVars>
          <dgm:chPref val="3"/>
        </dgm:presLayoutVars>
      </dgm:prSet>
      <dgm:spPr/>
    </dgm:pt>
    <dgm:pt modelId="{FC773AB0-39DA-4274-85F8-58E70FEE3859}" type="pres">
      <dgm:prSet presAssocID="{6B49BFA5-D360-47A9-8A8A-0A9C81D7B1F1}" presName="level2hierChild" presStyleCnt="0"/>
      <dgm:spPr/>
    </dgm:pt>
    <dgm:pt modelId="{DEADC659-12AE-4616-9E50-63D918A61DE8}" type="pres">
      <dgm:prSet presAssocID="{79BB8A25-78D7-45D6-9663-84528294FB5C}" presName="conn2-1" presStyleLbl="parChTrans1D2" presStyleIdx="0" presStyleCnt="5"/>
      <dgm:spPr/>
    </dgm:pt>
    <dgm:pt modelId="{C410680B-FBF0-4298-9CE7-4E56E101FD49}" type="pres">
      <dgm:prSet presAssocID="{79BB8A25-78D7-45D6-9663-84528294FB5C}" presName="connTx" presStyleLbl="parChTrans1D2" presStyleIdx="0" presStyleCnt="5"/>
      <dgm:spPr/>
    </dgm:pt>
    <dgm:pt modelId="{89EC5D22-EC41-4696-8D58-BDC9E46FBC50}" type="pres">
      <dgm:prSet presAssocID="{BFF3E206-E4EE-4528-9320-581D98DD8658}" presName="root2" presStyleCnt="0"/>
      <dgm:spPr/>
    </dgm:pt>
    <dgm:pt modelId="{79166B36-C348-4954-A2E0-29BEE6E16D10}" type="pres">
      <dgm:prSet presAssocID="{BFF3E206-E4EE-4528-9320-581D98DD8658}" presName="LevelTwoTextNode" presStyleLbl="node2" presStyleIdx="0" presStyleCnt="5" custScaleX="320617" custScaleY="137407">
        <dgm:presLayoutVars>
          <dgm:chPref val="3"/>
        </dgm:presLayoutVars>
      </dgm:prSet>
      <dgm:spPr/>
    </dgm:pt>
    <dgm:pt modelId="{E5871191-5B2D-4500-B775-DFC0D49DA48D}" type="pres">
      <dgm:prSet presAssocID="{BFF3E206-E4EE-4528-9320-581D98DD8658}" presName="level3hierChild" presStyleCnt="0"/>
      <dgm:spPr/>
    </dgm:pt>
    <dgm:pt modelId="{354A68A3-F44B-4A1E-909C-99474CA0E7B6}" type="pres">
      <dgm:prSet presAssocID="{85607F26-2FF8-4238-AE75-40420D5DBDF4}" presName="conn2-1" presStyleLbl="parChTrans1D3" presStyleIdx="0" presStyleCnt="12"/>
      <dgm:spPr/>
    </dgm:pt>
    <dgm:pt modelId="{F124AFE3-4D3C-4BFE-A229-B4792E65C903}" type="pres">
      <dgm:prSet presAssocID="{85607F26-2FF8-4238-AE75-40420D5DBDF4}" presName="connTx" presStyleLbl="parChTrans1D3" presStyleIdx="0" presStyleCnt="12"/>
      <dgm:spPr/>
    </dgm:pt>
    <dgm:pt modelId="{15B30F3D-1F99-4C01-8F7F-475480FF5633}" type="pres">
      <dgm:prSet presAssocID="{5FBC974B-B0CD-43C1-A5E4-3C6C7B75AF23}" presName="root2" presStyleCnt="0"/>
      <dgm:spPr/>
    </dgm:pt>
    <dgm:pt modelId="{480883C6-285B-4FAE-8A2F-3FF2BF1C26EE}" type="pres">
      <dgm:prSet presAssocID="{5FBC974B-B0CD-43C1-A5E4-3C6C7B75AF23}" presName="LevelTwoTextNode" presStyleLbl="node3" presStyleIdx="0" presStyleCnt="12" custScaleX="403681">
        <dgm:presLayoutVars>
          <dgm:chPref val="3"/>
        </dgm:presLayoutVars>
      </dgm:prSet>
      <dgm:spPr/>
    </dgm:pt>
    <dgm:pt modelId="{5761993C-E9CF-4735-B206-8E6C0A33227D}" type="pres">
      <dgm:prSet presAssocID="{5FBC974B-B0CD-43C1-A5E4-3C6C7B75AF23}" presName="level3hierChild" presStyleCnt="0"/>
      <dgm:spPr/>
    </dgm:pt>
    <dgm:pt modelId="{F985807E-C72B-4CF4-A418-8B8F966D770F}" type="pres">
      <dgm:prSet presAssocID="{C03DECD1-A032-429E-AD39-5F86D3484362}" presName="conn2-1" presStyleLbl="parChTrans1D3" presStyleIdx="1" presStyleCnt="12"/>
      <dgm:spPr/>
    </dgm:pt>
    <dgm:pt modelId="{046CE038-FBA8-4F9B-A4CE-1AF9704A62FA}" type="pres">
      <dgm:prSet presAssocID="{C03DECD1-A032-429E-AD39-5F86D3484362}" presName="connTx" presStyleLbl="parChTrans1D3" presStyleIdx="1" presStyleCnt="12"/>
      <dgm:spPr/>
    </dgm:pt>
    <dgm:pt modelId="{95156880-00D9-4555-A9D6-A00E2DA0F470}" type="pres">
      <dgm:prSet presAssocID="{368F0E5E-E56F-4A57-934C-2D57063771D8}" presName="root2" presStyleCnt="0"/>
      <dgm:spPr/>
    </dgm:pt>
    <dgm:pt modelId="{19193182-DA51-4843-9A67-3D5D23485EA7}" type="pres">
      <dgm:prSet presAssocID="{368F0E5E-E56F-4A57-934C-2D57063771D8}" presName="LevelTwoTextNode" presStyleLbl="node3" presStyleIdx="1" presStyleCnt="12" custScaleX="403681">
        <dgm:presLayoutVars>
          <dgm:chPref val="3"/>
        </dgm:presLayoutVars>
      </dgm:prSet>
      <dgm:spPr/>
    </dgm:pt>
    <dgm:pt modelId="{1F959084-6E00-4C58-A3B1-C7157CF2D56C}" type="pres">
      <dgm:prSet presAssocID="{368F0E5E-E56F-4A57-934C-2D57063771D8}" presName="level3hierChild" presStyleCnt="0"/>
      <dgm:spPr/>
    </dgm:pt>
    <dgm:pt modelId="{DA0466E3-DE4F-4A17-AD60-80AF40CBF62F}" type="pres">
      <dgm:prSet presAssocID="{F2949869-74B9-4B25-8AF2-445B38D18509}" presName="conn2-1" presStyleLbl="parChTrans1D2" presStyleIdx="1" presStyleCnt="5"/>
      <dgm:spPr/>
    </dgm:pt>
    <dgm:pt modelId="{B6507B2E-98A5-409B-9A93-4DE8B1049726}" type="pres">
      <dgm:prSet presAssocID="{F2949869-74B9-4B25-8AF2-445B38D18509}" presName="connTx" presStyleLbl="parChTrans1D2" presStyleIdx="1" presStyleCnt="5"/>
      <dgm:spPr/>
    </dgm:pt>
    <dgm:pt modelId="{A7C1E36B-4A9C-46FA-98D1-E2D1FB315035}" type="pres">
      <dgm:prSet presAssocID="{7446F800-9417-482F-87E2-0CC6855488C7}" presName="root2" presStyleCnt="0"/>
      <dgm:spPr/>
    </dgm:pt>
    <dgm:pt modelId="{0262E149-CAD8-4232-9404-F464410B7773}" type="pres">
      <dgm:prSet presAssocID="{7446F800-9417-482F-87E2-0CC6855488C7}" presName="LevelTwoTextNode" presStyleLbl="node2" presStyleIdx="1" presStyleCnt="5" custScaleX="320617" custScaleY="137407">
        <dgm:presLayoutVars>
          <dgm:chPref val="3"/>
        </dgm:presLayoutVars>
      </dgm:prSet>
      <dgm:spPr/>
    </dgm:pt>
    <dgm:pt modelId="{697AE220-4E83-4111-89CF-F9916AA3D47C}" type="pres">
      <dgm:prSet presAssocID="{7446F800-9417-482F-87E2-0CC6855488C7}" presName="level3hierChild" presStyleCnt="0"/>
      <dgm:spPr/>
    </dgm:pt>
    <dgm:pt modelId="{87E7C7B5-1A97-4128-A775-D4DFE20ACB16}" type="pres">
      <dgm:prSet presAssocID="{770AB360-7DBD-4F40-95AA-F2BBDC1C87B2}" presName="conn2-1" presStyleLbl="parChTrans1D3" presStyleIdx="2" presStyleCnt="12"/>
      <dgm:spPr/>
    </dgm:pt>
    <dgm:pt modelId="{B327E1F4-F1A0-4998-AA1D-272AD5ED7E70}" type="pres">
      <dgm:prSet presAssocID="{770AB360-7DBD-4F40-95AA-F2BBDC1C87B2}" presName="connTx" presStyleLbl="parChTrans1D3" presStyleIdx="2" presStyleCnt="12"/>
      <dgm:spPr/>
    </dgm:pt>
    <dgm:pt modelId="{D73C8EDF-C7AC-4653-B601-D017D0CC3DE9}" type="pres">
      <dgm:prSet presAssocID="{3D02C270-0819-4F48-BC9E-D21ECC757443}" presName="root2" presStyleCnt="0"/>
      <dgm:spPr/>
    </dgm:pt>
    <dgm:pt modelId="{04DFBF5E-95A2-4902-B6C6-E6B666A3483C}" type="pres">
      <dgm:prSet presAssocID="{3D02C270-0819-4F48-BC9E-D21ECC757443}" presName="LevelTwoTextNode" presStyleLbl="node3" presStyleIdx="2" presStyleCnt="12" custScaleX="403681">
        <dgm:presLayoutVars>
          <dgm:chPref val="3"/>
        </dgm:presLayoutVars>
      </dgm:prSet>
      <dgm:spPr/>
    </dgm:pt>
    <dgm:pt modelId="{9AE10ED2-C1C3-468B-BB25-EA78F2B26379}" type="pres">
      <dgm:prSet presAssocID="{3D02C270-0819-4F48-BC9E-D21ECC757443}" presName="level3hierChild" presStyleCnt="0"/>
      <dgm:spPr/>
    </dgm:pt>
    <dgm:pt modelId="{D1D82543-6E25-497B-8EB2-44DE342C6DE8}" type="pres">
      <dgm:prSet presAssocID="{A2571B76-7BCA-4618-AE51-039BD39C2C3B}" presName="conn2-1" presStyleLbl="parChTrans1D3" presStyleIdx="3" presStyleCnt="12"/>
      <dgm:spPr/>
    </dgm:pt>
    <dgm:pt modelId="{55604B53-D980-4B6E-8D7C-229283CCAB05}" type="pres">
      <dgm:prSet presAssocID="{A2571B76-7BCA-4618-AE51-039BD39C2C3B}" presName="connTx" presStyleLbl="parChTrans1D3" presStyleIdx="3" presStyleCnt="12"/>
      <dgm:spPr/>
    </dgm:pt>
    <dgm:pt modelId="{979CE1A6-F0D0-416E-B1B7-FEE1E921E651}" type="pres">
      <dgm:prSet presAssocID="{2EEE6D90-3599-47B3-83EB-1CF172937CEF}" presName="root2" presStyleCnt="0"/>
      <dgm:spPr/>
    </dgm:pt>
    <dgm:pt modelId="{7D1CD690-B245-49DB-B7D9-0351939F42A1}" type="pres">
      <dgm:prSet presAssocID="{2EEE6D90-3599-47B3-83EB-1CF172937CEF}" presName="LevelTwoTextNode" presStyleLbl="node3" presStyleIdx="3" presStyleCnt="12" custScaleX="403681">
        <dgm:presLayoutVars>
          <dgm:chPref val="3"/>
        </dgm:presLayoutVars>
      </dgm:prSet>
      <dgm:spPr/>
    </dgm:pt>
    <dgm:pt modelId="{35A18AC5-7FE0-4920-9C76-20D42C5A6D59}" type="pres">
      <dgm:prSet presAssocID="{2EEE6D90-3599-47B3-83EB-1CF172937CEF}" presName="level3hierChild" presStyleCnt="0"/>
      <dgm:spPr/>
    </dgm:pt>
    <dgm:pt modelId="{23DABA88-EAF5-4C6E-88F1-5D025F95DCC4}" type="pres">
      <dgm:prSet presAssocID="{C1EDFC3F-65B8-4BED-82CD-E0F88F481B40}" presName="conn2-1" presStyleLbl="parChTrans1D3" presStyleIdx="4" presStyleCnt="12"/>
      <dgm:spPr/>
    </dgm:pt>
    <dgm:pt modelId="{CEE4D907-6FAB-457D-8C37-7FA30A933D4B}" type="pres">
      <dgm:prSet presAssocID="{C1EDFC3F-65B8-4BED-82CD-E0F88F481B40}" presName="connTx" presStyleLbl="parChTrans1D3" presStyleIdx="4" presStyleCnt="12"/>
      <dgm:spPr/>
    </dgm:pt>
    <dgm:pt modelId="{5690215F-839A-4086-BDBF-7C80FE031298}" type="pres">
      <dgm:prSet presAssocID="{212A862C-3976-4218-A1A9-6A7712BBCF9D}" presName="root2" presStyleCnt="0"/>
      <dgm:spPr/>
    </dgm:pt>
    <dgm:pt modelId="{4BDC9DD2-6B81-4559-B15F-CE89DD5BC338}" type="pres">
      <dgm:prSet presAssocID="{212A862C-3976-4218-A1A9-6A7712BBCF9D}" presName="LevelTwoTextNode" presStyleLbl="node3" presStyleIdx="4" presStyleCnt="12" custScaleX="403681">
        <dgm:presLayoutVars>
          <dgm:chPref val="3"/>
        </dgm:presLayoutVars>
      </dgm:prSet>
      <dgm:spPr/>
    </dgm:pt>
    <dgm:pt modelId="{A7AFD67A-CAFE-4BB9-B021-2E37CAD5B386}" type="pres">
      <dgm:prSet presAssocID="{212A862C-3976-4218-A1A9-6A7712BBCF9D}" presName="level3hierChild" presStyleCnt="0"/>
      <dgm:spPr/>
    </dgm:pt>
    <dgm:pt modelId="{E3AABE13-ECF3-4DCD-ACB8-97F815D5E15F}" type="pres">
      <dgm:prSet presAssocID="{525C0BA0-D769-4062-BE88-602E604F4DA5}" presName="conn2-1" presStyleLbl="parChTrans1D2" presStyleIdx="2" presStyleCnt="5"/>
      <dgm:spPr/>
    </dgm:pt>
    <dgm:pt modelId="{E9E0CB72-E308-47DB-B463-BF3BD2061A8D}" type="pres">
      <dgm:prSet presAssocID="{525C0BA0-D769-4062-BE88-602E604F4DA5}" presName="connTx" presStyleLbl="parChTrans1D2" presStyleIdx="2" presStyleCnt="5"/>
      <dgm:spPr/>
    </dgm:pt>
    <dgm:pt modelId="{13F3BC4D-5B6A-4AD0-B3B5-3B7EF6A9CB54}" type="pres">
      <dgm:prSet presAssocID="{65E4853D-8354-4D77-AD32-C740AD1B5786}" presName="root2" presStyleCnt="0"/>
      <dgm:spPr/>
    </dgm:pt>
    <dgm:pt modelId="{762574C4-BDBF-4BBB-B8EF-1EFCF50ACDBF}" type="pres">
      <dgm:prSet presAssocID="{65E4853D-8354-4D77-AD32-C740AD1B5786}" presName="LevelTwoTextNode" presStyleLbl="node2" presStyleIdx="2" presStyleCnt="5" custScaleX="320617" custScaleY="137407">
        <dgm:presLayoutVars>
          <dgm:chPref val="3"/>
        </dgm:presLayoutVars>
      </dgm:prSet>
      <dgm:spPr/>
    </dgm:pt>
    <dgm:pt modelId="{8FEB8C81-C664-4DDC-936A-EF4907CFEA34}" type="pres">
      <dgm:prSet presAssocID="{65E4853D-8354-4D77-AD32-C740AD1B5786}" presName="level3hierChild" presStyleCnt="0"/>
      <dgm:spPr/>
    </dgm:pt>
    <dgm:pt modelId="{4272C611-E48C-494E-94CC-2C70F47C1076}" type="pres">
      <dgm:prSet presAssocID="{3167706A-D552-42A1-B148-FE5E8FC5CC9C}" presName="conn2-1" presStyleLbl="parChTrans1D3" presStyleIdx="5" presStyleCnt="12"/>
      <dgm:spPr/>
    </dgm:pt>
    <dgm:pt modelId="{0703FBAB-9B7A-4F23-A926-A6C7FAA4DE72}" type="pres">
      <dgm:prSet presAssocID="{3167706A-D552-42A1-B148-FE5E8FC5CC9C}" presName="connTx" presStyleLbl="parChTrans1D3" presStyleIdx="5" presStyleCnt="12"/>
      <dgm:spPr/>
    </dgm:pt>
    <dgm:pt modelId="{A97A960B-EB27-47B2-9E3B-6268472EAA48}" type="pres">
      <dgm:prSet presAssocID="{D973922E-663D-4CBE-B3DD-40F4EB74B618}" presName="root2" presStyleCnt="0"/>
      <dgm:spPr/>
    </dgm:pt>
    <dgm:pt modelId="{144414AA-2496-4FF3-B4EA-259D895D4FEB}" type="pres">
      <dgm:prSet presAssocID="{D973922E-663D-4CBE-B3DD-40F4EB74B618}" presName="LevelTwoTextNode" presStyleLbl="node3" presStyleIdx="5" presStyleCnt="12" custScaleX="403681">
        <dgm:presLayoutVars>
          <dgm:chPref val="3"/>
        </dgm:presLayoutVars>
      </dgm:prSet>
      <dgm:spPr/>
    </dgm:pt>
    <dgm:pt modelId="{7D8EE9C2-6825-4DF1-9453-D743E9AB1DAB}" type="pres">
      <dgm:prSet presAssocID="{D973922E-663D-4CBE-B3DD-40F4EB74B618}" presName="level3hierChild" presStyleCnt="0"/>
      <dgm:spPr/>
    </dgm:pt>
    <dgm:pt modelId="{20E6570B-1798-4B65-86A2-B94D29C7CE84}" type="pres">
      <dgm:prSet presAssocID="{05323EB8-84C2-4CE0-B4EA-EA129B125655}" presName="conn2-1" presStyleLbl="parChTrans1D3" presStyleIdx="6" presStyleCnt="12"/>
      <dgm:spPr/>
    </dgm:pt>
    <dgm:pt modelId="{2B1B45F0-DBFE-4441-9A32-112F49AA1B86}" type="pres">
      <dgm:prSet presAssocID="{05323EB8-84C2-4CE0-B4EA-EA129B125655}" presName="connTx" presStyleLbl="parChTrans1D3" presStyleIdx="6" presStyleCnt="12"/>
      <dgm:spPr/>
    </dgm:pt>
    <dgm:pt modelId="{BA7E1B10-7C02-4B6B-B768-F29F1E657C95}" type="pres">
      <dgm:prSet presAssocID="{97AE0C8B-F1C5-4026-8165-4B44C916D0BB}" presName="root2" presStyleCnt="0"/>
      <dgm:spPr/>
    </dgm:pt>
    <dgm:pt modelId="{B24EFC78-CF06-4452-AD05-D2FD2A2B41B0}" type="pres">
      <dgm:prSet presAssocID="{97AE0C8B-F1C5-4026-8165-4B44C916D0BB}" presName="LevelTwoTextNode" presStyleLbl="node3" presStyleIdx="6" presStyleCnt="12" custScaleX="403681">
        <dgm:presLayoutVars>
          <dgm:chPref val="3"/>
        </dgm:presLayoutVars>
      </dgm:prSet>
      <dgm:spPr/>
    </dgm:pt>
    <dgm:pt modelId="{9201A57D-78BD-4A6A-A48C-824D492E5642}" type="pres">
      <dgm:prSet presAssocID="{97AE0C8B-F1C5-4026-8165-4B44C916D0BB}" presName="level3hierChild" presStyleCnt="0"/>
      <dgm:spPr/>
    </dgm:pt>
    <dgm:pt modelId="{F689C952-058E-43FB-86B2-F37BB7181E57}" type="pres">
      <dgm:prSet presAssocID="{496FB482-C391-4204-895F-2B9C41928B30}" presName="conn2-1" presStyleLbl="parChTrans1D2" presStyleIdx="3" presStyleCnt="5"/>
      <dgm:spPr/>
    </dgm:pt>
    <dgm:pt modelId="{53784B24-A065-4877-B4E5-D463195331FE}" type="pres">
      <dgm:prSet presAssocID="{496FB482-C391-4204-895F-2B9C41928B30}" presName="connTx" presStyleLbl="parChTrans1D2" presStyleIdx="3" presStyleCnt="5"/>
      <dgm:spPr/>
    </dgm:pt>
    <dgm:pt modelId="{6BACEDDD-3980-4B4D-9712-E86CC309FFF5}" type="pres">
      <dgm:prSet presAssocID="{AA5C627D-AE46-4A84-A9F6-9E741816A7CB}" presName="root2" presStyleCnt="0"/>
      <dgm:spPr/>
    </dgm:pt>
    <dgm:pt modelId="{4F716B15-5199-4D56-89C1-FE87DD889B12}" type="pres">
      <dgm:prSet presAssocID="{AA5C627D-AE46-4A84-A9F6-9E741816A7CB}" presName="LevelTwoTextNode" presStyleLbl="node2" presStyleIdx="3" presStyleCnt="5" custScaleX="320617" custScaleY="137407">
        <dgm:presLayoutVars>
          <dgm:chPref val="3"/>
        </dgm:presLayoutVars>
      </dgm:prSet>
      <dgm:spPr/>
    </dgm:pt>
    <dgm:pt modelId="{AFDBD567-CCC5-433F-BBCF-5A57168D484E}" type="pres">
      <dgm:prSet presAssocID="{AA5C627D-AE46-4A84-A9F6-9E741816A7CB}" presName="level3hierChild" presStyleCnt="0"/>
      <dgm:spPr/>
    </dgm:pt>
    <dgm:pt modelId="{6FECDA03-7C3E-467A-9573-2194F3ADEB58}" type="pres">
      <dgm:prSet presAssocID="{94EEEA12-6366-43A0-B6E8-6AD3E307873D}" presName="conn2-1" presStyleLbl="parChTrans1D3" presStyleIdx="7" presStyleCnt="12"/>
      <dgm:spPr/>
    </dgm:pt>
    <dgm:pt modelId="{86ADC4E6-CC6C-4F60-8C0F-352EAD017600}" type="pres">
      <dgm:prSet presAssocID="{94EEEA12-6366-43A0-B6E8-6AD3E307873D}" presName="connTx" presStyleLbl="parChTrans1D3" presStyleIdx="7" presStyleCnt="12"/>
      <dgm:spPr/>
    </dgm:pt>
    <dgm:pt modelId="{784A7304-854F-4D90-9647-6A7D0A70F6FD}" type="pres">
      <dgm:prSet presAssocID="{9A3C817B-CA0D-4C06-97A9-937B1AE836E2}" presName="root2" presStyleCnt="0"/>
      <dgm:spPr/>
    </dgm:pt>
    <dgm:pt modelId="{E53040B9-7E5C-43AF-AE1C-70C26B10D81D}" type="pres">
      <dgm:prSet presAssocID="{9A3C817B-CA0D-4C06-97A9-937B1AE836E2}" presName="LevelTwoTextNode" presStyleLbl="node3" presStyleIdx="7" presStyleCnt="12" custScaleX="403681">
        <dgm:presLayoutVars>
          <dgm:chPref val="3"/>
        </dgm:presLayoutVars>
      </dgm:prSet>
      <dgm:spPr/>
    </dgm:pt>
    <dgm:pt modelId="{CF6825FA-7671-4C04-8713-960E6B27C04F}" type="pres">
      <dgm:prSet presAssocID="{9A3C817B-CA0D-4C06-97A9-937B1AE836E2}" presName="level3hierChild" presStyleCnt="0"/>
      <dgm:spPr/>
    </dgm:pt>
    <dgm:pt modelId="{3560FAF9-382E-4C6C-9501-40AD76A3749F}" type="pres">
      <dgm:prSet presAssocID="{0B353B60-27D6-4B1B-A8C2-490867F275AD}" presName="conn2-1" presStyleLbl="parChTrans1D3" presStyleIdx="8" presStyleCnt="12"/>
      <dgm:spPr/>
    </dgm:pt>
    <dgm:pt modelId="{75E1F62D-74F6-4FE6-8182-98FDDB274835}" type="pres">
      <dgm:prSet presAssocID="{0B353B60-27D6-4B1B-A8C2-490867F275AD}" presName="connTx" presStyleLbl="parChTrans1D3" presStyleIdx="8" presStyleCnt="12"/>
      <dgm:spPr/>
    </dgm:pt>
    <dgm:pt modelId="{898968A7-1A57-45C9-AAEC-52B56ED247D1}" type="pres">
      <dgm:prSet presAssocID="{C2C94130-1C41-4A79-922A-EAB33A244051}" presName="root2" presStyleCnt="0"/>
      <dgm:spPr/>
    </dgm:pt>
    <dgm:pt modelId="{BB7144D5-3DEB-4383-A101-D3B417E30F4A}" type="pres">
      <dgm:prSet presAssocID="{C2C94130-1C41-4A79-922A-EAB33A244051}" presName="LevelTwoTextNode" presStyleLbl="node3" presStyleIdx="8" presStyleCnt="12" custScaleX="403681">
        <dgm:presLayoutVars>
          <dgm:chPref val="3"/>
        </dgm:presLayoutVars>
      </dgm:prSet>
      <dgm:spPr/>
    </dgm:pt>
    <dgm:pt modelId="{BE84254D-92E7-4841-80E4-8135119B4DAD}" type="pres">
      <dgm:prSet presAssocID="{C2C94130-1C41-4A79-922A-EAB33A244051}" presName="level3hierChild" presStyleCnt="0"/>
      <dgm:spPr/>
    </dgm:pt>
    <dgm:pt modelId="{A3D61636-F425-44FD-9560-834B25C07F62}" type="pres">
      <dgm:prSet presAssocID="{FB4C4BED-3F7E-46CB-9DC7-B5F6F9F39572}" presName="conn2-1" presStyleLbl="parChTrans1D2" presStyleIdx="4" presStyleCnt="5"/>
      <dgm:spPr/>
    </dgm:pt>
    <dgm:pt modelId="{E9805D43-6C6E-487E-A9EE-75920CDDA38D}" type="pres">
      <dgm:prSet presAssocID="{FB4C4BED-3F7E-46CB-9DC7-B5F6F9F39572}" presName="connTx" presStyleLbl="parChTrans1D2" presStyleIdx="4" presStyleCnt="5"/>
      <dgm:spPr/>
    </dgm:pt>
    <dgm:pt modelId="{56EAE4CB-AD41-44E5-8C3E-BE9E0286839A}" type="pres">
      <dgm:prSet presAssocID="{D24ED0B1-6B61-4C17-A86B-13E4D80D0BC0}" presName="root2" presStyleCnt="0"/>
      <dgm:spPr/>
    </dgm:pt>
    <dgm:pt modelId="{CEE93302-9E59-448B-83AE-C7E85267018A}" type="pres">
      <dgm:prSet presAssocID="{D24ED0B1-6B61-4C17-A86B-13E4D80D0BC0}" presName="LevelTwoTextNode" presStyleLbl="node2" presStyleIdx="4" presStyleCnt="5" custScaleX="320617" custScaleY="137407">
        <dgm:presLayoutVars>
          <dgm:chPref val="3"/>
        </dgm:presLayoutVars>
      </dgm:prSet>
      <dgm:spPr/>
    </dgm:pt>
    <dgm:pt modelId="{E44D6284-A6DC-4546-B4F8-45C60C799CE9}" type="pres">
      <dgm:prSet presAssocID="{D24ED0B1-6B61-4C17-A86B-13E4D80D0BC0}" presName="level3hierChild" presStyleCnt="0"/>
      <dgm:spPr/>
    </dgm:pt>
    <dgm:pt modelId="{5BC5E0E7-5DE4-407F-B0FC-41EAA8B045A6}" type="pres">
      <dgm:prSet presAssocID="{77829A7C-9A34-4EEB-AEE9-3F20B1C79F2E}" presName="conn2-1" presStyleLbl="parChTrans1D3" presStyleIdx="9" presStyleCnt="12"/>
      <dgm:spPr/>
    </dgm:pt>
    <dgm:pt modelId="{74AC267E-CC96-4DCA-90EA-D70BDE02486E}" type="pres">
      <dgm:prSet presAssocID="{77829A7C-9A34-4EEB-AEE9-3F20B1C79F2E}" presName="connTx" presStyleLbl="parChTrans1D3" presStyleIdx="9" presStyleCnt="12"/>
      <dgm:spPr/>
    </dgm:pt>
    <dgm:pt modelId="{8F29B4A2-9111-40E0-8519-DC649551B9C0}" type="pres">
      <dgm:prSet presAssocID="{D98C6A13-9EB4-45F1-8E97-5FBCCFD5506F}" presName="root2" presStyleCnt="0"/>
      <dgm:spPr/>
    </dgm:pt>
    <dgm:pt modelId="{B599C2FE-3F9E-438B-B843-702908624E13}" type="pres">
      <dgm:prSet presAssocID="{D98C6A13-9EB4-45F1-8E97-5FBCCFD5506F}" presName="LevelTwoTextNode" presStyleLbl="node3" presStyleIdx="9" presStyleCnt="12" custScaleX="403681">
        <dgm:presLayoutVars>
          <dgm:chPref val="3"/>
        </dgm:presLayoutVars>
      </dgm:prSet>
      <dgm:spPr/>
    </dgm:pt>
    <dgm:pt modelId="{6D18982F-604E-48A7-8050-9321BAFA208B}" type="pres">
      <dgm:prSet presAssocID="{D98C6A13-9EB4-45F1-8E97-5FBCCFD5506F}" presName="level3hierChild" presStyleCnt="0"/>
      <dgm:spPr/>
    </dgm:pt>
    <dgm:pt modelId="{FC2AE630-305D-4E2E-A08D-C100043E4FF5}" type="pres">
      <dgm:prSet presAssocID="{3AA76ECA-2900-421C-A4EA-800AD655FA2F}" presName="conn2-1" presStyleLbl="parChTrans1D3" presStyleIdx="10" presStyleCnt="12"/>
      <dgm:spPr/>
    </dgm:pt>
    <dgm:pt modelId="{C2A402C8-E3D9-4EFC-B005-0EDA3E49BE2B}" type="pres">
      <dgm:prSet presAssocID="{3AA76ECA-2900-421C-A4EA-800AD655FA2F}" presName="connTx" presStyleLbl="parChTrans1D3" presStyleIdx="10" presStyleCnt="12"/>
      <dgm:spPr/>
    </dgm:pt>
    <dgm:pt modelId="{DDDF4D08-C819-4D5F-8123-D8597BFF32EB}" type="pres">
      <dgm:prSet presAssocID="{DB767C4E-ACCE-4D82-82DA-AE32A8779846}" presName="root2" presStyleCnt="0"/>
      <dgm:spPr/>
    </dgm:pt>
    <dgm:pt modelId="{7C576582-D0DB-4183-BEFE-A8DBAE69D760}" type="pres">
      <dgm:prSet presAssocID="{DB767C4E-ACCE-4D82-82DA-AE32A8779846}" presName="LevelTwoTextNode" presStyleLbl="node3" presStyleIdx="10" presStyleCnt="12" custScaleX="403681">
        <dgm:presLayoutVars>
          <dgm:chPref val="3"/>
        </dgm:presLayoutVars>
      </dgm:prSet>
      <dgm:spPr/>
    </dgm:pt>
    <dgm:pt modelId="{6C6A7028-00CB-4E93-AC37-68342F0D3FCC}" type="pres">
      <dgm:prSet presAssocID="{DB767C4E-ACCE-4D82-82DA-AE32A8779846}" presName="level3hierChild" presStyleCnt="0"/>
      <dgm:spPr/>
    </dgm:pt>
    <dgm:pt modelId="{F99372FB-3157-4973-916C-59D4513941D9}" type="pres">
      <dgm:prSet presAssocID="{190EBC15-EA82-48FB-B7F5-9B4736713680}" presName="conn2-1" presStyleLbl="parChTrans1D3" presStyleIdx="11" presStyleCnt="12"/>
      <dgm:spPr/>
    </dgm:pt>
    <dgm:pt modelId="{1A6012F4-C471-4699-A3E0-09604156E99F}" type="pres">
      <dgm:prSet presAssocID="{190EBC15-EA82-48FB-B7F5-9B4736713680}" presName="connTx" presStyleLbl="parChTrans1D3" presStyleIdx="11" presStyleCnt="12"/>
      <dgm:spPr/>
    </dgm:pt>
    <dgm:pt modelId="{63EE7162-74B6-4027-9F76-54AC99BCFF2E}" type="pres">
      <dgm:prSet presAssocID="{7156D84A-C61F-459D-9828-29B69DDF5B08}" presName="root2" presStyleCnt="0"/>
      <dgm:spPr/>
    </dgm:pt>
    <dgm:pt modelId="{3A43E8CD-1FF3-4495-90B0-B7073DA80B8E}" type="pres">
      <dgm:prSet presAssocID="{7156D84A-C61F-459D-9828-29B69DDF5B08}" presName="LevelTwoTextNode" presStyleLbl="node3" presStyleIdx="11" presStyleCnt="12" custScaleX="403681">
        <dgm:presLayoutVars>
          <dgm:chPref val="3"/>
        </dgm:presLayoutVars>
      </dgm:prSet>
      <dgm:spPr/>
    </dgm:pt>
    <dgm:pt modelId="{032C3839-2F83-4325-8121-752A90D2227C}" type="pres">
      <dgm:prSet presAssocID="{7156D84A-C61F-459D-9828-29B69DDF5B08}" presName="level3hierChild" presStyleCnt="0"/>
      <dgm:spPr/>
    </dgm:pt>
  </dgm:ptLst>
  <dgm:cxnLst>
    <dgm:cxn modelId="{A7E2CB02-7E37-4B6C-AA95-CFF48643A131}" type="presOf" srcId="{496FB482-C391-4204-895F-2B9C41928B30}" destId="{F689C952-058E-43FB-86B2-F37BB7181E57}" srcOrd="0" destOrd="0" presId="urn:microsoft.com/office/officeart/2005/8/layout/hierarchy2"/>
    <dgm:cxn modelId="{2C5C9C04-4751-4BC8-83DD-06EF9B5AF9F3}" type="presOf" srcId="{3167706A-D552-42A1-B148-FE5E8FC5CC9C}" destId="{0703FBAB-9B7A-4F23-A926-A6C7FAA4DE72}" srcOrd="1" destOrd="0" presId="urn:microsoft.com/office/officeart/2005/8/layout/hierarchy2"/>
    <dgm:cxn modelId="{36734608-A87D-42FD-AAEC-3316CFF27E8F}" type="presOf" srcId="{7156D84A-C61F-459D-9828-29B69DDF5B08}" destId="{3A43E8CD-1FF3-4495-90B0-B7073DA80B8E}" srcOrd="0" destOrd="0" presId="urn:microsoft.com/office/officeart/2005/8/layout/hierarchy2"/>
    <dgm:cxn modelId="{9EEFA409-1AC9-4B02-BA30-D421C67A01C7}" type="presOf" srcId="{79BB8A25-78D7-45D6-9663-84528294FB5C}" destId="{DEADC659-12AE-4616-9E50-63D918A61DE8}" srcOrd="0" destOrd="0" presId="urn:microsoft.com/office/officeart/2005/8/layout/hierarchy2"/>
    <dgm:cxn modelId="{8692210A-1D1D-4674-AFA0-846E971DBD42}" type="presOf" srcId="{05323EB8-84C2-4CE0-B4EA-EA129B125655}" destId="{20E6570B-1798-4B65-86A2-B94D29C7CE84}" srcOrd="0" destOrd="0" presId="urn:microsoft.com/office/officeart/2005/8/layout/hierarchy2"/>
    <dgm:cxn modelId="{33F3650A-06D0-417C-A48E-E6FAF4ABF191}" type="presOf" srcId="{770AB360-7DBD-4F40-95AA-F2BBDC1C87B2}" destId="{87E7C7B5-1A97-4128-A775-D4DFE20ACB16}" srcOrd="0" destOrd="0" presId="urn:microsoft.com/office/officeart/2005/8/layout/hierarchy2"/>
    <dgm:cxn modelId="{2C2B830E-1829-4386-B4AB-612E95F4CFF7}" type="presOf" srcId="{2EEE6D90-3599-47B3-83EB-1CF172937CEF}" destId="{7D1CD690-B245-49DB-B7D9-0351939F42A1}" srcOrd="0" destOrd="0" presId="urn:microsoft.com/office/officeart/2005/8/layout/hierarchy2"/>
    <dgm:cxn modelId="{B25FA90F-8943-4D62-AEDF-36A80117D792}" type="presOf" srcId="{97AE0C8B-F1C5-4026-8165-4B44C916D0BB}" destId="{B24EFC78-CF06-4452-AD05-D2FD2A2B41B0}" srcOrd="0" destOrd="0" presId="urn:microsoft.com/office/officeart/2005/8/layout/hierarchy2"/>
    <dgm:cxn modelId="{E775D30F-9397-455F-9B15-E1473BED6547}" type="presOf" srcId="{FB4C4BED-3F7E-46CB-9DC7-B5F6F9F39572}" destId="{E9805D43-6C6E-487E-A9EE-75920CDDA38D}" srcOrd="1" destOrd="0" presId="urn:microsoft.com/office/officeart/2005/8/layout/hierarchy2"/>
    <dgm:cxn modelId="{FFF21210-097D-431C-AD0E-3D22A068C54E}" type="presOf" srcId="{05323EB8-84C2-4CE0-B4EA-EA129B125655}" destId="{2B1B45F0-DBFE-4441-9A32-112F49AA1B86}" srcOrd="1" destOrd="0" presId="urn:microsoft.com/office/officeart/2005/8/layout/hierarchy2"/>
    <dgm:cxn modelId="{AB321510-D105-4341-ADEB-28068D9F841E}" type="presOf" srcId="{A2571B76-7BCA-4618-AE51-039BD39C2C3B}" destId="{D1D82543-6E25-497B-8EB2-44DE342C6DE8}" srcOrd="0" destOrd="0" presId="urn:microsoft.com/office/officeart/2005/8/layout/hierarchy2"/>
    <dgm:cxn modelId="{B9E49E1A-8032-4D96-B7F4-5FB2C568B21E}" type="presOf" srcId="{3AA76ECA-2900-421C-A4EA-800AD655FA2F}" destId="{FC2AE630-305D-4E2E-A08D-C100043E4FF5}" srcOrd="0" destOrd="0" presId="urn:microsoft.com/office/officeart/2005/8/layout/hierarchy2"/>
    <dgm:cxn modelId="{62CCAC1B-9E52-4331-A153-97736AA5ADBF}" srcId="{7FC088A1-7399-472F-82C3-916BDB8F4EE9}" destId="{6B49BFA5-D360-47A9-8A8A-0A9C81D7B1F1}" srcOrd="0" destOrd="0" parTransId="{60D7B9AE-F312-4382-BC8F-5BDF83D5E533}" sibTransId="{8DC0A903-F9E6-4D8A-AC33-E781FD101871}"/>
    <dgm:cxn modelId="{6367E41E-AF6F-454F-8165-BC23ADAB7CAA}" type="presOf" srcId="{496FB482-C391-4204-895F-2B9C41928B30}" destId="{53784B24-A065-4877-B4E5-D463195331FE}" srcOrd="1" destOrd="0" presId="urn:microsoft.com/office/officeart/2005/8/layout/hierarchy2"/>
    <dgm:cxn modelId="{D4D93326-9A98-4246-B950-9FF80D5E9D2A}" type="presOf" srcId="{AA5C627D-AE46-4A84-A9F6-9E741816A7CB}" destId="{4F716B15-5199-4D56-89C1-FE87DD889B12}" srcOrd="0" destOrd="0" presId="urn:microsoft.com/office/officeart/2005/8/layout/hierarchy2"/>
    <dgm:cxn modelId="{DB35B427-D778-4636-B728-2FA1DAA9ADD4}" type="presOf" srcId="{770AB360-7DBD-4F40-95AA-F2BBDC1C87B2}" destId="{B327E1F4-F1A0-4998-AA1D-272AD5ED7E70}" srcOrd="1" destOrd="0" presId="urn:microsoft.com/office/officeart/2005/8/layout/hierarchy2"/>
    <dgm:cxn modelId="{86FF102D-F768-43FA-A0B1-9D75F5415D7B}" srcId="{6B49BFA5-D360-47A9-8A8A-0A9C81D7B1F1}" destId="{7446F800-9417-482F-87E2-0CC6855488C7}" srcOrd="1" destOrd="0" parTransId="{F2949869-74B9-4B25-8AF2-445B38D18509}" sibTransId="{5680396A-8390-43AE-963F-BCA1AD775708}"/>
    <dgm:cxn modelId="{251D802D-0847-497B-AEA8-AFCD6193E962}" srcId="{AA5C627D-AE46-4A84-A9F6-9E741816A7CB}" destId="{9A3C817B-CA0D-4C06-97A9-937B1AE836E2}" srcOrd="0" destOrd="0" parTransId="{94EEEA12-6366-43A0-B6E8-6AD3E307873D}" sibTransId="{A6A7F577-361F-412F-8158-13B4EB6A4A45}"/>
    <dgm:cxn modelId="{FE208B2D-4134-4CC9-9635-A7B006C86888}" type="presOf" srcId="{94EEEA12-6366-43A0-B6E8-6AD3E307873D}" destId="{6FECDA03-7C3E-467A-9573-2194F3ADEB58}" srcOrd="0" destOrd="0" presId="urn:microsoft.com/office/officeart/2005/8/layout/hierarchy2"/>
    <dgm:cxn modelId="{626A1E2F-ADB0-48A6-B7E2-1F465126D6E8}" srcId="{65E4853D-8354-4D77-AD32-C740AD1B5786}" destId="{D973922E-663D-4CBE-B3DD-40F4EB74B618}" srcOrd="0" destOrd="0" parTransId="{3167706A-D552-42A1-B148-FE5E8FC5CC9C}" sibTransId="{47E2AF7D-28E7-4D97-AC6B-918523D09985}"/>
    <dgm:cxn modelId="{29FC6230-12BB-48C8-B1C8-29A8BFA5A8E1}" type="presOf" srcId="{C03DECD1-A032-429E-AD39-5F86D3484362}" destId="{046CE038-FBA8-4F9B-A4CE-1AF9704A62FA}" srcOrd="1" destOrd="0" presId="urn:microsoft.com/office/officeart/2005/8/layout/hierarchy2"/>
    <dgm:cxn modelId="{74D93731-98E4-4C67-9EC3-EAB5367A12A9}" type="presOf" srcId="{5FBC974B-B0CD-43C1-A5E4-3C6C7B75AF23}" destId="{480883C6-285B-4FAE-8A2F-3FF2BF1C26EE}" srcOrd="0" destOrd="0" presId="urn:microsoft.com/office/officeart/2005/8/layout/hierarchy2"/>
    <dgm:cxn modelId="{F121E735-2813-4787-9218-49889FD32104}" type="presOf" srcId="{D98C6A13-9EB4-45F1-8E97-5FBCCFD5506F}" destId="{B599C2FE-3F9E-438B-B843-702908624E13}" srcOrd="0" destOrd="0" presId="urn:microsoft.com/office/officeart/2005/8/layout/hierarchy2"/>
    <dgm:cxn modelId="{92C0923D-6831-4256-8CBB-12C479E185F5}" type="presOf" srcId="{7446F800-9417-482F-87E2-0CC6855488C7}" destId="{0262E149-CAD8-4232-9404-F464410B7773}" srcOrd="0" destOrd="0" presId="urn:microsoft.com/office/officeart/2005/8/layout/hierarchy2"/>
    <dgm:cxn modelId="{892FFE3E-DAEE-4776-A5F5-03D1487D4CF6}" type="presOf" srcId="{525C0BA0-D769-4062-BE88-602E604F4DA5}" destId="{E3AABE13-ECF3-4DCD-ACB8-97F815D5E15F}" srcOrd="0" destOrd="0" presId="urn:microsoft.com/office/officeart/2005/8/layout/hierarchy2"/>
    <dgm:cxn modelId="{A8E0C73F-AAD3-4C54-8133-C5BBD903C430}" type="presOf" srcId="{C1EDFC3F-65B8-4BED-82CD-E0F88F481B40}" destId="{23DABA88-EAF5-4C6E-88F1-5D025F95DCC4}" srcOrd="0" destOrd="0" presId="urn:microsoft.com/office/officeart/2005/8/layout/hierarchy2"/>
    <dgm:cxn modelId="{113BB15D-1FAB-4EA7-9699-8235553F8B74}" type="presOf" srcId="{9A3C817B-CA0D-4C06-97A9-937B1AE836E2}" destId="{E53040B9-7E5C-43AF-AE1C-70C26B10D81D}" srcOrd="0" destOrd="0" presId="urn:microsoft.com/office/officeart/2005/8/layout/hierarchy2"/>
    <dgm:cxn modelId="{9E7F3342-52D5-4277-8E61-C863A8BA39C9}" type="presOf" srcId="{0B353B60-27D6-4B1B-A8C2-490867F275AD}" destId="{3560FAF9-382E-4C6C-9501-40AD76A3749F}" srcOrd="0" destOrd="0" presId="urn:microsoft.com/office/officeart/2005/8/layout/hierarchy2"/>
    <dgm:cxn modelId="{E372A142-6508-48EF-81F6-0875C6790F70}" srcId="{6B49BFA5-D360-47A9-8A8A-0A9C81D7B1F1}" destId="{65E4853D-8354-4D77-AD32-C740AD1B5786}" srcOrd="2" destOrd="0" parTransId="{525C0BA0-D769-4062-BE88-602E604F4DA5}" sibTransId="{1861AE4E-E1FF-4E81-BDBA-02E8D4784224}"/>
    <dgm:cxn modelId="{C07EE142-13CC-438C-8622-76B6C8669E41}" srcId="{D24ED0B1-6B61-4C17-A86B-13E4D80D0BC0}" destId="{DB767C4E-ACCE-4D82-82DA-AE32A8779846}" srcOrd="1" destOrd="0" parTransId="{3AA76ECA-2900-421C-A4EA-800AD655FA2F}" sibTransId="{D98178CE-9B9F-48DF-AC86-C025FBBF5589}"/>
    <dgm:cxn modelId="{A689E143-4B14-4A13-9896-5104C3E5E403}" type="presOf" srcId="{C03DECD1-A032-429E-AD39-5F86D3484362}" destId="{F985807E-C72B-4CF4-A418-8B8F966D770F}" srcOrd="0" destOrd="0" presId="urn:microsoft.com/office/officeart/2005/8/layout/hierarchy2"/>
    <dgm:cxn modelId="{93966748-604B-4673-8954-C414CD140D78}" srcId="{7446F800-9417-482F-87E2-0CC6855488C7}" destId="{3D02C270-0819-4F48-BC9E-D21ECC757443}" srcOrd="0" destOrd="0" parTransId="{770AB360-7DBD-4F40-95AA-F2BBDC1C87B2}" sibTransId="{DBE8096C-9FFB-4EFB-892D-8A0C705A0EC4}"/>
    <dgm:cxn modelId="{5499AF6B-369A-4DE5-A694-F43591224161}" type="presOf" srcId="{190EBC15-EA82-48FB-B7F5-9B4736713680}" destId="{F99372FB-3157-4973-916C-59D4513941D9}" srcOrd="0" destOrd="0" presId="urn:microsoft.com/office/officeart/2005/8/layout/hierarchy2"/>
    <dgm:cxn modelId="{11033D6E-C939-457C-A60D-109C123F46F1}" srcId="{D24ED0B1-6B61-4C17-A86B-13E4D80D0BC0}" destId="{7156D84A-C61F-459D-9828-29B69DDF5B08}" srcOrd="2" destOrd="0" parTransId="{190EBC15-EA82-48FB-B7F5-9B4736713680}" sibTransId="{9F5FB69E-340C-415C-8AFC-38D0DC27C6B9}"/>
    <dgm:cxn modelId="{27670470-A8F7-4012-8A62-C09AED2C81CB}" type="presOf" srcId="{3D02C270-0819-4F48-BC9E-D21ECC757443}" destId="{04DFBF5E-95A2-4902-B6C6-E6B666A3483C}" srcOrd="0" destOrd="0" presId="urn:microsoft.com/office/officeart/2005/8/layout/hierarchy2"/>
    <dgm:cxn modelId="{7DEA4E50-A165-40C8-AD5D-3F94624EC212}" type="presOf" srcId="{94EEEA12-6366-43A0-B6E8-6AD3E307873D}" destId="{86ADC4E6-CC6C-4F60-8C0F-352EAD017600}" srcOrd="1" destOrd="0" presId="urn:microsoft.com/office/officeart/2005/8/layout/hierarchy2"/>
    <dgm:cxn modelId="{239BA270-D095-401C-A3A4-C63A2844BD19}" type="presOf" srcId="{D24ED0B1-6B61-4C17-A86B-13E4D80D0BC0}" destId="{CEE93302-9E59-448B-83AE-C7E85267018A}" srcOrd="0" destOrd="0" presId="urn:microsoft.com/office/officeart/2005/8/layout/hierarchy2"/>
    <dgm:cxn modelId="{38A43353-3CF8-4BD6-BDE2-319B0E4D0E65}" srcId="{BFF3E206-E4EE-4528-9320-581D98DD8658}" destId="{368F0E5E-E56F-4A57-934C-2D57063771D8}" srcOrd="1" destOrd="0" parTransId="{C03DECD1-A032-429E-AD39-5F86D3484362}" sibTransId="{20AC82C2-ECCB-4523-BE4E-3E7FA05FB46A}"/>
    <dgm:cxn modelId="{9E938373-09A7-4DE4-B83B-152E7C9682F5}" type="presOf" srcId="{77829A7C-9A34-4EEB-AEE9-3F20B1C79F2E}" destId="{74AC267E-CC96-4DCA-90EA-D70BDE02486E}" srcOrd="1" destOrd="0" presId="urn:microsoft.com/office/officeart/2005/8/layout/hierarchy2"/>
    <dgm:cxn modelId="{563A9175-13E2-498D-AB8B-6EFE8098B0E8}" type="presOf" srcId="{368F0E5E-E56F-4A57-934C-2D57063771D8}" destId="{19193182-DA51-4843-9A67-3D5D23485EA7}" srcOrd="0" destOrd="0" presId="urn:microsoft.com/office/officeart/2005/8/layout/hierarchy2"/>
    <dgm:cxn modelId="{A732E67E-92F3-4936-B85E-350AD3CA5526}" type="presOf" srcId="{DB767C4E-ACCE-4D82-82DA-AE32A8779846}" destId="{7C576582-D0DB-4183-BEFE-A8DBAE69D760}" srcOrd="0" destOrd="0" presId="urn:microsoft.com/office/officeart/2005/8/layout/hierarchy2"/>
    <dgm:cxn modelId="{1ADD1287-CE1F-4FBE-ADE7-A524D6453497}" srcId="{BFF3E206-E4EE-4528-9320-581D98DD8658}" destId="{5FBC974B-B0CD-43C1-A5E4-3C6C7B75AF23}" srcOrd="0" destOrd="0" parTransId="{85607F26-2FF8-4238-AE75-40420D5DBDF4}" sibTransId="{F619B7BA-0DC8-42C4-AB7F-46D5F9446AE4}"/>
    <dgm:cxn modelId="{37561089-02E4-48C4-B970-DDC2227B5996}" type="presOf" srcId="{3AA76ECA-2900-421C-A4EA-800AD655FA2F}" destId="{C2A402C8-E3D9-4EFC-B005-0EDA3E49BE2B}" srcOrd="1" destOrd="0" presId="urn:microsoft.com/office/officeart/2005/8/layout/hierarchy2"/>
    <dgm:cxn modelId="{215B7A8C-63D4-4AF0-B0B5-E2C6B7C6B946}" type="presOf" srcId="{FB4C4BED-3F7E-46CB-9DC7-B5F6F9F39572}" destId="{A3D61636-F425-44FD-9560-834B25C07F62}" srcOrd="0" destOrd="0" presId="urn:microsoft.com/office/officeart/2005/8/layout/hierarchy2"/>
    <dgm:cxn modelId="{04CE428D-2A2B-41AF-A16F-1E8538D3EE6F}" srcId="{6B49BFA5-D360-47A9-8A8A-0A9C81D7B1F1}" destId="{D24ED0B1-6B61-4C17-A86B-13E4D80D0BC0}" srcOrd="4" destOrd="0" parTransId="{FB4C4BED-3F7E-46CB-9DC7-B5F6F9F39572}" sibTransId="{6B1AFCB4-66E1-4491-A851-77BC0B29F5D0}"/>
    <dgm:cxn modelId="{2739DB90-43CF-424A-9D25-4ED30BC36737}" type="presOf" srcId="{6B49BFA5-D360-47A9-8A8A-0A9C81D7B1F1}" destId="{5FF9F14D-7A69-4695-883D-72D842950B58}" srcOrd="0" destOrd="0" presId="urn:microsoft.com/office/officeart/2005/8/layout/hierarchy2"/>
    <dgm:cxn modelId="{A0F5EC97-DFF0-4A82-8737-6E7FF65A5CF9}" type="presOf" srcId="{212A862C-3976-4218-A1A9-6A7712BBCF9D}" destId="{4BDC9DD2-6B81-4559-B15F-CE89DD5BC338}" srcOrd="0" destOrd="0" presId="urn:microsoft.com/office/officeart/2005/8/layout/hierarchy2"/>
    <dgm:cxn modelId="{00E6839B-CBFC-450A-94DA-BBC118E402BD}" type="presOf" srcId="{77829A7C-9A34-4EEB-AEE9-3F20B1C79F2E}" destId="{5BC5E0E7-5DE4-407F-B0FC-41EAA8B045A6}" srcOrd="0" destOrd="0" presId="urn:microsoft.com/office/officeart/2005/8/layout/hierarchy2"/>
    <dgm:cxn modelId="{31FB1A9F-B4A4-46E1-8E8F-3F00FB116364}" type="presOf" srcId="{F2949869-74B9-4B25-8AF2-445B38D18509}" destId="{B6507B2E-98A5-409B-9A93-4DE8B1049726}" srcOrd="1" destOrd="0" presId="urn:microsoft.com/office/officeart/2005/8/layout/hierarchy2"/>
    <dgm:cxn modelId="{7C7042A0-BEC5-4355-BB17-0ECF96BB12E7}" type="presOf" srcId="{C2C94130-1C41-4A79-922A-EAB33A244051}" destId="{BB7144D5-3DEB-4383-A101-D3B417E30F4A}" srcOrd="0" destOrd="0" presId="urn:microsoft.com/office/officeart/2005/8/layout/hierarchy2"/>
    <dgm:cxn modelId="{A1CF48A4-7714-41BA-A084-9248FCF44A55}" srcId="{AA5C627D-AE46-4A84-A9F6-9E741816A7CB}" destId="{C2C94130-1C41-4A79-922A-EAB33A244051}" srcOrd="1" destOrd="0" parTransId="{0B353B60-27D6-4B1B-A8C2-490867F275AD}" sibTransId="{E9609926-2819-4C7E-9CE8-5085E0592713}"/>
    <dgm:cxn modelId="{6A069DA8-49D8-44DF-8CAE-1C9BB4A2CB35}" type="presOf" srcId="{79BB8A25-78D7-45D6-9663-84528294FB5C}" destId="{C410680B-FBF0-4298-9CE7-4E56E101FD49}" srcOrd="1" destOrd="0" presId="urn:microsoft.com/office/officeart/2005/8/layout/hierarchy2"/>
    <dgm:cxn modelId="{AB8A74AB-0F29-49D8-9BA9-297F419ED285}" type="presOf" srcId="{7FC088A1-7399-472F-82C3-916BDB8F4EE9}" destId="{55B8222E-125C-4342-8868-95C3695F623A}" srcOrd="0" destOrd="0" presId="urn:microsoft.com/office/officeart/2005/8/layout/hierarchy2"/>
    <dgm:cxn modelId="{090006AE-3EDF-4C09-98FD-3322150EC806}" type="presOf" srcId="{BFF3E206-E4EE-4528-9320-581D98DD8658}" destId="{79166B36-C348-4954-A2E0-29BEE6E16D10}" srcOrd="0" destOrd="0" presId="urn:microsoft.com/office/officeart/2005/8/layout/hierarchy2"/>
    <dgm:cxn modelId="{F4928CB1-A73B-42DF-925E-3E19A5614570}" srcId="{6B49BFA5-D360-47A9-8A8A-0A9C81D7B1F1}" destId="{BFF3E206-E4EE-4528-9320-581D98DD8658}" srcOrd="0" destOrd="0" parTransId="{79BB8A25-78D7-45D6-9663-84528294FB5C}" sibTransId="{CCB8AD87-4016-4BB2-962A-61AD34A455CB}"/>
    <dgm:cxn modelId="{F4337FB2-4A9A-4607-A41E-D514C2177B04}" type="presOf" srcId="{3167706A-D552-42A1-B148-FE5E8FC5CC9C}" destId="{4272C611-E48C-494E-94CC-2C70F47C1076}" srcOrd="0" destOrd="0" presId="urn:microsoft.com/office/officeart/2005/8/layout/hierarchy2"/>
    <dgm:cxn modelId="{E880B7B8-3C5D-4CA7-ABA1-DDA3AEBFEA3D}" type="presOf" srcId="{F2949869-74B9-4B25-8AF2-445B38D18509}" destId="{DA0466E3-DE4F-4A17-AD60-80AF40CBF62F}" srcOrd="0" destOrd="0" presId="urn:microsoft.com/office/officeart/2005/8/layout/hierarchy2"/>
    <dgm:cxn modelId="{0AEEF7BD-2FFB-4650-81D6-FFC2CF779DBD}" srcId="{D24ED0B1-6B61-4C17-A86B-13E4D80D0BC0}" destId="{D98C6A13-9EB4-45F1-8E97-5FBCCFD5506F}" srcOrd="0" destOrd="0" parTransId="{77829A7C-9A34-4EEB-AEE9-3F20B1C79F2E}" sibTransId="{0399FA1A-4A1E-40E0-80B5-2EE2D2C3F592}"/>
    <dgm:cxn modelId="{9F2AFEBD-A581-4F43-98D7-9826A75E8952}" srcId="{65E4853D-8354-4D77-AD32-C740AD1B5786}" destId="{97AE0C8B-F1C5-4026-8165-4B44C916D0BB}" srcOrd="1" destOrd="0" parTransId="{05323EB8-84C2-4CE0-B4EA-EA129B125655}" sibTransId="{46666CDD-6B4D-466A-8560-C2553786DADB}"/>
    <dgm:cxn modelId="{243AD4C2-4E98-46F1-8C0B-634FA6284C18}" type="presOf" srcId="{A2571B76-7BCA-4618-AE51-039BD39C2C3B}" destId="{55604B53-D980-4B6E-8D7C-229283CCAB05}" srcOrd="1" destOrd="0" presId="urn:microsoft.com/office/officeart/2005/8/layout/hierarchy2"/>
    <dgm:cxn modelId="{34711EC8-6994-4523-945B-AFAB8E82BC1A}" srcId="{7446F800-9417-482F-87E2-0CC6855488C7}" destId="{2EEE6D90-3599-47B3-83EB-1CF172937CEF}" srcOrd="1" destOrd="0" parTransId="{A2571B76-7BCA-4618-AE51-039BD39C2C3B}" sibTransId="{CB55B67D-3F94-4E90-9BC9-B7D746451DB4}"/>
    <dgm:cxn modelId="{D0DEFAC8-A622-4420-9887-E309E6C1AB3B}" type="presOf" srcId="{C1EDFC3F-65B8-4BED-82CD-E0F88F481B40}" destId="{CEE4D907-6FAB-457D-8C37-7FA30A933D4B}" srcOrd="1" destOrd="0" presId="urn:microsoft.com/office/officeart/2005/8/layout/hierarchy2"/>
    <dgm:cxn modelId="{DA14E1CE-93D9-4899-8503-2598DA3848FF}" type="presOf" srcId="{525C0BA0-D769-4062-BE88-602E604F4DA5}" destId="{E9E0CB72-E308-47DB-B463-BF3BD2061A8D}" srcOrd="1" destOrd="0" presId="urn:microsoft.com/office/officeart/2005/8/layout/hierarchy2"/>
    <dgm:cxn modelId="{F09CF5D3-A040-4193-B0ED-DC913D2BC1A0}" type="presOf" srcId="{0B353B60-27D6-4B1B-A8C2-490867F275AD}" destId="{75E1F62D-74F6-4FE6-8182-98FDDB274835}" srcOrd="1" destOrd="0" presId="urn:microsoft.com/office/officeart/2005/8/layout/hierarchy2"/>
    <dgm:cxn modelId="{F16919E6-6AD0-448D-866C-DB22E049873B}" srcId="{7446F800-9417-482F-87E2-0CC6855488C7}" destId="{212A862C-3976-4218-A1A9-6A7712BBCF9D}" srcOrd="2" destOrd="0" parTransId="{C1EDFC3F-65B8-4BED-82CD-E0F88F481B40}" sibTransId="{C5EC7D3A-F226-49B4-8CE9-D1150975E394}"/>
    <dgm:cxn modelId="{13863EE7-C104-4E0C-BB6C-507C48BEB5A5}" type="presOf" srcId="{190EBC15-EA82-48FB-B7F5-9B4736713680}" destId="{1A6012F4-C471-4699-A3E0-09604156E99F}" srcOrd="1" destOrd="0" presId="urn:microsoft.com/office/officeart/2005/8/layout/hierarchy2"/>
    <dgm:cxn modelId="{006D92E9-E231-4620-A968-914E478390BD}" type="presOf" srcId="{65E4853D-8354-4D77-AD32-C740AD1B5786}" destId="{762574C4-BDBF-4BBB-B8EF-1EFCF50ACDBF}" srcOrd="0" destOrd="0" presId="urn:microsoft.com/office/officeart/2005/8/layout/hierarchy2"/>
    <dgm:cxn modelId="{5384DDF2-2D1A-403D-A955-4E76B8950789}" type="presOf" srcId="{D973922E-663D-4CBE-B3DD-40F4EB74B618}" destId="{144414AA-2496-4FF3-B4EA-259D895D4FEB}" srcOrd="0" destOrd="0" presId="urn:microsoft.com/office/officeart/2005/8/layout/hierarchy2"/>
    <dgm:cxn modelId="{AFAD74F3-AE01-4DA0-ADA2-2FF97E538BD5}" type="presOf" srcId="{85607F26-2FF8-4238-AE75-40420D5DBDF4}" destId="{354A68A3-F44B-4A1E-909C-99474CA0E7B6}" srcOrd="0" destOrd="0" presId="urn:microsoft.com/office/officeart/2005/8/layout/hierarchy2"/>
    <dgm:cxn modelId="{11358DFD-6450-46AB-B383-511DC17A3AE6}" srcId="{6B49BFA5-D360-47A9-8A8A-0A9C81D7B1F1}" destId="{AA5C627D-AE46-4A84-A9F6-9E741816A7CB}" srcOrd="3" destOrd="0" parTransId="{496FB482-C391-4204-895F-2B9C41928B30}" sibTransId="{112F1551-298F-4EA8-991B-364FEE5BF69D}"/>
    <dgm:cxn modelId="{AAB729FE-144E-4931-8A3F-2ACF90C9CAD0}" type="presOf" srcId="{85607F26-2FF8-4238-AE75-40420D5DBDF4}" destId="{F124AFE3-4D3C-4BFE-A229-B4792E65C903}" srcOrd="1" destOrd="0" presId="urn:microsoft.com/office/officeart/2005/8/layout/hierarchy2"/>
    <dgm:cxn modelId="{3CB083C2-C32E-4FF8-88D4-481C6BAE4A88}" type="presParOf" srcId="{55B8222E-125C-4342-8868-95C3695F623A}" destId="{663C7B7E-D99A-4E1A-9B9B-A858DEFE6EAD}" srcOrd="0" destOrd="0" presId="urn:microsoft.com/office/officeart/2005/8/layout/hierarchy2"/>
    <dgm:cxn modelId="{DFB2B5E5-19B8-4244-BBF9-2CD976C37174}" type="presParOf" srcId="{663C7B7E-D99A-4E1A-9B9B-A858DEFE6EAD}" destId="{5FF9F14D-7A69-4695-883D-72D842950B58}" srcOrd="0" destOrd="0" presId="urn:microsoft.com/office/officeart/2005/8/layout/hierarchy2"/>
    <dgm:cxn modelId="{FBBBD9CE-64C2-4A53-9AF3-1A5590E46069}" type="presParOf" srcId="{663C7B7E-D99A-4E1A-9B9B-A858DEFE6EAD}" destId="{FC773AB0-39DA-4274-85F8-58E70FEE3859}" srcOrd="1" destOrd="0" presId="urn:microsoft.com/office/officeart/2005/8/layout/hierarchy2"/>
    <dgm:cxn modelId="{7F87D8B9-2D51-4D3A-A84E-088CC5F9766A}" type="presParOf" srcId="{FC773AB0-39DA-4274-85F8-58E70FEE3859}" destId="{DEADC659-12AE-4616-9E50-63D918A61DE8}" srcOrd="0" destOrd="0" presId="urn:microsoft.com/office/officeart/2005/8/layout/hierarchy2"/>
    <dgm:cxn modelId="{8F67F88F-9F78-41FD-8F94-5AD30D1A9B9B}" type="presParOf" srcId="{DEADC659-12AE-4616-9E50-63D918A61DE8}" destId="{C410680B-FBF0-4298-9CE7-4E56E101FD49}" srcOrd="0" destOrd="0" presId="urn:microsoft.com/office/officeart/2005/8/layout/hierarchy2"/>
    <dgm:cxn modelId="{104B3DC6-0172-4BBC-94FD-DDE97581F722}" type="presParOf" srcId="{FC773AB0-39DA-4274-85F8-58E70FEE3859}" destId="{89EC5D22-EC41-4696-8D58-BDC9E46FBC50}" srcOrd="1" destOrd="0" presId="urn:microsoft.com/office/officeart/2005/8/layout/hierarchy2"/>
    <dgm:cxn modelId="{523BD331-5FFA-4511-AAF8-F917576EF631}" type="presParOf" srcId="{89EC5D22-EC41-4696-8D58-BDC9E46FBC50}" destId="{79166B36-C348-4954-A2E0-29BEE6E16D10}" srcOrd="0" destOrd="0" presId="urn:microsoft.com/office/officeart/2005/8/layout/hierarchy2"/>
    <dgm:cxn modelId="{D35C3B88-38B0-4047-9C1A-A00E451F6AE9}" type="presParOf" srcId="{89EC5D22-EC41-4696-8D58-BDC9E46FBC50}" destId="{E5871191-5B2D-4500-B775-DFC0D49DA48D}" srcOrd="1" destOrd="0" presId="urn:microsoft.com/office/officeart/2005/8/layout/hierarchy2"/>
    <dgm:cxn modelId="{3B000BE0-E9A9-40E6-98E7-416B85657893}" type="presParOf" srcId="{E5871191-5B2D-4500-B775-DFC0D49DA48D}" destId="{354A68A3-F44B-4A1E-909C-99474CA0E7B6}" srcOrd="0" destOrd="0" presId="urn:microsoft.com/office/officeart/2005/8/layout/hierarchy2"/>
    <dgm:cxn modelId="{A76851FA-8646-490A-A040-D2D659160C17}" type="presParOf" srcId="{354A68A3-F44B-4A1E-909C-99474CA0E7B6}" destId="{F124AFE3-4D3C-4BFE-A229-B4792E65C903}" srcOrd="0" destOrd="0" presId="urn:microsoft.com/office/officeart/2005/8/layout/hierarchy2"/>
    <dgm:cxn modelId="{2ECF2F2D-5429-44ED-9930-E6590F4CD6BB}" type="presParOf" srcId="{E5871191-5B2D-4500-B775-DFC0D49DA48D}" destId="{15B30F3D-1F99-4C01-8F7F-475480FF5633}" srcOrd="1" destOrd="0" presId="urn:microsoft.com/office/officeart/2005/8/layout/hierarchy2"/>
    <dgm:cxn modelId="{98E57450-A71B-4ABA-BED6-0312F166E756}" type="presParOf" srcId="{15B30F3D-1F99-4C01-8F7F-475480FF5633}" destId="{480883C6-285B-4FAE-8A2F-3FF2BF1C26EE}" srcOrd="0" destOrd="0" presId="urn:microsoft.com/office/officeart/2005/8/layout/hierarchy2"/>
    <dgm:cxn modelId="{7F4BB9FD-C0D0-42A1-A540-FD9572B0BE59}" type="presParOf" srcId="{15B30F3D-1F99-4C01-8F7F-475480FF5633}" destId="{5761993C-E9CF-4735-B206-8E6C0A33227D}" srcOrd="1" destOrd="0" presId="urn:microsoft.com/office/officeart/2005/8/layout/hierarchy2"/>
    <dgm:cxn modelId="{93EC5932-2EE7-4CB3-8899-6E8E32058B4B}" type="presParOf" srcId="{E5871191-5B2D-4500-B775-DFC0D49DA48D}" destId="{F985807E-C72B-4CF4-A418-8B8F966D770F}" srcOrd="2" destOrd="0" presId="urn:microsoft.com/office/officeart/2005/8/layout/hierarchy2"/>
    <dgm:cxn modelId="{5B28F67C-EF28-4069-BC12-911C0F625ECC}" type="presParOf" srcId="{F985807E-C72B-4CF4-A418-8B8F966D770F}" destId="{046CE038-FBA8-4F9B-A4CE-1AF9704A62FA}" srcOrd="0" destOrd="0" presId="urn:microsoft.com/office/officeart/2005/8/layout/hierarchy2"/>
    <dgm:cxn modelId="{6B9CC4E5-C6F4-4C1F-9ED0-4EA1ED21B3CA}" type="presParOf" srcId="{E5871191-5B2D-4500-B775-DFC0D49DA48D}" destId="{95156880-00D9-4555-A9D6-A00E2DA0F470}" srcOrd="3" destOrd="0" presId="urn:microsoft.com/office/officeart/2005/8/layout/hierarchy2"/>
    <dgm:cxn modelId="{76570DCF-37C6-48CD-828F-AE54DC00FCA4}" type="presParOf" srcId="{95156880-00D9-4555-A9D6-A00E2DA0F470}" destId="{19193182-DA51-4843-9A67-3D5D23485EA7}" srcOrd="0" destOrd="0" presId="urn:microsoft.com/office/officeart/2005/8/layout/hierarchy2"/>
    <dgm:cxn modelId="{736F8AD4-2C01-47A7-8BB3-444CB44243B1}" type="presParOf" srcId="{95156880-00D9-4555-A9D6-A00E2DA0F470}" destId="{1F959084-6E00-4C58-A3B1-C7157CF2D56C}" srcOrd="1" destOrd="0" presId="urn:microsoft.com/office/officeart/2005/8/layout/hierarchy2"/>
    <dgm:cxn modelId="{182C25F3-E9E2-40C0-A663-0DCFA223D397}" type="presParOf" srcId="{FC773AB0-39DA-4274-85F8-58E70FEE3859}" destId="{DA0466E3-DE4F-4A17-AD60-80AF40CBF62F}" srcOrd="2" destOrd="0" presId="urn:microsoft.com/office/officeart/2005/8/layout/hierarchy2"/>
    <dgm:cxn modelId="{F6AECDF2-1DE6-4DA5-AD38-F7E7B3FA6DB8}" type="presParOf" srcId="{DA0466E3-DE4F-4A17-AD60-80AF40CBF62F}" destId="{B6507B2E-98A5-409B-9A93-4DE8B1049726}" srcOrd="0" destOrd="0" presId="urn:microsoft.com/office/officeart/2005/8/layout/hierarchy2"/>
    <dgm:cxn modelId="{6F17D970-7AFB-4F29-BFB4-D2A2640F6369}" type="presParOf" srcId="{FC773AB0-39DA-4274-85F8-58E70FEE3859}" destId="{A7C1E36B-4A9C-46FA-98D1-E2D1FB315035}" srcOrd="3" destOrd="0" presId="urn:microsoft.com/office/officeart/2005/8/layout/hierarchy2"/>
    <dgm:cxn modelId="{8A8F08BC-8A5D-4CF2-A60E-9DDFDAB3290C}" type="presParOf" srcId="{A7C1E36B-4A9C-46FA-98D1-E2D1FB315035}" destId="{0262E149-CAD8-4232-9404-F464410B7773}" srcOrd="0" destOrd="0" presId="urn:microsoft.com/office/officeart/2005/8/layout/hierarchy2"/>
    <dgm:cxn modelId="{FB192B88-9BC2-4A27-A083-0E17D7B205A8}" type="presParOf" srcId="{A7C1E36B-4A9C-46FA-98D1-E2D1FB315035}" destId="{697AE220-4E83-4111-89CF-F9916AA3D47C}" srcOrd="1" destOrd="0" presId="urn:microsoft.com/office/officeart/2005/8/layout/hierarchy2"/>
    <dgm:cxn modelId="{F230888F-26A6-4473-8405-13FD283B8A44}" type="presParOf" srcId="{697AE220-4E83-4111-89CF-F9916AA3D47C}" destId="{87E7C7B5-1A97-4128-A775-D4DFE20ACB16}" srcOrd="0" destOrd="0" presId="urn:microsoft.com/office/officeart/2005/8/layout/hierarchy2"/>
    <dgm:cxn modelId="{8721641D-16CF-4FE7-9BC8-C8F890AEBD05}" type="presParOf" srcId="{87E7C7B5-1A97-4128-A775-D4DFE20ACB16}" destId="{B327E1F4-F1A0-4998-AA1D-272AD5ED7E70}" srcOrd="0" destOrd="0" presId="urn:microsoft.com/office/officeart/2005/8/layout/hierarchy2"/>
    <dgm:cxn modelId="{B5B1CD28-0D98-404C-B402-FD938463F1D2}" type="presParOf" srcId="{697AE220-4E83-4111-89CF-F9916AA3D47C}" destId="{D73C8EDF-C7AC-4653-B601-D017D0CC3DE9}" srcOrd="1" destOrd="0" presId="urn:microsoft.com/office/officeart/2005/8/layout/hierarchy2"/>
    <dgm:cxn modelId="{C599701F-790E-462A-B0F4-7BA889280F84}" type="presParOf" srcId="{D73C8EDF-C7AC-4653-B601-D017D0CC3DE9}" destId="{04DFBF5E-95A2-4902-B6C6-E6B666A3483C}" srcOrd="0" destOrd="0" presId="urn:microsoft.com/office/officeart/2005/8/layout/hierarchy2"/>
    <dgm:cxn modelId="{01054E43-9588-4435-897A-3AC795ABE7B2}" type="presParOf" srcId="{D73C8EDF-C7AC-4653-B601-D017D0CC3DE9}" destId="{9AE10ED2-C1C3-468B-BB25-EA78F2B26379}" srcOrd="1" destOrd="0" presId="urn:microsoft.com/office/officeart/2005/8/layout/hierarchy2"/>
    <dgm:cxn modelId="{861E7737-3547-4B42-9F11-143BBB8E58BA}" type="presParOf" srcId="{697AE220-4E83-4111-89CF-F9916AA3D47C}" destId="{D1D82543-6E25-497B-8EB2-44DE342C6DE8}" srcOrd="2" destOrd="0" presId="urn:microsoft.com/office/officeart/2005/8/layout/hierarchy2"/>
    <dgm:cxn modelId="{F16352CA-412F-4657-9E37-54AE0AA3EB45}" type="presParOf" srcId="{D1D82543-6E25-497B-8EB2-44DE342C6DE8}" destId="{55604B53-D980-4B6E-8D7C-229283CCAB05}" srcOrd="0" destOrd="0" presId="urn:microsoft.com/office/officeart/2005/8/layout/hierarchy2"/>
    <dgm:cxn modelId="{9ADA4287-3E3B-4F07-A5C0-11E5CB9D22A4}" type="presParOf" srcId="{697AE220-4E83-4111-89CF-F9916AA3D47C}" destId="{979CE1A6-F0D0-416E-B1B7-FEE1E921E651}" srcOrd="3" destOrd="0" presId="urn:microsoft.com/office/officeart/2005/8/layout/hierarchy2"/>
    <dgm:cxn modelId="{ECAE5098-B29E-4485-9C34-41397888826B}" type="presParOf" srcId="{979CE1A6-F0D0-416E-B1B7-FEE1E921E651}" destId="{7D1CD690-B245-49DB-B7D9-0351939F42A1}" srcOrd="0" destOrd="0" presId="urn:microsoft.com/office/officeart/2005/8/layout/hierarchy2"/>
    <dgm:cxn modelId="{17FEF6D5-7AD5-4B48-8B3A-377610FD4905}" type="presParOf" srcId="{979CE1A6-F0D0-416E-B1B7-FEE1E921E651}" destId="{35A18AC5-7FE0-4920-9C76-20D42C5A6D59}" srcOrd="1" destOrd="0" presId="urn:microsoft.com/office/officeart/2005/8/layout/hierarchy2"/>
    <dgm:cxn modelId="{24EB41DA-4194-4EA0-9D60-81A65FBA6DA2}" type="presParOf" srcId="{697AE220-4E83-4111-89CF-F9916AA3D47C}" destId="{23DABA88-EAF5-4C6E-88F1-5D025F95DCC4}" srcOrd="4" destOrd="0" presId="urn:microsoft.com/office/officeart/2005/8/layout/hierarchy2"/>
    <dgm:cxn modelId="{DADD8047-D670-4356-BFBE-43C75C3296B6}" type="presParOf" srcId="{23DABA88-EAF5-4C6E-88F1-5D025F95DCC4}" destId="{CEE4D907-6FAB-457D-8C37-7FA30A933D4B}" srcOrd="0" destOrd="0" presId="urn:microsoft.com/office/officeart/2005/8/layout/hierarchy2"/>
    <dgm:cxn modelId="{33814431-9B9C-480B-8B39-4A0D23BAAE49}" type="presParOf" srcId="{697AE220-4E83-4111-89CF-F9916AA3D47C}" destId="{5690215F-839A-4086-BDBF-7C80FE031298}" srcOrd="5" destOrd="0" presId="urn:microsoft.com/office/officeart/2005/8/layout/hierarchy2"/>
    <dgm:cxn modelId="{8A0B5DCE-BBAA-464D-9A42-5C5770E66FD0}" type="presParOf" srcId="{5690215F-839A-4086-BDBF-7C80FE031298}" destId="{4BDC9DD2-6B81-4559-B15F-CE89DD5BC338}" srcOrd="0" destOrd="0" presId="urn:microsoft.com/office/officeart/2005/8/layout/hierarchy2"/>
    <dgm:cxn modelId="{4CAF07B8-D46B-4145-9446-E2286855D7D7}" type="presParOf" srcId="{5690215F-839A-4086-BDBF-7C80FE031298}" destId="{A7AFD67A-CAFE-4BB9-B021-2E37CAD5B386}" srcOrd="1" destOrd="0" presId="urn:microsoft.com/office/officeart/2005/8/layout/hierarchy2"/>
    <dgm:cxn modelId="{6657394A-616E-4D59-8B78-D8AE385BCA12}" type="presParOf" srcId="{FC773AB0-39DA-4274-85F8-58E70FEE3859}" destId="{E3AABE13-ECF3-4DCD-ACB8-97F815D5E15F}" srcOrd="4" destOrd="0" presId="urn:microsoft.com/office/officeart/2005/8/layout/hierarchy2"/>
    <dgm:cxn modelId="{9DEDC46A-F0FD-4E5A-A53F-F9F62A26D75A}" type="presParOf" srcId="{E3AABE13-ECF3-4DCD-ACB8-97F815D5E15F}" destId="{E9E0CB72-E308-47DB-B463-BF3BD2061A8D}" srcOrd="0" destOrd="0" presId="urn:microsoft.com/office/officeart/2005/8/layout/hierarchy2"/>
    <dgm:cxn modelId="{0C012F6E-8BC6-476F-8A5A-77DD4254F865}" type="presParOf" srcId="{FC773AB0-39DA-4274-85F8-58E70FEE3859}" destId="{13F3BC4D-5B6A-4AD0-B3B5-3B7EF6A9CB54}" srcOrd="5" destOrd="0" presId="urn:microsoft.com/office/officeart/2005/8/layout/hierarchy2"/>
    <dgm:cxn modelId="{3CF2701F-602E-4871-9BD0-F40A152B7668}" type="presParOf" srcId="{13F3BC4D-5B6A-4AD0-B3B5-3B7EF6A9CB54}" destId="{762574C4-BDBF-4BBB-B8EF-1EFCF50ACDBF}" srcOrd="0" destOrd="0" presId="urn:microsoft.com/office/officeart/2005/8/layout/hierarchy2"/>
    <dgm:cxn modelId="{F923CEB8-9D09-4404-97CD-059E6B5CFD69}" type="presParOf" srcId="{13F3BC4D-5B6A-4AD0-B3B5-3B7EF6A9CB54}" destId="{8FEB8C81-C664-4DDC-936A-EF4907CFEA34}" srcOrd="1" destOrd="0" presId="urn:microsoft.com/office/officeart/2005/8/layout/hierarchy2"/>
    <dgm:cxn modelId="{7CD2863D-2216-4272-BE4F-BB8ACAC4C4E6}" type="presParOf" srcId="{8FEB8C81-C664-4DDC-936A-EF4907CFEA34}" destId="{4272C611-E48C-494E-94CC-2C70F47C1076}" srcOrd="0" destOrd="0" presId="urn:microsoft.com/office/officeart/2005/8/layout/hierarchy2"/>
    <dgm:cxn modelId="{6D27415A-F828-4282-BB10-7AF4214EBED6}" type="presParOf" srcId="{4272C611-E48C-494E-94CC-2C70F47C1076}" destId="{0703FBAB-9B7A-4F23-A926-A6C7FAA4DE72}" srcOrd="0" destOrd="0" presId="urn:microsoft.com/office/officeart/2005/8/layout/hierarchy2"/>
    <dgm:cxn modelId="{C5B5341F-B694-4B28-B516-AE148A7C5ACD}" type="presParOf" srcId="{8FEB8C81-C664-4DDC-936A-EF4907CFEA34}" destId="{A97A960B-EB27-47B2-9E3B-6268472EAA48}" srcOrd="1" destOrd="0" presId="urn:microsoft.com/office/officeart/2005/8/layout/hierarchy2"/>
    <dgm:cxn modelId="{9EC5B973-3BC2-41DA-9329-F17AE23D366B}" type="presParOf" srcId="{A97A960B-EB27-47B2-9E3B-6268472EAA48}" destId="{144414AA-2496-4FF3-B4EA-259D895D4FEB}" srcOrd="0" destOrd="0" presId="urn:microsoft.com/office/officeart/2005/8/layout/hierarchy2"/>
    <dgm:cxn modelId="{49FEE78C-8A37-4505-BC43-E5C5BF89EAA4}" type="presParOf" srcId="{A97A960B-EB27-47B2-9E3B-6268472EAA48}" destId="{7D8EE9C2-6825-4DF1-9453-D743E9AB1DAB}" srcOrd="1" destOrd="0" presId="urn:microsoft.com/office/officeart/2005/8/layout/hierarchy2"/>
    <dgm:cxn modelId="{BBC28733-763E-4E3F-BF79-8471BF87483C}" type="presParOf" srcId="{8FEB8C81-C664-4DDC-936A-EF4907CFEA34}" destId="{20E6570B-1798-4B65-86A2-B94D29C7CE84}" srcOrd="2" destOrd="0" presId="urn:microsoft.com/office/officeart/2005/8/layout/hierarchy2"/>
    <dgm:cxn modelId="{15E58472-77AC-4715-8D47-52842F335F60}" type="presParOf" srcId="{20E6570B-1798-4B65-86A2-B94D29C7CE84}" destId="{2B1B45F0-DBFE-4441-9A32-112F49AA1B86}" srcOrd="0" destOrd="0" presId="urn:microsoft.com/office/officeart/2005/8/layout/hierarchy2"/>
    <dgm:cxn modelId="{D6FF5E6C-4FC9-462D-BFEB-DF3096415B62}" type="presParOf" srcId="{8FEB8C81-C664-4DDC-936A-EF4907CFEA34}" destId="{BA7E1B10-7C02-4B6B-B768-F29F1E657C95}" srcOrd="3" destOrd="0" presId="urn:microsoft.com/office/officeart/2005/8/layout/hierarchy2"/>
    <dgm:cxn modelId="{45DBC1FE-16EB-4137-9033-1C78CB9D25D2}" type="presParOf" srcId="{BA7E1B10-7C02-4B6B-B768-F29F1E657C95}" destId="{B24EFC78-CF06-4452-AD05-D2FD2A2B41B0}" srcOrd="0" destOrd="0" presId="urn:microsoft.com/office/officeart/2005/8/layout/hierarchy2"/>
    <dgm:cxn modelId="{1C898436-2EC0-4580-9834-4AF6ECDBF9C3}" type="presParOf" srcId="{BA7E1B10-7C02-4B6B-B768-F29F1E657C95}" destId="{9201A57D-78BD-4A6A-A48C-824D492E5642}" srcOrd="1" destOrd="0" presId="urn:microsoft.com/office/officeart/2005/8/layout/hierarchy2"/>
    <dgm:cxn modelId="{2072B111-1CE0-42DF-8352-C4CF7B8FEDD5}" type="presParOf" srcId="{FC773AB0-39DA-4274-85F8-58E70FEE3859}" destId="{F689C952-058E-43FB-86B2-F37BB7181E57}" srcOrd="6" destOrd="0" presId="urn:microsoft.com/office/officeart/2005/8/layout/hierarchy2"/>
    <dgm:cxn modelId="{4DEB58B1-E5C8-4FE8-AA6C-6547A48B1A95}" type="presParOf" srcId="{F689C952-058E-43FB-86B2-F37BB7181E57}" destId="{53784B24-A065-4877-B4E5-D463195331FE}" srcOrd="0" destOrd="0" presId="urn:microsoft.com/office/officeart/2005/8/layout/hierarchy2"/>
    <dgm:cxn modelId="{34604F42-F0B6-49F3-ABF2-031B3853FA8C}" type="presParOf" srcId="{FC773AB0-39DA-4274-85F8-58E70FEE3859}" destId="{6BACEDDD-3980-4B4D-9712-E86CC309FFF5}" srcOrd="7" destOrd="0" presId="urn:microsoft.com/office/officeart/2005/8/layout/hierarchy2"/>
    <dgm:cxn modelId="{2AE175F8-0271-478A-BFEA-1507A6A7B925}" type="presParOf" srcId="{6BACEDDD-3980-4B4D-9712-E86CC309FFF5}" destId="{4F716B15-5199-4D56-89C1-FE87DD889B12}" srcOrd="0" destOrd="0" presId="urn:microsoft.com/office/officeart/2005/8/layout/hierarchy2"/>
    <dgm:cxn modelId="{9811F423-1DFD-4720-8CE1-931D9D759FAF}" type="presParOf" srcId="{6BACEDDD-3980-4B4D-9712-E86CC309FFF5}" destId="{AFDBD567-CCC5-433F-BBCF-5A57168D484E}" srcOrd="1" destOrd="0" presId="urn:microsoft.com/office/officeart/2005/8/layout/hierarchy2"/>
    <dgm:cxn modelId="{DC901431-FE19-4AB5-B8B4-6546222BA59F}" type="presParOf" srcId="{AFDBD567-CCC5-433F-BBCF-5A57168D484E}" destId="{6FECDA03-7C3E-467A-9573-2194F3ADEB58}" srcOrd="0" destOrd="0" presId="urn:microsoft.com/office/officeart/2005/8/layout/hierarchy2"/>
    <dgm:cxn modelId="{6F9C6CF3-51BE-40B8-A1BF-61B1623C43D3}" type="presParOf" srcId="{6FECDA03-7C3E-467A-9573-2194F3ADEB58}" destId="{86ADC4E6-CC6C-4F60-8C0F-352EAD017600}" srcOrd="0" destOrd="0" presId="urn:microsoft.com/office/officeart/2005/8/layout/hierarchy2"/>
    <dgm:cxn modelId="{65E49A2D-3903-419A-9F95-9C1C55735F0F}" type="presParOf" srcId="{AFDBD567-CCC5-433F-BBCF-5A57168D484E}" destId="{784A7304-854F-4D90-9647-6A7D0A70F6FD}" srcOrd="1" destOrd="0" presId="urn:microsoft.com/office/officeart/2005/8/layout/hierarchy2"/>
    <dgm:cxn modelId="{730E3FDB-15BE-4A9A-B627-1963E5A17C61}" type="presParOf" srcId="{784A7304-854F-4D90-9647-6A7D0A70F6FD}" destId="{E53040B9-7E5C-43AF-AE1C-70C26B10D81D}" srcOrd="0" destOrd="0" presId="urn:microsoft.com/office/officeart/2005/8/layout/hierarchy2"/>
    <dgm:cxn modelId="{24EBD9ED-1A12-459F-9730-FC29F2CC831C}" type="presParOf" srcId="{784A7304-854F-4D90-9647-6A7D0A70F6FD}" destId="{CF6825FA-7671-4C04-8713-960E6B27C04F}" srcOrd="1" destOrd="0" presId="urn:microsoft.com/office/officeart/2005/8/layout/hierarchy2"/>
    <dgm:cxn modelId="{C6421446-E69B-4721-909C-1750C886712F}" type="presParOf" srcId="{AFDBD567-CCC5-433F-BBCF-5A57168D484E}" destId="{3560FAF9-382E-4C6C-9501-40AD76A3749F}" srcOrd="2" destOrd="0" presId="urn:microsoft.com/office/officeart/2005/8/layout/hierarchy2"/>
    <dgm:cxn modelId="{3EA74E0C-A17F-4577-B117-10FF06D94BD4}" type="presParOf" srcId="{3560FAF9-382E-4C6C-9501-40AD76A3749F}" destId="{75E1F62D-74F6-4FE6-8182-98FDDB274835}" srcOrd="0" destOrd="0" presId="urn:microsoft.com/office/officeart/2005/8/layout/hierarchy2"/>
    <dgm:cxn modelId="{10ADDF3A-1765-4B03-BA6B-0467CC25BA08}" type="presParOf" srcId="{AFDBD567-CCC5-433F-BBCF-5A57168D484E}" destId="{898968A7-1A57-45C9-AAEC-52B56ED247D1}" srcOrd="3" destOrd="0" presId="urn:microsoft.com/office/officeart/2005/8/layout/hierarchy2"/>
    <dgm:cxn modelId="{DF2F0A38-69B1-49ED-8A3D-49E5931BBF13}" type="presParOf" srcId="{898968A7-1A57-45C9-AAEC-52B56ED247D1}" destId="{BB7144D5-3DEB-4383-A101-D3B417E30F4A}" srcOrd="0" destOrd="0" presId="urn:microsoft.com/office/officeart/2005/8/layout/hierarchy2"/>
    <dgm:cxn modelId="{3601EA4A-F465-46DF-923A-F9849B64C07B}" type="presParOf" srcId="{898968A7-1A57-45C9-AAEC-52B56ED247D1}" destId="{BE84254D-92E7-4841-80E4-8135119B4DAD}" srcOrd="1" destOrd="0" presId="urn:microsoft.com/office/officeart/2005/8/layout/hierarchy2"/>
    <dgm:cxn modelId="{9CFAE723-18C6-4D80-A8AF-32D626CFE8E7}" type="presParOf" srcId="{FC773AB0-39DA-4274-85F8-58E70FEE3859}" destId="{A3D61636-F425-44FD-9560-834B25C07F62}" srcOrd="8" destOrd="0" presId="urn:microsoft.com/office/officeart/2005/8/layout/hierarchy2"/>
    <dgm:cxn modelId="{97369633-5A2A-4BB4-A736-95307032187D}" type="presParOf" srcId="{A3D61636-F425-44FD-9560-834B25C07F62}" destId="{E9805D43-6C6E-487E-A9EE-75920CDDA38D}" srcOrd="0" destOrd="0" presId="urn:microsoft.com/office/officeart/2005/8/layout/hierarchy2"/>
    <dgm:cxn modelId="{9D01E378-5C4D-4A94-B248-ED03F13EE28F}" type="presParOf" srcId="{FC773AB0-39DA-4274-85F8-58E70FEE3859}" destId="{56EAE4CB-AD41-44E5-8C3E-BE9E0286839A}" srcOrd="9" destOrd="0" presId="urn:microsoft.com/office/officeart/2005/8/layout/hierarchy2"/>
    <dgm:cxn modelId="{89610165-4FE4-4137-B4CD-3F0CDAD3B76F}" type="presParOf" srcId="{56EAE4CB-AD41-44E5-8C3E-BE9E0286839A}" destId="{CEE93302-9E59-448B-83AE-C7E85267018A}" srcOrd="0" destOrd="0" presId="urn:microsoft.com/office/officeart/2005/8/layout/hierarchy2"/>
    <dgm:cxn modelId="{F3C6A62D-9687-4051-A9D4-D9B0F1F21898}" type="presParOf" srcId="{56EAE4CB-AD41-44E5-8C3E-BE9E0286839A}" destId="{E44D6284-A6DC-4546-B4F8-45C60C799CE9}" srcOrd="1" destOrd="0" presId="urn:microsoft.com/office/officeart/2005/8/layout/hierarchy2"/>
    <dgm:cxn modelId="{73117CA6-07D8-489E-88BF-786C75CFAEAB}" type="presParOf" srcId="{E44D6284-A6DC-4546-B4F8-45C60C799CE9}" destId="{5BC5E0E7-5DE4-407F-B0FC-41EAA8B045A6}" srcOrd="0" destOrd="0" presId="urn:microsoft.com/office/officeart/2005/8/layout/hierarchy2"/>
    <dgm:cxn modelId="{CFBDD75C-A763-4760-8D48-53C48E635240}" type="presParOf" srcId="{5BC5E0E7-5DE4-407F-B0FC-41EAA8B045A6}" destId="{74AC267E-CC96-4DCA-90EA-D70BDE02486E}" srcOrd="0" destOrd="0" presId="urn:microsoft.com/office/officeart/2005/8/layout/hierarchy2"/>
    <dgm:cxn modelId="{C0F53BA8-5729-4F39-8513-4E15CBD516E6}" type="presParOf" srcId="{E44D6284-A6DC-4546-B4F8-45C60C799CE9}" destId="{8F29B4A2-9111-40E0-8519-DC649551B9C0}" srcOrd="1" destOrd="0" presId="urn:microsoft.com/office/officeart/2005/8/layout/hierarchy2"/>
    <dgm:cxn modelId="{EA998F2B-0A50-4C50-A4E3-602D1FFE8EF7}" type="presParOf" srcId="{8F29B4A2-9111-40E0-8519-DC649551B9C0}" destId="{B599C2FE-3F9E-438B-B843-702908624E13}" srcOrd="0" destOrd="0" presId="urn:microsoft.com/office/officeart/2005/8/layout/hierarchy2"/>
    <dgm:cxn modelId="{84B3531B-5E02-4375-B51E-CA9439A1E6D2}" type="presParOf" srcId="{8F29B4A2-9111-40E0-8519-DC649551B9C0}" destId="{6D18982F-604E-48A7-8050-9321BAFA208B}" srcOrd="1" destOrd="0" presId="urn:microsoft.com/office/officeart/2005/8/layout/hierarchy2"/>
    <dgm:cxn modelId="{7788F082-53A7-45F5-8895-86BDDD870767}" type="presParOf" srcId="{E44D6284-A6DC-4546-B4F8-45C60C799CE9}" destId="{FC2AE630-305D-4E2E-A08D-C100043E4FF5}" srcOrd="2" destOrd="0" presId="urn:microsoft.com/office/officeart/2005/8/layout/hierarchy2"/>
    <dgm:cxn modelId="{769E746F-2A9D-41D1-A60D-6E555048562E}" type="presParOf" srcId="{FC2AE630-305D-4E2E-A08D-C100043E4FF5}" destId="{C2A402C8-E3D9-4EFC-B005-0EDA3E49BE2B}" srcOrd="0" destOrd="0" presId="urn:microsoft.com/office/officeart/2005/8/layout/hierarchy2"/>
    <dgm:cxn modelId="{8CD52AA7-EB98-4D66-AD7C-4FBBA5C00976}" type="presParOf" srcId="{E44D6284-A6DC-4546-B4F8-45C60C799CE9}" destId="{DDDF4D08-C819-4D5F-8123-D8597BFF32EB}" srcOrd="3" destOrd="0" presId="urn:microsoft.com/office/officeart/2005/8/layout/hierarchy2"/>
    <dgm:cxn modelId="{C32E95BB-B2F4-4C30-AAFA-62971321F223}" type="presParOf" srcId="{DDDF4D08-C819-4D5F-8123-D8597BFF32EB}" destId="{7C576582-D0DB-4183-BEFE-A8DBAE69D760}" srcOrd="0" destOrd="0" presId="urn:microsoft.com/office/officeart/2005/8/layout/hierarchy2"/>
    <dgm:cxn modelId="{B6EB64A1-F829-43A1-B30A-3C12A4A25297}" type="presParOf" srcId="{DDDF4D08-C819-4D5F-8123-D8597BFF32EB}" destId="{6C6A7028-00CB-4E93-AC37-68342F0D3FCC}" srcOrd="1" destOrd="0" presId="urn:microsoft.com/office/officeart/2005/8/layout/hierarchy2"/>
    <dgm:cxn modelId="{0035C707-F390-40DF-942B-EC0F418BB40F}" type="presParOf" srcId="{E44D6284-A6DC-4546-B4F8-45C60C799CE9}" destId="{F99372FB-3157-4973-916C-59D4513941D9}" srcOrd="4" destOrd="0" presId="urn:microsoft.com/office/officeart/2005/8/layout/hierarchy2"/>
    <dgm:cxn modelId="{E4485158-09A2-4E19-B462-B60373185653}" type="presParOf" srcId="{F99372FB-3157-4973-916C-59D4513941D9}" destId="{1A6012F4-C471-4699-A3E0-09604156E99F}" srcOrd="0" destOrd="0" presId="urn:microsoft.com/office/officeart/2005/8/layout/hierarchy2"/>
    <dgm:cxn modelId="{741938D8-09BC-4AA3-AE25-386B4D36A206}" type="presParOf" srcId="{E44D6284-A6DC-4546-B4F8-45C60C799CE9}" destId="{63EE7162-74B6-4027-9F76-54AC99BCFF2E}" srcOrd="5" destOrd="0" presId="urn:microsoft.com/office/officeart/2005/8/layout/hierarchy2"/>
    <dgm:cxn modelId="{DE5E113A-0EF8-4B51-A2EB-BDC9D3D75163}" type="presParOf" srcId="{63EE7162-74B6-4027-9F76-54AC99BCFF2E}" destId="{3A43E8CD-1FF3-4495-90B0-B7073DA80B8E}" srcOrd="0" destOrd="0" presId="urn:microsoft.com/office/officeart/2005/8/layout/hierarchy2"/>
    <dgm:cxn modelId="{340D1928-C5E5-42CA-B74A-8CF9F6890CE4}" type="presParOf" srcId="{63EE7162-74B6-4027-9F76-54AC99BCFF2E}" destId="{032C3839-2F83-4325-8121-752A90D2227C}"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730144-3AF2-4241-9640-F6A75CFAF829}"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a:t>清晰直观</a:t>
          </a:r>
          <a:endParaRPr lang="zh-CN" altLang="en-US" sz="1800" dirty="0"/>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2CABA583-3783-4E46-9E5B-B148DECDD8E6}">
      <dgm:prSet custT="1"/>
      <dgm:spPr/>
      <dgm:t>
        <a:bodyPr/>
        <a:lstStyle/>
        <a:p>
          <a:r>
            <a:rPr lang="zh-CN" altLang="en-US" sz="1800"/>
            <a:t>分组相关元素</a:t>
          </a:r>
        </a:p>
      </dgm:t>
    </dgm:pt>
    <dgm:pt modelId="{023E8B97-2F04-47BD-B8C8-B5CA514EB7F4}" type="parTrans" cxnId="{CBCEA0C2-D784-4FA3-83EC-37732CCB33F5}">
      <dgm:prSet/>
      <dgm:spPr/>
      <dgm:t>
        <a:bodyPr/>
        <a:lstStyle/>
        <a:p>
          <a:endParaRPr lang="zh-CN" altLang="en-US"/>
        </a:p>
      </dgm:t>
    </dgm:pt>
    <dgm:pt modelId="{01A46E65-18FC-4B41-AFB8-F5E643D5B452}" type="sibTrans" cxnId="{CBCEA0C2-D784-4FA3-83EC-37732CCB33F5}">
      <dgm:prSet/>
      <dgm:spPr/>
      <dgm:t>
        <a:bodyPr/>
        <a:lstStyle/>
        <a:p>
          <a:endParaRPr lang="zh-CN" altLang="en-US"/>
        </a:p>
      </dgm:t>
    </dgm:pt>
    <dgm:pt modelId="{9342693A-657B-43E8-A708-DBC32C9DF522}">
      <dgm:prSet custT="1"/>
      <dgm:spPr/>
      <dgm:t>
        <a:bodyPr/>
        <a:lstStyle/>
        <a:p>
          <a:r>
            <a:rPr lang="zh-CN" altLang="en-US" sz="1800"/>
            <a:t>层次化信息呈现</a:t>
          </a:r>
        </a:p>
      </dgm:t>
    </dgm:pt>
    <dgm:pt modelId="{FF21DA24-EE5C-4ADE-B3C1-893A8878BB25}" type="parTrans" cxnId="{D73E4FF1-6E59-4234-90EB-0AF8F1BA6314}">
      <dgm:prSet/>
      <dgm:spPr/>
      <dgm:t>
        <a:bodyPr/>
        <a:lstStyle/>
        <a:p>
          <a:endParaRPr lang="zh-CN" altLang="en-US"/>
        </a:p>
      </dgm:t>
    </dgm:pt>
    <dgm:pt modelId="{253D874B-4EAF-4EB8-B1A4-954AF42A4CDC}" type="sibTrans" cxnId="{D73E4FF1-6E59-4234-90EB-0AF8F1BA6314}">
      <dgm:prSet/>
      <dgm:spPr/>
      <dgm:t>
        <a:bodyPr/>
        <a:lstStyle/>
        <a:p>
          <a:endParaRPr lang="zh-CN" altLang="en-US"/>
        </a:p>
      </dgm:t>
    </dgm:pt>
    <dgm:pt modelId="{AE7FE6F5-4AB0-48BE-A0E8-5D47EC14687F}">
      <dgm:prSet custT="1"/>
      <dgm:spPr/>
      <dgm:t>
        <a:bodyPr/>
        <a:lstStyle/>
        <a:p>
          <a:r>
            <a:rPr lang="zh-CN" altLang="en-US" sz="1800" dirty="0"/>
            <a:t>响应式设计</a:t>
          </a:r>
        </a:p>
      </dgm:t>
    </dgm:pt>
    <dgm:pt modelId="{2DC336DA-A2CA-468F-8BF1-683A34B00E99}" type="parTrans" cxnId="{8B0AF7C3-6250-46D4-99CC-4AF5C049A03F}">
      <dgm:prSet/>
      <dgm:spPr/>
      <dgm:t>
        <a:bodyPr/>
        <a:lstStyle/>
        <a:p>
          <a:endParaRPr lang="zh-CN" altLang="en-US"/>
        </a:p>
      </dgm:t>
    </dgm:pt>
    <dgm:pt modelId="{88509039-B1F5-4EED-9362-CC67C94D788E}" type="sibTrans" cxnId="{8B0AF7C3-6250-46D4-99CC-4AF5C049A03F}">
      <dgm:prSet/>
      <dgm:spPr/>
      <dgm:t>
        <a:bodyPr/>
        <a:lstStyle/>
        <a:p>
          <a:endParaRPr lang="zh-CN" altLang="en-US"/>
        </a:p>
      </dgm:t>
    </dgm:pt>
    <dgm:pt modelId="{7D2C864D-B03D-4DEC-A1A1-A49F8094349B}" type="pres">
      <dgm:prSet presAssocID="{89730144-3AF2-4241-9640-F6A75CFAF829}" presName="compositeShape" presStyleCnt="0">
        <dgm:presLayoutVars>
          <dgm:dir/>
          <dgm:resizeHandles/>
        </dgm:presLayoutVars>
      </dgm:prSet>
      <dgm:spPr/>
    </dgm:pt>
    <dgm:pt modelId="{2BD3F8ED-DCE2-409E-8D29-FC09E7C9E763}" type="pres">
      <dgm:prSet presAssocID="{89730144-3AF2-4241-9640-F6A75CFAF829}" presName="pyramid" presStyleLbl="node1" presStyleIdx="0" presStyleCnt="1"/>
      <dgm:spPr/>
    </dgm:pt>
    <dgm:pt modelId="{A4DAEF4E-EAD0-4988-BACF-3CCD1AE78B50}" type="pres">
      <dgm:prSet presAssocID="{89730144-3AF2-4241-9640-F6A75CFAF829}" presName="theList" presStyleCnt="0"/>
      <dgm:spPr/>
    </dgm:pt>
    <dgm:pt modelId="{770BD1C8-050E-4F96-8660-BB2E2BC4F6BE}" type="pres">
      <dgm:prSet presAssocID="{7E176F3C-0016-4265-99AB-2E1AF6B4CAC8}" presName="aNode" presStyleLbl="fgAcc1" presStyleIdx="0" presStyleCnt="4">
        <dgm:presLayoutVars>
          <dgm:bulletEnabled val="1"/>
        </dgm:presLayoutVars>
      </dgm:prSet>
      <dgm:spPr/>
    </dgm:pt>
    <dgm:pt modelId="{E8B51A68-4B9A-4265-A40E-446BD22E8718}" type="pres">
      <dgm:prSet presAssocID="{7E176F3C-0016-4265-99AB-2E1AF6B4CAC8}" presName="aSpace" presStyleCnt="0"/>
      <dgm:spPr/>
    </dgm:pt>
    <dgm:pt modelId="{DF435160-E513-4D35-9F0E-56FF665CAFB1}" type="pres">
      <dgm:prSet presAssocID="{2CABA583-3783-4E46-9E5B-B148DECDD8E6}" presName="aNode" presStyleLbl="fgAcc1" presStyleIdx="1" presStyleCnt="4">
        <dgm:presLayoutVars>
          <dgm:bulletEnabled val="1"/>
        </dgm:presLayoutVars>
      </dgm:prSet>
      <dgm:spPr/>
    </dgm:pt>
    <dgm:pt modelId="{3BC85966-466F-44DF-8D62-9CCD421FE066}" type="pres">
      <dgm:prSet presAssocID="{2CABA583-3783-4E46-9E5B-B148DECDD8E6}" presName="aSpace" presStyleCnt="0"/>
      <dgm:spPr/>
    </dgm:pt>
    <dgm:pt modelId="{ACBE2254-1B30-47AA-9A41-5358EE4F784C}" type="pres">
      <dgm:prSet presAssocID="{9342693A-657B-43E8-A708-DBC32C9DF522}" presName="aNode" presStyleLbl="fgAcc1" presStyleIdx="2" presStyleCnt="4">
        <dgm:presLayoutVars>
          <dgm:bulletEnabled val="1"/>
        </dgm:presLayoutVars>
      </dgm:prSet>
      <dgm:spPr/>
    </dgm:pt>
    <dgm:pt modelId="{000BA70C-441D-48EE-A914-83CAE3C163A2}" type="pres">
      <dgm:prSet presAssocID="{9342693A-657B-43E8-A708-DBC32C9DF522}" presName="aSpace" presStyleCnt="0"/>
      <dgm:spPr/>
    </dgm:pt>
    <dgm:pt modelId="{52E68C50-3A5F-4268-B4AA-DFDFCE8FBF99}" type="pres">
      <dgm:prSet presAssocID="{AE7FE6F5-4AB0-48BE-A0E8-5D47EC14687F}" presName="aNode" presStyleLbl="fgAcc1" presStyleIdx="3" presStyleCnt="4">
        <dgm:presLayoutVars>
          <dgm:bulletEnabled val="1"/>
        </dgm:presLayoutVars>
      </dgm:prSet>
      <dgm:spPr/>
    </dgm:pt>
    <dgm:pt modelId="{4D83C09B-895F-4325-9F83-1030B2BC8D79}" type="pres">
      <dgm:prSet presAssocID="{AE7FE6F5-4AB0-48BE-A0E8-5D47EC14687F}" presName="aSpace" presStyleCnt="0"/>
      <dgm:spPr/>
    </dgm:pt>
  </dgm:ptLst>
  <dgm:cxnLst>
    <dgm:cxn modelId="{CC45FC66-EDE4-41F4-9508-E7B4CD76D6A0}" type="presOf" srcId="{7E176F3C-0016-4265-99AB-2E1AF6B4CAC8}" destId="{770BD1C8-050E-4F96-8660-BB2E2BC4F6BE}" srcOrd="0" destOrd="0" presId="urn:microsoft.com/office/officeart/2005/8/layout/pyramid2"/>
    <dgm:cxn modelId="{40A94570-EE3E-45F0-B0CF-92B1FF64E042}" type="presOf" srcId="{AE7FE6F5-4AB0-48BE-A0E8-5D47EC14687F}" destId="{52E68C50-3A5F-4268-B4AA-DFDFCE8FBF99}" srcOrd="0" destOrd="0" presId="urn:microsoft.com/office/officeart/2005/8/layout/pyramid2"/>
    <dgm:cxn modelId="{A0564E76-3CDA-42CE-B507-B7770D13215F}" type="presOf" srcId="{9342693A-657B-43E8-A708-DBC32C9DF522}" destId="{ACBE2254-1B30-47AA-9A41-5358EE4F784C}" srcOrd="0" destOrd="0" presId="urn:microsoft.com/office/officeart/2005/8/layout/pyramid2"/>
    <dgm:cxn modelId="{69B98D7B-07E0-4568-A54D-409118E1F68F}" type="presOf" srcId="{89730144-3AF2-4241-9640-F6A75CFAF829}" destId="{7D2C864D-B03D-4DEC-A1A1-A49F8094349B}" srcOrd="0" destOrd="0" presId="urn:microsoft.com/office/officeart/2005/8/layout/pyramid2"/>
    <dgm:cxn modelId="{5E4E8A96-4C97-49F1-AAB3-6B8CAB8A0E10}" srcId="{89730144-3AF2-4241-9640-F6A75CFAF829}" destId="{7E176F3C-0016-4265-99AB-2E1AF6B4CAC8}" srcOrd="0" destOrd="0" parTransId="{059E3597-94DE-42FC-A994-0AF2C29BDC88}" sibTransId="{62C25548-E0B3-46B6-A9F4-2D83A80D22FC}"/>
    <dgm:cxn modelId="{CBCEA0C2-D784-4FA3-83EC-37732CCB33F5}" srcId="{89730144-3AF2-4241-9640-F6A75CFAF829}" destId="{2CABA583-3783-4E46-9E5B-B148DECDD8E6}" srcOrd="1" destOrd="0" parTransId="{023E8B97-2F04-47BD-B8C8-B5CA514EB7F4}" sibTransId="{01A46E65-18FC-4B41-AFB8-F5E643D5B452}"/>
    <dgm:cxn modelId="{8B0AF7C3-6250-46D4-99CC-4AF5C049A03F}" srcId="{89730144-3AF2-4241-9640-F6A75CFAF829}" destId="{AE7FE6F5-4AB0-48BE-A0E8-5D47EC14687F}" srcOrd="3" destOrd="0" parTransId="{2DC336DA-A2CA-468F-8BF1-683A34B00E99}" sibTransId="{88509039-B1F5-4EED-9362-CC67C94D788E}"/>
    <dgm:cxn modelId="{AA49D0D8-6B78-4928-85C1-35F512425576}" type="presOf" srcId="{2CABA583-3783-4E46-9E5B-B148DECDD8E6}" destId="{DF435160-E513-4D35-9F0E-56FF665CAFB1}" srcOrd="0" destOrd="0" presId="urn:microsoft.com/office/officeart/2005/8/layout/pyramid2"/>
    <dgm:cxn modelId="{D73E4FF1-6E59-4234-90EB-0AF8F1BA6314}" srcId="{89730144-3AF2-4241-9640-F6A75CFAF829}" destId="{9342693A-657B-43E8-A708-DBC32C9DF522}" srcOrd="2" destOrd="0" parTransId="{FF21DA24-EE5C-4ADE-B3C1-893A8878BB25}" sibTransId="{253D874B-4EAF-4EB8-B1A4-954AF42A4CDC}"/>
    <dgm:cxn modelId="{3EDDCA48-3FC7-4D75-B512-815825F2DE03}" type="presParOf" srcId="{7D2C864D-B03D-4DEC-A1A1-A49F8094349B}" destId="{2BD3F8ED-DCE2-409E-8D29-FC09E7C9E763}" srcOrd="0" destOrd="0" presId="urn:microsoft.com/office/officeart/2005/8/layout/pyramid2"/>
    <dgm:cxn modelId="{A8DF368E-A8C1-47FD-A196-A9A114084934}" type="presParOf" srcId="{7D2C864D-B03D-4DEC-A1A1-A49F8094349B}" destId="{A4DAEF4E-EAD0-4988-BACF-3CCD1AE78B50}" srcOrd="1" destOrd="0" presId="urn:microsoft.com/office/officeart/2005/8/layout/pyramid2"/>
    <dgm:cxn modelId="{AE41B755-661E-410D-8032-19EC101469D4}" type="presParOf" srcId="{A4DAEF4E-EAD0-4988-BACF-3CCD1AE78B50}" destId="{770BD1C8-050E-4F96-8660-BB2E2BC4F6BE}" srcOrd="0" destOrd="0" presId="urn:microsoft.com/office/officeart/2005/8/layout/pyramid2"/>
    <dgm:cxn modelId="{6B30FB21-AA73-4353-B499-49B5DB86023A}" type="presParOf" srcId="{A4DAEF4E-EAD0-4988-BACF-3CCD1AE78B50}" destId="{E8B51A68-4B9A-4265-A40E-446BD22E8718}" srcOrd="1" destOrd="0" presId="urn:microsoft.com/office/officeart/2005/8/layout/pyramid2"/>
    <dgm:cxn modelId="{438801B7-AB71-4A68-A9D7-F86AA9886341}" type="presParOf" srcId="{A4DAEF4E-EAD0-4988-BACF-3CCD1AE78B50}" destId="{DF435160-E513-4D35-9F0E-56FF665CAFB1}" srcOrd="2" destOrd="0" presId="urn:microsoft.com/office/officeart/2005/8/layout/pyramid2"/>
    <dgm:cxn modelId="{22F61387-5068-4EBF-8637-8F44CAE9546C}" type="presParOf" srcId="{A4DAEF4E-EAD0-4988-BACF-3CCD1AE78B50}" destId="{3BC85966-466F-44DF-8D62-9CCD421FE066}" srcOrd="3" destOrd="0" presId="urn:microsoft.com/office/officeart/2005/8/layout/pyramid2"/>
    <dgm:cxn modelId="{FE281083-644A-4D49-A132-DD5E1F6B0B84}" type="presParOf" srcId="{A4DAEF4E-EAD0-4988-BACF-3CCD1AE78B50}" destId="{ACBE2254-1B30-47AA-9A41-5358EE4F784C}" srcOrd="4" destOrd="0" presId="urn:microsoft.com/office/officeart/2005/8/layout/pyramid2"/>
    <dgm:cxn modelId="{DD9B82DB-9513-426C-8A07-39836D4F1313}" type="presParOf" srcId="{A4DAEF4E-EAD0-4988-BACF-3CCD1AE78B50}" destId="{000BA70C-441D-48EE-A914-83CAE3C163A2}" srcOrd="5" destOrd="0" presId="urn:microsoft.com/office/officeart/2005/8/layout/pyramid2"/>
    <dgm:cxn modelId="{F4E26934-F7FD-4B90-B3BF-7AA9C7291D20}" type="presParOf" srcId="{A4DAEF4E-EAD0-4988-BACF-3CCD1AE78B50}" destId="{52E68C50-3A5F-4268-B4AA-DFDFCE8FBF99}" srcOrd="6" destOrd="0" presId="urn:microsoft.com/office/officeart/2005/8/layout/pyramid2"/>
    <dgm:cxn modelId="{85BB85ED-D46F-4E62-B6C6-ADB1D6212DEE}" type="presParOf" srcId="{A4DAEF4E-EAD0-4988-BACF-3CCD1AE78B50}" destId="{4D83C09B-895F-4325-9F83-1030B2BC8D79}" srcOrd="7"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730144-3AF2-4241-9640-F6A75CFAF829}"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dirty="0"/>
            <a:t>选择合适的控件类型</a:t>
          </a:r>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F7CDB144-06FB-405B-B1CE-7FC95FBDE56C}">
      <dgm:prSet custT="1"/>
      <dgm:spPr/>
      <dgm:t>
        <a:bodyPr/>
        <a:lstStyle/>
        <a:p>
          <a:r>
            <a:rPr lang="zh-CN" altLang="en-US" sz="1800"/>
            <a:t>控制输入长度和格式</a:t>
          </a:r>
        </a:p>
      </dgm:t>
    </dgm:pt>
    <dgm:pt modelId="{6BC5C946-1462-4E0E-8C20-C872479B9C3D}" type="parTrans" cxnId="{20B825E7-F203-4B6A-A5DF-67385F03552B}">
      <dgm:prSet/>
      <dgm:spPr/>
      <dgm:t>
        <a:bodyPr/>
        <a:lstStyle/>
        <a:p>
          <a:endParaRPr lang="zh-CN" altLang="en-US"/>
        </a:p>
      </dgm:t>
    </dgm:pt>
    <dgm:pt modelId="{6D116356-FCC5-4CD1-B7C8-F0CD8379DC8C}" type="sibTrans" cxnId="{20B825E7-F203-4B6A-A5DF-67385F03552B}">
      <dgm:prSet/>
      <dgm:spPr/>
      <dgm:t>
        <a:bodyPr/>
        <a:lstStyle/>
        <a:p>
          <a:endParaRPr lang="zh-CN" altLang="en-US"/>
        </a:p>
      </dgm:t>
    </dgm:pt>
    <dgm:pt modelId="{6E87C7BE-42B1-4679-8B77-4BF42E0F86CC}">
      <dgm:prSet custT="1"/>
      <dgm:spPr/>
      <dgm:t>
        <a:bodyPr/>
        <a:lstStyle/>
        <a:p>
          <a:r>
            <a:rPr lang="zh-CN" altLang="en-US" sz="1800"/>
            <a:t>提供适当的提示和反馈</a:t>
          </a:r>
        </a:p>
      </dgm:t>
    </dgm:pt>
    <dgm:pt modelId="{3DDF7B95-D452-4849-928A-1684FECCA783}" type="parTrans" cxnId="{C4981404-A5D1-49E9-A779-1387FA37BC75}">
      <dgm:prSet/>
      <dgm:spPr/>
      <dgm:t>
        <a:bodyPr/>
        <a:lstStyle/>
        <a:p>
          <a:endParaRPr lang="zh-CN" altLang="en-US"/>
        </a:p>
      </dgm:t>
    </dgm:pt>
    <dgm:pt modelId="{3DB4FFC1-215F-435B-AA2F-C8C5639720CD}" type="sibTrans" cxnId="{C4981404-A5D1-49E9-A779-1387FA37BC75}">
      <dgm:prSet/>
      <dgm:spPr/>
      <dgm:t>
        <a:bodyPr/>
        <a:lstStyle/>
        <a:p>
          <a:endParaRPr lang="zh-CN" altLang="en-US"/>
        </a:p>
      </dgm:t>
    </dgm:pt>
    <dgm:pt modelId="{9BD387EE-C4D6-4A09-BF85-8FE99703353D}">
      <dgm:prSet custT="1"/>
      <dgm:spPr/>
      <dgm:t>
        <a:bodyPr/>
        <a:lstStyle/>
        <a:p>
          <a:r>
            <a:rPr lang="zh-CN" altLang="en-US" sz="1800" dirty="0"/>
            <a:t>交互优化</a:t>
          </a:r>
        </a:p>
      </dgm:t>
    </dgm:pt>
    <dgm:pt modelId="{5A72BC9F-9A06-4422-9CEB-D294CCEAF70F}" type="parTrans" cxnId="{A7B19B6D-C8BD-475F-BC2B-6A019E48D275}">
      <dgm:prSet/>
      <dgm:spPr/>
      <dgm:t>
        <a:bodyPr/>
        <a:lstStyle/>
        <a:p>
          <a:endParaRPr lang="zh-CN" altLang="en-US"/>
        </a:p>
      </dgm:t>
    </dgm:pt>
    <dgm:pt modelId="{87625A1F-DF93-4309-96CD-BE8E1AC7EA1B}" type="sibTrans" cxnId="{A7B19B6D-C8BD-475F-BC2B-6A019E48D275}">
      <dgm:prSet/>
      <dgm:spPr/>
      <dgm:t>
        <a:bodyPr/>
        <a:lstStyle/>
        <a:p>
          <a:endParaRPr lang="zh-CN" altLang="en-US"/>
        </a:p>
      </dgm:t>
    </dgm:pt>
    <dgm:pt modelId="{94C83DBC-459F-47E6-92FB-B09B8388A9DC}" type="pres">
      <dgm:prSet presAssocID="{89730144-3AF2-4241-9640-F6A75CFAF829}" presName="Name0" presStyleCnt="0">
        <dgm:presLayoutVars>
          <dgm:chMax val="7"/>
          <dgm:dir/>
          <dgm:animLvl val="lvl"/>
          <dgm:resizeHandles val="exact"/>
        </dgm:presLayoutVars>
      </dgm:prSet>
      <dgm:spPr/>
    </dgm:pt>
    <dgm:pt modelId="{59260AA5-E197-459B-A483-3029F0BAE6EE}" type="pres">
      <dgm:prSet presAssocID="{7E176F3C-0016-4265-99AB-2E1AF6B4CAC8}" presName="circle1" presStyleLbl="node1" presStyleIdx="0" presStyleCnt="4"/>
      <dgm:spPr/>
    </dgm:pt>
    <dgm:pt modelId="{B8328465-8B9C-496D-84A3-A6D044B43785}" type="pres">
      <dgm:prSet presAssocID="{7E176F3C-0016-4265-99AB-2E1AF6B4CAC8}" presName="space" presStyleCnt="0"/>
      <dgm:spPr/>
    </dgm:pt>
    <dgm:pt modelId="{641855A3-3460-43D5-A9BC-41E1FB55B515}" type="pres">
      <dgm:prSet presAssocID="{7E176F3C-0016-4265-99AB-2E1AF6B4CAC8}" presName="rect1" presStyleLbl="alignAcc1" presStyleIdx="0" presStyleCnt="4"/>
      <dgm:spPr/>
    </dgm:pt>
    <dgm:pt modelId="{430B2C4C-FB8A-4250-8751-BC4ACE28DB53}" type="pres">
      <dgm:prSet presAssocID="{F7CDB144-06FB-405B-B1CE-7FC95FBDE56C}" presName="vertSpace2" presStyleLbl="node1" presStyleIdx="0" presStyleCnt="4"/>
      <dgm:spPr/>
    </dgm:pt>
    <dgm:pt modelId="{7FB33BD7-ACF7-43B9-8AC1-17C913CF9E17}" type="pres">
      <dgm:prSet presAssocID="{F7CDB144-06FB-405B-B1CE-7FC95FBDE56C}" presName="circle2" presStyleLbl="node1" presStyleIdx="1" presStyleCnt="4"/>
      <dgm:spPr/>
    </dgm:pt>
    <dgm:pt modelId="{5899202F-8249-4A7A-AEB4-414E05980798}" type="pres">
      <dgm:prSet presAssocID="{F7CDB144-06FB-405B-B1CE-7FC95FBDE56C}" presName="rect2" presStyleLbl="alignAcc1" presStyleIdx="1" presStyleCnt="4"/>
      <dgm:spPr/>
    </dgm:pt>
    <dgm:pt modelId="{CA7789E5-BA45-4AF1-B5DD-FF2254ED059D}" type="pres">
      <dgm:prSet presAssocID="{6E87C7BE-42B1-4679-8B77-4BF42E0F86CC}" presName="vertSpace3" presStyleLbl="node1" presStyleIdx="1" presStyleCnt="4"/>
      <dgm:spPr/>
    </dgm:pt>
    <dgm:pt modelId="{EDAD72AE-8C66-4B78-A5FC-A909EA7F11E9}" type="pres">
      <dgm:prSet presAssocID="{6E87C7BE-42B1-4679-8B77-4BF42E0F86CC}" presName="circle3" presStyleLbl="node1" presStyleIdx="2" presStyleCnt="4"/>
      <dgm:spPr/>
    </dgm:pt>
    <dgm:pt modelId="{9F57B591-1687-4207-8556-43A3C18F71A2}" type="pres">
      <dgm:prSet presAssocID="{6E87C7BE-42B1-4679-8B77-4BF42E0F86CC}" presName="rect3" presStyleLbl="alignAcc1" presStyleIdx="2" presStyleCnt="4"/>
      <dgm:spPr/>
    </dgm:pt>
    <dgm:pt modelId="{C9B7EDBA-09F6-4989-BE98-CE914973D3C4}" type="pres">
      <dgm:prSet presAssocID="{9BD387EE-C4D6-4A09-BF85-8FE99703353D}" presName="vertSpace4" presStyleLbl="node1" presStyleIdx="2" presStyleCnt="4"/>
      <dgm:spPr/>
    </dgm:pt>
    <dgm:pt modelId="{70D6C59A-77DB-44A0-B130-7B6014C56E44}" type="pres">
      <dgm:prSet presAssocID="{9BD387EE-C4D6-4A09-BF85-8FE99703353D}" presName="circle4" presStyleLbl="node1" presStyleIdx="3" presStyleCnt="4"/>
      <dgm:spPr/>
    </dgm:pt>
    <dgm:pt modelId="{693A1621-FACB-49C3-9B75-5477FE4B5D14}" type="pres">
      <dgm:prSet presAssocID="{9BD387EE-C4D6-4A09-BF85-8FE99703353D}" presName="rect4" presStyleLbl="alignAcc1" presStyleIdx="3" presStyleCnt="4"/>
      <dgm:spPr/>
    </dgm:pt>
    <dgm:pt modelId="{06EDD92F-57B6-4F3B-AE34-FFD7E7411066}" type="pres">
      <dgm:prSet presAssocID="{7E176F3C-0016-4265-99AB-2E1AF6B4CAC8}" presName="rect1ParTxNoCh" presStyleLbl="alignAcc1" presStyleIdx="3" presStyleCnt="4">
        <dgm:presLayoutVars>
          <dgm:chMax val="1"/>
          <dgm:bulletEnabled val="1"/>
        </dgm:presLayoutVars>
      </dgm:prSet>
      <dgm:spPr/>
    </dgm:pt>
    <dgm:pt modelId="{59F12536-BC16-478B-9039-D80930FDB399}" type="pres">
      <dgm:prSet presAssocID="{F7CDB144-06FB-405B-B1CE-7FC95FBDE56C}" presName="rect2ParTxNoCh" presStyleLbl="alignAcc1" presStyleIdx="3" presStyleCnt="4">
        <dgm:presLayoutVars>
          <dgm:chMax val="1"/>
          <dgm:bulletEnabled val="1"/>
        </dgm:presLayoutVars>
      </dgm:prSet>
      <dgm:spPr/>
    </dgm:pt>
    <dgm:pt modelId="{A47B0B0E-6054-4F2A-8AE9-865167698921}" type="pres">
      <dgm:prSet presAssocID="{6E87C7BE-42B1-4679-8B77-4BF42E0F86CC}" presName="rect3ParTxNoCh" presStyleLbl="alignAcc1" presStyleIdx="3" presStyleCnt="4">
        <dgm:presLayoutVars>
          <dgm:chMax val="1"/>
          <dgm:bulletEnabled val="1"/>
        </dgm:presLayoutVars>
      </dgm:prSet>
      <dgm:spPr/>
    </dgm:pt>
    <dgm:pt modelId="{53241584-7D7D-4DE5-A48A-742D98ACA9EB}" type="pres">
      <dgm:prSet presAssocID="{9BD387EE-C4D6-4A09-BF85-8FE99703353D}" presName="rect4ParTxNoCh" presStyleLbl="alignAcc1" presStyleIdx="3" presStyleCnt="4">
        <dgm:presLayoutVars>
          <dgm:chMax val="1"/>
          <dgm:bulletEnabled val="1"/>
        </dgm:presLayoutVars>
      </dgm:prSet>
      <dgm:spPr/>
    </dgm:pt>
  </dgm:ptLst>
  <dgm:cxnLst>
    <dgm:cxn modelId="{C4981404-A5D1-49E9-A779-1387FA37BC75}" srcId="{89730144-3AF2-4241-9640-F6A75CFAF829}" destId="{6E87C7BE-42B1-4679-8B77-4BF42E0F86CC}" srcOrd="2" destOrd="0" parTransId="{3DDF7B95-D452-4849-928A-1684FECCA783}" sibTransId="{3DB4FFC1-215F-435B-AA2F-C8C5639720CD}"/>
    <dgm:cxn modelId="{D2E3840E-EFEF-47F6-8B62-0090E4E21BF6}" type="presOf" srcId="{F7CDB144-06FB-405B-B1CE-7FC95FBDE56C}" destId="{59F12536-BC16-478B-9039-D80930FDB399}" srcOrd="1" destOrd="0" presId="urn:microsoft.com/office/officeart/2005/8/layout/target3"/>
    <dgm:cxn modelId="{A7B19B6D-C8BD-475F-BC2B-6A019E48D275}" srcId="{89730144-3AF2-4241-9640-F6A75CFAF829}" destId="{9BD387EE-C4D6-4A09-BF85-8FE99703353D}" srcOrd="3" destOrd="0" parTransId="{5A72BC9F-9A06-4422-9CEB-D294CCEAF70F}" sibTransId="{87625A1F-DF93-4309-96CD-BE8E1AC7EA1B}"/>
    <dgm:cxn modelId="{E929594E-85E8-4C68-88E7-CA0A7D495E07}" type="presOf" srcId="{7E176F3C-0016-4265-99AB-2E1AF6B4CAC8}" destId="{641855A3-3460-43D5-A9BC-41E1FB55B515}" srcOrd="0" destOrd="0" presId="urn:microsoft.com/office/officeart/2005/8/layout/target3"/>
    <dgm:cxn modelId="{ECD8687A-CCF2-4DC1-8FC2-130E7AD4BD38}" type="presOf" srcId="{89730144-3AF2-4241-9640-F6A75CFAF829}" destId="{94C83DBC-459F-47E6-92FB-B09B8388A9DC}" srcOrd="0" destOrd="0" presId="urn:microsoft.com/office/officeart/2005/8/layout/target3"/>
    <dgm:cxn modelId="{14804C88-F1AB-44A6-AA39-3ECBA80DB95C}" type="presOf" srcId="{6E87C7BE-42B1-4679-8B77-4BF42E0F86CC}" destId="{A47B0B0E-6054-4F2A-8AE9-865167698921}" srcOrd="1" destOrd="0" presId="urn:microsoft.com/office/officeart/2005/8/layout/target3"/>
    <dgm:cxn modelId="{35B8C48F-CC5D-4FF4-B0EE-9D93FE2F6125}" type="presOf" srcId="{9BD387EE-C4D6-4A09-BF85-8FE99703353D}" destId="{693A1621-FACB-49C3-9B75-5477FE4B5D14}" srcOrd="0" destOrd="0" presId="urn:microsoft.com/office/officeart/2005/8/layout/target3"/>
    <dgm:cxn modelId="{5E4E8A96-4C97-49F1-AAB3-6B8CAB8A0E10}" srcId="{89730144-3AF2-4241-9640-F6A75CFAF829}" destId="{7E176F3C-0016-4265-99AB-2E1AF6B4CAC8}" srcOrd="0" destOrd="0" parTransId="{059E3597-94DE-42FC-A994-0AF2C29BDC88}" sibTransId="{62C25548-E0B3-46B6-A9F4-2D83A80D22FC}"/>
    <dgm:cxn modelId="{F8D73CAF-7857-436B-96A0-87452F0DDA9B}" type="presOf" srcId="{F7CDB144-06FB-405B-B1CE-7FC95FBDE56C}" destId="{5899202F-8249-4A7A-AEB4-414E05980798}" srcOrd="0" destOrd="0" presId="urn:microsoft.com/office/officeart/2005/8/layout/target3"/>
    <dgm:cxn modelId="{D5A783BA-5429-4BE4-99CA-C9689A3DBCDB}" type="presOf" srcId="{7E176F3C-0016-4265-99AB-2E1AF6B4CAC8}" destId="{06EDD92F-57B6-4F3B-AE34-FFD7E7411066}" srcOrd="1" destOrd="0" presId="urn:microsoft.com/office/officeart/2005/8/layout/target3"/>
    <dgm:cxn modelId="{F2AACBBB-2B47-4C95-B4AF-70B1367A6C91}" type="presOf" srcId="{6E87C7BE-42B1-4679-8B77-4BF42E0F86CC}" destId="{9F57B591-1687-4207-8556-43A3C18F71A2}" srcOrd="0" destOrd="0" presId="urn:microsoft.com/office/officeart/2005/8/layout/target3"/>
    <dgm:cxn modelId="{F3ACD8C5-9E14-413A-8D14-271F3ED6E402}" type="presOf" srcId="{9BD387EE-C4D6-4A09-BF85-8FE99703353D}" destId="{53241584-7D7D-4DE5-A48A-742D98ACA9EB}" srcOrd="1" destOrd="0" presId="urn:microsoft.com/office/officeart/2005/8/layout/target3"/>
    <dgm:cxn modelId="{20B825E7-F203-4B6A-A5DF-67385F03552B}" srcId="{89730144-3AF2-4241-9640-F6A75CFAF829}" destId="{F7CDB144-06FB-405B-B1CE-7FC95FBDE56C}" srcOrd="1" destOrd="0" parTransId="{6BC5C946-1462-4E0E-8C20-C872479B9C3D}" sibTransId="{6D116356-FCC5-4CD1-B7C8-F0CD8379DC8C}"/>
    <dgm:cxn modelId="{CB71807C-0C1E-4A19-AA17-76C760CAB933}" type="presParOf" srcId="{94C83DBC-459F-47E6-92FB-B09B8388A9DC}" destId="{59260AA5-E197-459B-A483-3029F0BAE6EE}" srcOrd="0" destOrd="0" presId="urn:microsoft.com/office/officeart/2005/8/layout/target3"/>
    <dgm:cxn modelId="{BA94B2BA-6E2C-4963-878F-4B2F46B6AA99}" type="presParOf" srcId="{94C83DBC-459F-47E6-92FB-B09B8388A9DC}" destId="{B8328465-8B9C-496D-84A3-A6D044B43785}" srcOrd="1" destOrd="0" presId="urn:microsoft.com/office/officeart/2005/8/layout/target3"/>
    <dgm:cxn modelId="{323A28DA-C6BF-453F-804C-B60BFA7DB6E6}" type="presParOf" srcId="{94C83DBC-459F-47E6-92FB-B09B8388A9DC}" destId="{641855A3-3460-43D5-A9BC-41E1FB55B515}" srcOrd="2" destOrd="0" presId="urn:microsoft.com/office/officeart/2005/8/layout/target3"/>
    <dgm:cxn modelId="{52AF07C1-A54E-441D-9E77-54FEE008B43B}" type="presParOf" srcId="{94C83DBC-459F-47E6-92FB-B09B8388A9DC}" destId="{430B2C4C-FB8A-4250-8751-BC4ACE28DB53}" srcOrd="3" destOrd="0" presId="urn:microsoft.com/office/officeart/2005/8/layout/target3"/>
    <dgm:cxn modelId="{C1D7072C-35E0-42E9-AAB3-01DEE1F58A2C}" type="presParOf" srcId="{94C83DBC-459F-47E6-92FB-B09B8388A9DC}" destId="{7FB33BD7-ACF7-43B9-8AC1-17C913CF9E17}" srcOrd="4" destOrd="0" presId="urn:microsoft.com/office/officeart/2005/8/layout/target3"/>
    <dgm:cxn modelId="{378704E4-D971-4D66-93E4-BA8C3EB62026}" type="presParOf" srcId="{94C83DBC-459F-47E6-92FB-B09B8388A9DC}" destId="{5899202F-8249-4A7A-AEB4-414E05980798}" srcOrd="5" destOrd="0" presId="urn:microsoft.com/office/officeart/2005/8/layout/target3"/>
    <dgm:cxn modelId="{C26EAA2B-AB4C-464F-80DD-658928FFD900}" type="presParOf" srcId="{94C83DBC-459F-47E6-92FB-B09B8388A9DC}" destId="{CA7789E5-BA45-4AF1-B5DD-FF2254ED059D}" srcOrd="6" destOrd="0" presId="urn:microsoft.com/office/officeart/2005/8/layout/target3"/>
    <dgm:cxn modelId="{27C05CD9-9301-4242-A730-1EC98335EB89}" type="presParOf" srcId="{94C83DBC-459F-47E6-92FB-B09B8388A9DC}" destId="{EDAD72AE-8C66-4B78-A5FC-A909EA7F11E9}" srcOrd="7" destOrd="0" presId="urn:microsoft.com/office/officeart/2005/8/layout/target3"/>
    <dgm:cxn modelId="{938BA98E-1F53-4F1A-84F3-730383258C23}" type="presParOf" srcId="{94C83DBC-459F-47E6-92FB-B09B8388A9DC}" destId="{9F57B591-1687-4207-8556-43A3C18F71A2}" srcOrd="8" destOrd="0" presId="urn:microsoft.com/office/officeart/2005/8/layout/target3"/>
    <dgm:cxn modelId="{039C0F69-EACB-45FE-9F2F-DD2D1F286A1D}" type="presParOf" srcId="{94C83DBC-459F-47E6-92FB-B09B8388A9DC}" destId="{C9B7EDBA-09F6-4989-BE98-CE914973D3C4}" srcOrd="9" destOrd="0" presId="urn:microsoft.com/office/officeart/2005/8/layout/target3"/>
    <dgm:cxn modelId="{952D8C58-415F-4E6B-BEA2-EF0C9C2890FE}" type="presParOf" srcId="{94C83DBC-459F-47E6-92FB-B09B8388A9DC}" destId="{70D6C59A-77DB-44A0-B130-7B6014C56E44}" srcOrd="10" destOrd="0" presId="urn:microsoft.com/office/officeart/2005/8/layout/target3"/>
    <dgm:cxn modelId="{039A2B97-D536-42A8-ABCA-A709B88589D0}" type="presParOf" srcId="{94C83DBC-459F-47E6-92FB-B09B8388A9DC}" destId="{693A1621-FACB-49C3-9B75-5477FE4B5D14}" srcOrd="11" destOrd="0" presId="urn:microsoft.com/office/officeart/2005/8/layout/target3"/>
    <dgm:cxn modelId="{06CBA27C-CEAF-4E08-A23B-290274C56979}" type="presParOf" srcId="{94C83DBC-459F-47E6-92FB-B09B8388A9DC}" destId="{06EDD92F-57B6-4F3B-AE34-FFD7E7411066}" srcOrd="12" destOrd="0" presId="urn:microsoft.com/office/officeart/2005/8/layout/target3"/>
    <dgm:cxn modelId="{6740FD45-7618-4EA6-B879-6AF49458949F}" type="presParOf" srcId="{94C83DBC-459F-47E6-92FB-B09B8388A9DC}" destId="{59F12536-BC16-478B-9039-D80930FDB399}" srcOrd="13" destOrd="0" presId="urn:microsoft.com/office/officeart/2005/8/layout/target3"/>
    <dgm:cxn modelId="{2652D63C-4E11-4253-809C-D88C2631EDB7}" type="presParOf" srcId="{94C83DBC-459F-47E6-92FB-B09B8388A9DC}" destId="{A47B0B0E-6054-4F2A-8AE9-865167698921}" srcOrd="14" destOrd="0" presId="urn:microsoft.com/office/officeart/2005/8/layout/target3"/>
    <dgm:cxn modelId="{024E0862-372B-43A1-9CF5-352DBE575BC3}" type="presParOf" srcId="{94C83DBC-459F-47E6-92FB-B09B8388A9DC}" destId="{53241584-7D7D-4DE5-A48A-742D98ACA9EB}" srcOrd="15" destOrd="0" presId="urn:microsoft.com/office/officeart/2005/8/layout/targe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730144-3AF2-4241-9640-F6A75CFAF82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400" dirty="0"/>
            <a:t>标签</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F960B3F3-8D52-4749-A60C-32A99B2DCA30}">
      <dgm:prSet custT="1"/>
      <dgm:spPr/>
      <dgm:t>
        <a:bodyPr/>
        <a:lstStyle/>
        <a:p>
          <a:r>
            <a:rPr lang="zh-CN" altLang="en-US" sz="2400" dirty="0"/>
            <a:t>提示信息</a:t>
          </a:r>
        </a:p>
      </dgm:t>
    </dgm:pt>
    <dgm:pt modelId="{7F63D553-4F86-4F4C-848D-9BDD259438C7}" type="parTrans" cxnId="{10B88573-FC9E-4A93-B404-990AF80C66D1}">
      <dgm:prSet/>
      <dgm:spPr/>
      <dgm:t>
        <a:bodyPr/>
        <a:lstStyle/>
        <a:p>
          <a:endParaRPr lang="zh-CN" altLang="en-US"/>
        </a:p>
      </dgm:t>
    </dgm:pt>
    <dgm:pt modelId="{DDCD1ACF-D445-495B-A50C-F241D9265FD5}" type="sibTrans" cxnId="{10B88573-FC9E-4A93-B404-990AF80C66D1}">
      <dgm:prSet/>
      <dgm:spPr/>
      <dgm:t>
        <a:bodyPr/>
        <a:lstStyle/>
        <a:p>
          <a:endParaRPr lang="zh-CN" altLang="en-US"/>
        </a:p>
      </dgm:t>
    </dgm:pt>
    <dgm:pt modelId="{E05FDE82-FDFA-4428-8FF4-AF1CE610DC45}">
      <dgm:prSet custT="1"/>
      <dgm:spPr/>
      <dgm:t>
        <a:bodyPr/>
        <a:lstStyle/>
        <a:p>
          <a:r>
            <a:rPr lang="zh-CN" altLang="en-US" sz="2400" dirty="0"/>
            <a:t>占位符</a:t>
          </a:r>
        </a:p>
      </dgm:t>
    </dgm:pt>
    <dgm:pt modelId="{216153EC-BC11-41F9-8DF4-5957FE1BB61E}" type="parTrans" cxnId="{09D8DE5D-51B1-458E-B4A6-580EBE3D2DAF}">
      <dgm:prSet/>
      <dgm:spPr/>
      <dgm:t>
        <a:bodyPr/>
        <a:lstStyle/>
        <a:p>
          <a:endParaRPr lang="zh-CN" altLang="en-US"/>
        </a:p>
      </dgm:t>
    </dgm:pt>
    <dgm:pt modelId="{C6B84115-E829-4AFF-9CD1-DE36712A6A50}" type="sibTrans" cxnId="{09D8DE5D-51B1-458E-B4A6-580EBE3D2DAF}">
      <dgm:prSet/>
      <dgm:spPr/>
      <dgm:t>
        <a:bodyPr/>
        <a:lstStyle/>
        <a:p>
          <a:endParaRPr lang="zh-CN" altLang="en-US"/>
        </a:p>
      </dgm:t>
    </dgm:pt>
    <dgm:pt modelId="{A9CBA2DA-B3DC-4472-8753-1FB1486D7790}">
      <dgm:prSet custT="1"/>
      <dgm:spPr/>
      <dgm:t>
        <a:bodyPr/>
        <a:lstStyle/>
        <a:p>
          <a:r>
            <a:rPr lang="zh-CN" altLang="en-US" sz="1800" dirty="0"/>
            <a:t>占位符是一种简洁且实用的设计手段，它会在输入框内预先填充一段灰色文字，用以简要描述期望的输入格式或内容。</a:t>
          </a:r>
        </a:p>
      </dgm:t>
    </dgm:pt>
    <dgm:pt modelId="{E37CCD7C-EA20-4D79-86AE-09F5E8CF0BD2}" type="parTrans" cxnId="{87E381DA-5236-440C-92FB-FBBAFA6E9FBF}">
      <dgm:prSet/>
      <dgm:spPr/>
      <dgm:t>
        <a:bodyPr/>
        <a:lstStyle/>
        <a:p>
          <a:endParaRPr lang="zh-CN" altLang="en-US"/>
        </a:p>
      </dgm:t>
    </dgm:pt>
    <dgm:pt modelId="{1A98AE47-4517-4BC8-84EF-58AAB4875059}" type="sibTrans" cxnId="{87E381DA-5236-440C-92FB-FBBAFA6E9FBF}">
      <dgm:prSet/>
      <dgm:spPr/>
      <dgm:t>
        <a:bodyPr/>
        <a:lstStyle/>
        <a:p>
          <a:endParaRPr lang="zh-CN" altLang="en-US"/>
        </a:p>
      </dgm:t>
    </dgm:pt>
    <dgm:pt modelId="{6FC368E3-8697-4FAD-ACA6-AEF5C3A8DA67}">
      <dgm:prSet custT="1"/>
      <dgm:spPr/>
      <dgm:t>
        <a:bodyPr/>
        <a:lstStyle/>
        <a:p>
          <a:r>
            <a:rPr lang="zh-CN" altLang="en-US" sz="1800" dirty="0"/>
            <a:t>提示信息作为表单字段的重要补充说明，常用于提供额外的操作指导或字段含义解释，以减少用户填写过程中的困惑和错误。</a:t>
          </a:r>
        </a:p>
      </dgm:t>
    </dgm:pt>
    <dgm:pt modelId="{F9010EB6-00EC-485A-9ABC-E99445EC5963}" type="parTrans" cxnId="{0787B5AB-8997-4518-B9AD-F87466FCA764}">
      <dgm:prSet/>
      <dgm:spPr/>
      <dgm:t>
        <a:bodyPr/>
        <a:lstStyle/>
        <a:p>
          <a:endParaRPr lang="zh-CN" altLang="en-US"/>
        </a:p>
      </dgm:t>
    </dgm:pt>
    <dgm:pt modelId="{4A1DC004-5722-42C7-9C2D-CA1A6C864F19}" type="sibTrans" cxnId="{0787B5AB-8997-4518-B9AD-F87466FCA764}">
      <dgm:prSet/>
      <dgm:spPr/>
      <dgm:t>
        <a:bodyPr/>
        <a:lstStyle/>
        <a:p>
          <a:endParaRPr lang="zh-CN" altLang="en-US"/>
        </a:p>
      </dgm:t>
    </dgm:pt>
    <dgm:pt modelId="{D96B4819-23B6-4FE7-AAE6-6BFDF010EEE7}">
      <dgm:prSet phldrT="[文本]" custT="1"/>
      <dgm:spPr/>
      <dgm:t>
        <a:bodyPr/>
        <a:lstStyle/>
        <a:p>
          <a:r>
            <a:rPr lang="zh-CN" altLang="en-US" sz="1800" dirty="0"/>
            <a:t>标签在表单设计中扮演着关键的角色，通常通过 </a:t>
          </a:r>
          <a:r>
            <a:rPr lang="en-US" altLang="en-US" sz="1800" dirty="0"/>
            <a:t>&lt;label&gt; </a:t>
          </a:r>
          <a:r>
            <a:rPr lang="zh-CN" altLang="en-US" sz="1800" dirty="0"/>
            <a:t>元素实现，它们通过 </a:t>
          </a:r>
          <a:r>
            <a:rPr lang="en-US" altLang="en-US" sz="1800" dirty="0"/>
            <a:t>for </a:t>
          </a:r>
          <a:r>
            <a:rPr lang="zh-CN" altLang="en-US" sz="1800" dirty="0"/>
            <a:t>属性与相应的表单控件的 </a:t>
          </a:r>
          <a:r>
            <a:rPr lang="en-US" altLang="en-US" sz="1800" dirty="0"/>
            <a:t>id </a:t>
          </a:r>
          <a:r>
            <a:rPr lang="zh-CN" altLang="en-US" sz="1800" dirty="0"/>
            <a:t>属性关联起来，形成一种直观的绑定关系。</a:t>
          </a:r>
        </a:p>
      </dgm:t>
    </dgm:pt>
    <dgm:pt modelId="{21E448DE-5A97-48E5-946B-9BD3636031B0}" type="parTrans" cxnId="{89434215-CCAE-41E9-8185-DCC090407BC0}">
      <dgm:prSet/>
      <dgm:spPr/>
      <dgm:t>
        <a:bodyPr/>
        <a:lstStyle/>
        <a:p>
          <a:endParaRPr lang="zh-CN" altLang="en-US"/>
        </a:p>
      </dgm:t>
    </dgm:pt>
    <dgm:pt modelId="{B428B3FE-89A3-4EE7-8A6E-25C290BC73D7}" type="sibTrans" cxnId="{89434215-CCAE-41E9-8185-DCC090407BC0}">
      <dgm:prSet/>
      <dgm:spPr/>
      <dgm:t>
        <a:bodyPr/>
        <a:lstStyle/>
        <a:p>
          <a:endParaRPr lang="zh-CN" altLang="en-US"/>
        </a:p>
      </dgm:t>
    </dgm:pt>
    <dgm:pt modelId="{9869973A-8168-41D0-9484-920C9D481F4E}" type="pres">
      <dgm:prSet presAssocID="{89730144-3AF2-4241-9640-F6A75CFAF829}" presName="Name0" presStyleCnt="0">
        <dgm:presLayoutVars>
          <dgm:dir/>
          <dgm:animLvl val="lvl"/>
          <dgm:resizeHandles val="exact"/>
        </dgm:presLayoutVars>
      </dgm:prSet>
      <dgm:spPr/>
    </dgm:pt>
    <dgm:pt modelId="{8D7F0A7C-44DB-4917-9CD6-9E2393466675}" type="pres">
      <dgm:prSet presAssocID="{7E176F3C-0016-4265-99AB-2E1AF6B4CAC8}" presName="linNode" presStyleCnt="0"/>
      <dgm:spPr/>
    </dgm:pt>
    <dgm:pt modelId="{65924677-39A2-4B48-90CE-416948C01CA9}" type="pres">
      <dgm:prSet presAssocID="{7E176F3C-0016-4265-99AB-2E1AF6B4CAC8}" presName="parentText" presStyleLbl="node1" presStyleIdx="0" presStyleCnt="3" custScaleX="65771" custLinFactNeighborX="-11074">
        <dgm:presLayoutVars>
          <dgm:chMax val="1"/>
          <dgm:bulletEnabled val="1"/>
        </dgm:presLayoutVars>
      </dgm:prSet>
      <dgm:spPr/>
    </dgm:pt>
    <dgm:pt modelId="{461C70FD-4285-4767-92C0-45805554CF51}" type="pres">
      <dgm:prSet presAssocID="{7E176F3C-0016-4265-99AB-2E1AF6B4CAC8}" presName="descendantText" presStyleLbl="alignAccFollowNode1" presStyleIdx="0" presStyleCnt="3" custScaleX="119118">
        <dgm:presLayoutVars>
          <dgm:bulletEnabled val="1"/>
        </dgm:presLayoutVars>
      </dgm:prSet>
      <dgm:spPr/>
    </dgm:pt>
    <dgm:pt modelId="{66F3E582-61D8-428C-8C94-9F8CCE2C0576}" type="pres">
      <dgm:prSet presAssocID="{62C25548-E0B3-46B6-A9F4-2D83A80D22FC}" presName="sp" presStyleCnt="0"/>
      <dgm:spPr/>
    </dgm:pt>
    <dgm:pt modelId="{01FD159E-8507-41A6-8C5C-69463F4A196B}" type="pres">
      <dgm:prSet presAssocID="{F960B3F3-8D52-4749-A60C-32A99B2DCA30}" presName="linNode" presStyleCnt="0"/>
      <dgm:spPr/>
    </dgm:pt>
    <dgm:pt modelId="{A66A6D49-769B-4F2B-9835-D17240F7E6B2}" type="pres">
      <dgm:prSet presAssocID="{F960B3F3-8D52-4749-A60C-32A99B2DCA30}" presName="parentText" presStyleLbl="node1" presStyleIdx="1" presStyleCnt="3" custScaleX="65771" custLinFactNeighborX="-11074">
        <dgm:presLayoutVars>
          <dgm:chMax val="1"/>
          <dgm:bulletEnabled val="1"/>
        </dgm:presLayoutVars>
      </dgm:prSet>
      <dgm:spPr/>
    </dgm:pt>
    <dgm:pt modelId="{B52F6A22-2D42-4F09-840F-998D3AFC1490}" type="pres">
      <dgm:prSet presAssocID="{F960B3F3-8D52-4749-A60C-32A99B2DCA30}" presName="descendantText" presStyleLbl="alignAccFollowNode1" presStyleIdx="1" presStyleCnt="3" custScaleX="119118">
        <dgm:presLayoutVars>
          <dgm:bulletEnabled val="1"/>
        </dgm:presLayoutVars>
      </dgm:prSet>
      <dgm:spPr/>
    </dgm:pt>
    <dgm:pt modelId="{6E965F77-B358-48C2-94F2-5A7BB8302453}" type="pres">
      <dgm:prSet presAssocID="{DDCD1ACF-D445-495B-A50C-F241D9265FD5}" presName="sp" presStyleCnt="0"/>
      <dgm:spPr/>
    </dgm:pt>
    <dgm:pt modelId="{01442BF7-CD64-4950-9987-8F72FCA08E57}" type="pres">
      <dgm:prSet presAssocID="{E05FDE82-FDFA-4428-8FF4-AF1CE610DC45}" presName="linNode" presStyleCnt="0"/>
      <dgm:spPr/>
    </dgm:pt>
    <dgm:pt modelId="{856FB524-F162-4689-A371-CEF8DC339588}" type="pres">
      <dgm:prSet presAssocID="{E05FDE82-FDFA-4428-8FF4-AF1CE610DC45}" presName="parentText" presStyleLbl="node1" presStyleIdx="2" presStyleCnt="3" custScaleX="65771" custLinFactNeighborX="-11074">
        <dgm:presLayoutVars>
          <dgm:chMax val="1"/>
          <dgm:bulletEnabled val="1"/>
        </dgm:presLayoutVars>
      </dgm:prSet>
      <dgm:spPr/>
    </dgm:pt>
    <dgm:pt modelId="{08D8FE05-8944-4EE5-A88E-CB6A990D5BBC}" type="pres">
      <dgm:prSet presAssocID="{E05FDE82-FDFA-4428-8FF4-AF1CE610DC45}" presName="descendantText" presStyleLbl="alignAccFollowNode1" presStyleIdx="2" presStyleCnt="3" custScaleX="119118">
        <dgm:presLayoutVars>
          <dgm:bulletEnabled val="1"/>
        </dgm:presLayoutVars>
      </dgm:prSet>
      <dgm:spPr/>
    </dgm:pt>
  </dgm:ptLst>
  <dgm:cxnLst>
    <dgm:cxn modelId="{146D8000-98DC-4BE3-A841-2C0745F625BA}" type="presOf" srcId="{89730144-3AF2-4241-9640-F6A75CFAF829}" destId="{9869973A-8168-41D0-9484-920C9D481F4E}" srcOrd="0" destOrd="0" presId="urn:microsoft.com/office/officeart/2005/8/layout/vList5"/>
    <dgm:cxn modelId="{89434215-CCAE-41E9-8185-DCC090407BC0}" srcId="{7E176F3C-0016-4265-99AB-2E1AF6B4CAC8}" destId="{D96B4819-23B6-4FE7-AAE6-6BFDF010EEE7}" srcOrd="0" destOrd="0" parTransId="{21E448DE-5A97-48E5-946B-9BD3636031B0}" sibTransId="{B428B3FE-89A3-4EE7-8A6E-25C290BC73D7}"/>
    <dgm:cxn modelId="{09D8DE5D-51B1-458E-B4A6-580EBE3D2DAF}" srcId="{89730144-3AF2-4241-9640-F6A75CFAF829}" destId="{E05FDE82-FDFA-4428-8FF4-AF1CE610DC45}" srcOrd="2" destOrd="0" parTransId="{216153EC-BC11-41F9-8DF4-5957FE1BB61E}" sibTransId="{C6B84115-E829-4AFF-9CD1-DE36712A6A50}"/>
    <dgm:cxn modelId="{10B88573-FC9E-4A93-B404-990AF80C66D1}" srcId="{89730144-3AF2-4241-9640-F6A75CFAF829}" destId="{F960B3F3-8D52-4749-A60C-32A99B2DCA30}" srcOrd="1" destOrd="0" parTransId="{7F63D553-4F86-4F4C-848D-9BDD259438C7}" sibTransId="{DDCD1ACF-D445-495B-A50C-F241D9265FD5}"/>
    <dgm:cxn modelId="{5E4E8A96-4C97-49F1-AAB3-6B8CAB8A0E10}" srcId="{89730144-3AF2-4241-9640-F6A75CFAF829}" destId="{7E176F3C-0016-4265-99AB-2E1AF6B4CAC8}" srcOrd="0" destOrd="0" parTransId="{059E3597-94DE-42FC-A994-0AF2C29BDC88}" sibTransId="{62C25548-E0B3-46B6-A9F4-2D83A80D22FC}"/>
    <dgm:cxn modelId="{327EC096-FEFD-4FD1-A6BF-29B08104DB11}" type="presOf" srcId="{6FC368E3-8697-4FAD-ACA6-AEF5C3A8DA67}" destId="{B52F6A22-2D42-4F09-840F-998D3AFC1490}" srcOrd="0" destOrd="0" presId="urn:microsoft.com/office/officeart/2005/8/layout/vList5"/>
    <dgm:cxn modelId="{DD1D0497-0A63-4102-B728-40CDDE7F5436}" type="presOf" srcId="{F960B3F3-8D52-4749-A60C-32A99B2DCA30}" destId="{A66A6D49-769B-4F2B-9835-D17240F7E6B2}" srcOrd="0" destOrd="0" presId="urn:microsoft.com/office/officeart/2005/8/layout/vList5"/>
    <dgm:cxn modelId="{A8179997-E15B-46B7-822B-040A580FE42A}" type="presOf" srcId="{A9CBA2DA-B3DC-4472-8753-1FB1486D7790}" destId="{08D8FE05-8944-4EE5-A88E-CB6A990D5BBC}" srcOrd="0" destOrd="0" presId="urn:microsoft.com/office/officeart/2005/8/layout/vList5"/>
    <dgm:cxn modelId="{DC055EA5-CAE0-4B85-ACD2-03A771209A3B}" type="presOf" srcId="{7E176F3C-0016-4265-99AB-2E1AF6B4CAC8}" destId="{65924677-39A2-4B48-90CE-416948C01CA9}" srcOrd="0" destOrd="0" presId="urn:microsoft.com/office/officeart/2005/8/layout/vList5"/>
    <dgm:cxn modelId="{8EE698AA-A798-4CC4-9CC0-401768CDABCE}" type="presOf" srcId="{E05FDE82-FDFA-4428-8FF4-AF1CE610DC45}" destId="{856FB524-F162-4689-A371-CEF8DC339588}" srcOrd="0" destOrd="0" presId="urn:microsoft.com/office/officeart/2005/8/layout/vList5"/>
    <dgm:cxn modelId="{0787B5AB-8997-4518-B9AD-F87466FCA764}" srcId="{F960B3F3-8D52-4749-A60C-32A99B2DCA30}" destId="{6FC368E3-8697-4FAD-ACA6-AEF5C3A8DA67}" srcOrd="0" destOrd="0" parTransId="{F9010EB6-00EC-485A-9ABC-E99445EC5963}" sibTransId="{4A1DC004-5722-42C7-9C2D-CA1A6C864F19}"/>
    <dgm:cxn modelId="{9837A1C9-2301-4157-BDF4-9D23CD05CADB}" type="presOf" srcId="{D96B4819-23B6-4FE7-AAE6-6BFDF010EEE7}" destId="{461C70FD-4285-4767-92C0-45805554CF51}" srcOrd="0" destOrd="0" presId="urn:microsoft.com/office/officeart/2005/8/layout/vList5"/>
    <dgm:cxn modelId="{87E381DA-5236-440C-92FB-FBBAFA6E9FBF}" srcId="{E05FDE82-FDFA-4428-8FF4-AF1CE610DC45}" destId="{A9CBA2DA-B3DC-4472-8753-1FB1486D7790}" srcOrd="0" destOrd="0" parTransId="{E37CCD7C-EA20-4D79-86AE-09F5E8CF0BD2}" sibTransId="{1A98AE47-4517-4BC8-84EF-58AAB4875059}"/>
    <dgm:cxn modelId="{29B6BE01-D68D-435A-9B4C-DFE20A08F342}" type="presParOf" srcId="{9869973A-8168-41D0-9484-920C9D481F4E}" destId="{8D7F0A7C-44DB-4917-9CD6-9E2393466675}" srcOrd="0" destOrd="0" presId="urn:microsoft.com/office/officeart/2005/8/layout/vList5"/>
    <dgm:cxn modelId="{A13BAF4B-ACEE-4949-9E33-3081D147F281}" type="presParOf" srcId="{8D7F0A7C-44DB-4917-9CD6-9E2393466675}" destId="{65924677-39A2-4B48-90CE-416948C01CA9}" srcOrd="0" destOrd="0" presId="urn:microsoft.com/office/officeart/2005/8/layout/vList5"/>
    <dgm:cxn modelId="{F55ADF8D-D93B-4B5C-88D5-8C8F024237A7}" type="presParOf" srcId="{8D7F0A7C-44DB-4917-9CD6-9E2393466675}" destId="{461C70FD-4285-4767-92C0-45805554CF51}" srcOrd="1" destOrd="0" presId="urn:microsoft.com/office/officeart/2005/8/layout/vList5"/>
    <dgm:cxn modelId="{2C065668-0817-4907-A1F8-3D636F54798C}" type="presParOf" srcId="{9869973A-8168-41D0-9484-920C9D481F4E}" destId="{66F3E582-61D8-428C-8C94-9F8CCE2C0576}" srcOrd="1" destOrd="0" presId="urn:microsoft.com/office/officeart/2005/8/layout/vList5"/>
    <dgm:cxn modelId="{EF661307-A31A-4CCF-A567-9977BD27CF7B}" type="presParOf" srcId="{9869973A-8168-41D0-9484-920C9D481F4E}" destId="{01FD159E-8507-41A6-8C5C-69463F4A196B}" srcOrd="2" destOrd="0" presId="urn:microsoft.com/office/officeart/2005/8/layout/vList5"/>
    <dgm:cxn modelId="{88B6BAD1-FE6F-4A4A-B988-5CC7300CE78A}" type="presParOf" srcId="{01FD159E-8507-41A6-8C5C-69463F4A196B}" destId="{A66A6D49-769B-4F2B-9835-D17240F7E6B2}" srcOrd="0" destOrd="0" presId="urn:microsoft.com/office/officeart/2005/8/layout/vList5"/>
    <dgm:cxn modelId="{C7BD7DF3-55D8-45BF-A5B0-E235D9229253}" type="presParOf" srcId="{01FD159E-8507-41A6-8C5C-69463F4A196B}" destId="{B52F6A22-2D42-4F09-840F-998D3AFC1490}" srcOrd="1" destOrd="0" presId="urn:microsoft.com/office/officeart/2005/8/layout/vList5"/>
    <dgm:cxn modelId="{1E568F06-84EB-48C3-A98C-972AB3D08FD1}" type="presParOf" srcId="{9869973A-8168-41D0-9484-920C9D481F4E}" destId="{6E965F77-B358-48C2-94F2-5A7BB8302453}" srcOrd="3" destOrd="0" presId="urn:microsoft.com/office/officeart/2005/8/layout/vList5"/>
    <dgm:cxn modelId="{7AD2FD32-E277-4692-97A1-22FB39451C35}" type="presParOf" srcId="{9869973A-8168-41D0-9484-920C9D481F4E}" destId="{01442BF7-CD64-4950-9987-8F72FCA08E57}" srcOrd="4" destOrd="0" presId="urn:microsoft.com/office/officeart/2005/8/layout/vList5"/>
    <dgm:cxn modelId="{FCB686B3-910A-4580-B8F9-A7D7188A7703}" type="presParOf" srcId="{01442BF7-CD64-4950-9987-8F72FCA08E57}" destId="{856FB524-F162-4689-A371-CEF8DC339588}" srcOrd="0" destOrd="0" presId="urn:microsoft.com/office/officeart/2005/8/layout/vList5"/>
    <dgm:cxn modelId="{58D1BB9E-527B-4CC4-ABE1-E694D266AE6D}" type="presParOf" srcId="{01442BF7-CD64-4950-9987-8F72FCA08E57}" destId="{08D8FE05-8944-4EE5-A88E-CB6A990D5BBC}"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730144-3AF2-4241-9640-F6A75CFAF82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400" dirty="0"/>
            <a:t>字体与颜色</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4B9665CA-C5B3-48F0-BF14-61E722C04B4F}">
      <dgm:prSet custT="1"/>
      <dgm:spPr/>
      <dgm:t>
        <a:bodyPr/>
        <a:lstStyle/>
        <a:p>
          <a:r>
            <a:rPr lang="zh-CN" altLang="en-US" sz="2400" dirty="0"/>
            <a:t>边框与填充</a:t>
          </a:r>
        </a:p>
      </dgm:t>
    </dgm:pt>
    <dgm:pt modelId="{FD845413-4A6A-45BA-B244-5F171961DA60}" type="parTrans" cxnId="{FCC8D451-C997-43AD-A4A8-AA961B75D92A}">
      <dgm:prSet/>
      <dgm:spPr/>
      <dgm:t>
        <a:bodyPr/>
        <a:lstStyle/>
        <a:p>
          <a:endParaRPr lang="zh-CN" altLang="en-US"/>
        </a:p>
      </dgm:t>
    </dgm:pt>
    <dgm:pt modelId="{B7533D50-1755-4304-92C9-A8391C1E2EFF}" type="sibTrans" cxnId="{FCC8D451-C997-43AD-A4A8-AA961B75D92A}">
      <dgm:prSet/>
      <dgm:spPr/>
      <dgm:t>
        <a:bodyPr/>
        <a:lstStyle/>
        <a:p>
          <a:endParaRPr lang="zh-CN" altLang="en-US"/>
        </a:p>
      </dgm:t>
    </dgm:pt>
    <dgm:pt modelId="{07C737BF-E61F-4AEF-A22F-D0E407E6D870}">
      <dgm:prSet custT="1"/>
      <dgm:spPr/>
      <dgm:t>
        <a:bodyPr/>
        <a:lstStyle/>
        <a:p>
          <a:r>
            <a:rPr lang="zh-CN" altLang="en-US" sz="2400" dirty="0"/>
            <a:t>背景与透明度</a:t>
          </a:r>
        </a:p>
      </dgm:t>
    </dgm:pt>
    <dgm:pt modelId="{AB22BCF2-A1DD-4085-924E-AF393C456CD3}" type="parTrans" cxnId="{3BD15181-95E4-4B15-952B-49BB5BFA2C82}">
      <dgm:prSet/>
      <dgm:spPr/>
      <dgm:t>
        <a:bodyPr/>
        <a:lstStyle/>
        <a:p>
          <a:endParaRPr lang="zh-CN" altLang="en-US"/>
        </a:p>
      </dgm:t>
    </dgm:pt>
    <dgm:pt modelId="{C1510FF2-378C-4293-96BA-76262148BEC6}" type="sibTrans" cxnId="{3BD15181-95E4-4B15-952B-49BB5BFA2C82}">
      <dgm:prSet/>
      <dgm:spPr/>
      <dgm:t>
        <a:bodyPr/>
        <a:lstStyle/>
        <a:p>
          <a:endParaRPr lang="zh-CN" altLang="en-US"/>
        </a:p>
      </dgm:t>
    </dgm:pt>
    <dgm:pt modelId="{D4C9C43B-D75D-43B4-9866-0D90BCFAEC49}">
      <dgm:prSet phldrT="[文本]" custT="1"/>
      <dgm:spPr/>
      <dgm:t>
        <a:bodyPr/>
        <a:lstStyle/>
        <a:p>
          <a:r>
            <a:rPr lang="zh-CN" altLang="en-US" sz="2000" dirty="0"/>
            <a:t>为表单元素（如输入框、按钮、标签等）设置统一且易于阅读的字体家族、大小及颜色。</a:t>
          </a:r>
        </a:p>
      </dgm:t>
    </dgm:pt>
    <dgm:pt modelId="{49D6C638-51C7-408F-BA69-32BCB64EA831}" type="parTrans" cxnId="{AAC22D1C-E01B-458D-9DBB-551978B0A6BF}">
      <dgm:prSet/>
      <dgm:spPr/>
      <dgm:t>
        <a:bodyPr/>
        <a:lstStyle/>
        <a:p>
          <a:endParaRPr lang="zh-CN" altLang="en-US"/>
        </a:p>
      </dgm:t>
    </dgm:pt>
    <dgm:pt modelId="{C99B451D-FA42-43B4-83C7-495D29093864}" type="sibTrans" cxnId="{AAC22D1C-E01B-458D-9DBB-551978B0A6BF}">
      <dgm:prSet/>
      <dgm:spPr/>
      <dgm:t>
        <a:bodyPr/>
        <a:lstStyle/>
        <a:p>
          <a:endParaRPr lang="zh-CN" altLang="en-US"/>
        </a:p>
      </dgm:t>
    </dgm:pt>
    <dgm:pt modelId="{AC918D52-452C-4A29-939E-D11680823BC7}">
      <dgm:prSet custT="1"/>
      <dgm:spPr/>
      <dgm:t>
        <a:bodyPr/>
        <a:lstStyle/>
        <a:p>
          <a:r>
            <a:rPr lang="zh-CN" altLang="en-US" sz="2000" dirty="0"/>
            <a:t>定义表单控件的边框宽度、样式和颜色，以及内边距和外边距， 以调整内容区域和周边空白空间的关系。</a:t>
          </a:r>
        </a:p>
      </dgm:t>
    </dgm:pt>
    <dgm:pt modelId="{D82FB102-CCE3-4264-B5FD-060DEC149549}" type="parTrans" cxnId="{84F6FA93-7ADA-4ADD-B585-25B8D3EAF51D}">
      <dgm:prSet/>
      <dgm:spPr/>
      <dgm:t>
        <a:bodyPr/>
        <a:lstStyle/>
        <a:p>
          <a:endParaRPr lang="zh-CN" altLang="en-US"/>
        </a:p>
      </dgm:t>
    </dgm:pt>
    <dgm:pt modelId="{67131C30-45B3-48F5-89BF-3C4C86B70A11}" type="sibTrans" cxnId="{84F6FA93-7ADA-4ADD-B585-25B8D3EAF51D}">
      <dgm:prSet/>
      <dgm:spPr/>
      <dgm:t>
        <a:bodyPr/>
        <a:lstStyle/>
        <a:p>
          <a:endParaRPr lang="zh-CN" altLang="en-US"/>
        </a:p>
      </dgm:t>
    </dgm:pt>
    <dgm:pt modelId="{8C1D93AF-9B94-4CD6-B10D-66292E2D64D9}">
      <dgm:prSet custT="1"/>
      <dgm:spPr/>
      <dgm:t>
        <a:bodyPr/>
        <a:lstStyle/>
        <a:p>
          <a:r>
            <a:rPr lang="zh-CN" altLang="en-US" sz="2000" dirty="0"/>
            <a:t>应用合适的背景色或背景图像，并可以设置背景透明度以确保表单与页面整体风格协调一致。</a:t>
          </a:r>
        </a:p>
      </dgm:t>
    </dgm:pt>
    <dgm:pt modelId="{174B5FFD-4CDA-4BBC-905A-29FD9EE66FE5}" type="parTrans" cxnId="{DC141DDB-8631-4E82-83CD-C54D2E7E10BB}">
      <dgm:prSet/>
      <dgm:spPr/>
      <dgm:t>
        <a:bodyPr/>
        <a:lstStyle/>
        <a:p>
          <a:endParaRPr lang="zh-CN" altLang="en-US"/>
        </a:p>
      </dgm:t>
    </dgm:pt>
    <dgm:pt modelId="{D10D0AE9-2D6B-4828-871E-578D8A2ECB93}" type="sibTrans" cxnId="{DC141DDB-8631-4E82-83CD-C54D2E7E10BB}">
      <dgm:prSet/>
      <dgm:spPr/>
      <dgm:t>
        <a:bodyPr/>
        <a:lstStyle/>
        <a:p>
          <a:endParaRPr lang="zh-CN" altLang="en-US"/>
        </a:p>
      </dgm:t>
    </dgm:pt>
    <dgm:pt modelId="{6926618B-48AF-408C-836A-A1484FAFC3C0}" type="pres">
      <dgm:prSet presAssocID="{89730144-3AF2-4241-9640-F6A75CFAF829}" presName="Name0" presStyleCnt="0">
        <dgm:presLayoutVars>
          <dgm:dir/>
          <dgm:animLvl val="lvl"/>
          <dgm:resizeHandles val="exact"/>
        </dgm:presLayoutVars>
      </dgm:prSet>
      <dgm:spPr/>
    </dgm:pt>
    <dgm:pt modelId="{FB1C76E4-9F8A-4986-95F1-C89B26750664}" type="pres">
      <dgm:prSet presAssocID="{7E176F3C-0016-4265-99AB-2E1AF6B4CAC8}" presName="linNode" presStyleCnt="0"/>
      <dgm:spPr/>
    </dgm:pt>
    <dgm:pt modelId="{19ACAEFC-FB9A-4B77-958D-E2E9DB42BCBE}" type="pres">
      <dgm:prSet presAssocID="{7E176F3C-0016-4265-99AB-2E1AF6B4CAC8}" presName="parentText" presStyleLbl="node1" presStyleIdx="0" presStyleCnt="3">
        <dgm:presLayoutVars>
          <dgm:chMax val="1"/>
          <dgm:bulletEnabled val="1"/>
        </dgm:presLayoutVars>
      </dgm:prSet>
      <dgm:spPr/>
    </dgm:pt>
    <dgm:pt modelId="{A507A6A4-3400-4193-A7E8-652A454C8CA0}" type="pres">
      <dgm:prSet presAssocID="{7E176F3C-0016-4265-99AB-2E1AF6B4CAC8}" presName="descendantText" presStyleLbl="alignAccFollowNode1" presStyleIdx="0" presStyleCnt="3">
        <dgm:presLayoutVars>
          <dgm:bulletEnabled val="1"/>
        </dgm:presLayoutVars>
      </dgm:prSet>
      <dgm:spPr/>
    </dgm:pt>
    <dgm:pt modelId="{31F7622A-347A-4B19-B1EB-FE3FE43E10EB}" type="pres">
      <dgm:prSet presAssocID="{62C25548-E0B3-46B6-A9F4-2D83A80D22FC}" presName="sp" presStyleCnt="0"/>
      <dgm:spPr/>
    </dgm:pt>
    <dgm:pt modelId="{998F23D1-B5F5-4E1B-AA90-A3AFB3015DFA}" type="pres">
      <dgm:prSet presAssocID="{4B9665CA-C5B3-48F0-BF14-61E722C04B4F}" presName="linNode" presStyleCnt="0"/>
      <dgm:spPr/>
    </dgm:pt>
    <dgm:pt modelId="{A564AF51-1517-48F6-991A-E5391A1C3474}" type="pres">
      <dgm:prSet presAssocID="{4B9665CA-C5B3-48F0-BF14-61E722C04B4F}" presName="parentText" presStyleLbl="node1" presStyleIdx="1" presStyleCnt="3">
        <dgm:presLayoutVars>
          <dgm:chMax val="1"/>
          <dgm:bulletEnabled val="1"/>
        </dgm:presLayoutVars>
      </dgm:prSet>
      <dgm:spPr/>
    </dgm:pt>
    <dgm:pt modelId="{D09AC341-6F14-49B0-9139-1F8FF5B2FFC9}" type="pres">
      <dgm:prSet presAssocID="{4B9665CA-C5B3-48F0-BF14-61E722C04B4F}" presName="descendantText" presStyleLbl="alignAccFollowNode1" presStyleIdx="1" presStyleCnt="3">
        <dgm:presLayoutVars>
          <dgm:bulletEnabled val="1"/>
        </dgm:presLayoutVars>
      </dgm:prSet>
      <dgm:spPr/>
    </dgm:pt>
    <dgm:pt modelId="{4C8181C3-93C0-4944-9F90-2E11D9B0630E}" type="pres">
      <dgm:prSet presAssocID="{B7533D50-1755-4304-92C9-A8391C1E2EFF}" presName="sp" presStyleCnt="0"/>
      <dgm:spPr/>
    </dgm:pt>
    <dgm:pt modelId="{6D7D264E-178D-4DA8-BDC2-158B91648634}" type="pres">
      <dgm:prSet presAssocID="{07C737BF-E61F-4AEF-A22F-D0E407E6D870}" presName="linNode" presStyleCnt="0"/>
      <dgm:spPr/>
    </dgm:pt>
    <dgm:pt modelId="{A709AB11-EE7A-4295-B432-07D98B4EDF45}" type="pres">
      <dgm:prSet presAssocID="{07C737BF-E61F-4AEF-A22F-D0E407E6D870}" presName="parentText" presStyleLbl="node1" presStyleIdx="2" presStyleCnt="3">
        <dgm:presLayoutVars>
          <dgm:chMax val="1"/>
          <dgm:bulletEnabled val="1"/>
        </dgm:presLayoutVars>
      </dgm:prSet>
      <dgm:spPr/>
    </dgm:pt>
    <dgm:pt modelId="{E0A93FF3-CB37-4230-A1A8-FFDBD3006DB3}" type="pres">
      <dgm:prSet presAssocID="{07C737BF-E61F-4AEF-A22F-D0E407E6D870}" presName="descendantText" presStyleLbl="alignAccFollowNode1" presStyleIdx="2" presStyleCnt="3">
        <dgm:presLayoutVars>
          <dgm:bulletEnabled val="1"/>
        </dgm:presLayoutVars>
      </dgm:prSet>
      <dgm:spPr/>
    </dgm:pt>
  </dgm:ptLst>
  <dgm:cxnLst>
    <dgm:cxn modelId="{B9027019-2C2B-42B0-AC15-1102B829D64C}" type="presOf" srcId="{D4C9C43B-D75D-43B4-9866-0D90BCFAEC49}" destId="{A507A6A4-3400-4193-A7E8-652A454C8CA0}" srcOrd="0" destOrd="0" presId="urn:microsoft.com/office/officeart/2005/8/layout/vList5"/>
    <dgm:cxn modelId="{AAC22D1C-E01B-458D-9DBB-551978B0A6BF}" srcId="{7E176F3C-0016-4265-99AB-2E1AF6B4CAC8}" destId="{D4C9C43B-D75D-43B4-9866-0D90BCFAEC49}" srcOrd="0" destOrd="0" parTransId="{49D6C638-51C7-408F-BA69-32BCB64EA831}" sibTransId="{C99B451D-FA42-43B4-83C7-495D29093864}"/>
    <dgm:cxn modelId="{D89DA83D-5B5C-4419-BC80-3464B07B1888}" type="presOf" srcId="{8C1D93AF-9B94-4CD6-B10D-66292E2D64D9}" destId="{E0A93FF3-CB37-4230-A1A8-FFDBD3006DB3}" srcOrd="0" destOrd="0" presId="urn:microsoft.com/office/officeart/2005/8/layout/vList5"/>
    <dgm:cxn modelId="{1C573640-51E4-4147-8A4B-320F728A42C3}" type="presOf" srcId="{4B9665CA-C5B3-48F0-BF14-61E722C04B4F}" destId="{A564AF51-1517-48F6-991A-E5391A1C3474}" srcOrd="0" destOrd="0" presId="urn:microsoft.com/office/officeart/2005/8/layout/vList5"/>
    <dgm:cxn modelId="{FCC8D451-C997-43AD-A4A8-AA961B75D92A}" srcId="{89730144-3AF2-4241-9640-F6A75CFAF829}" destId="{4B9665CA-C5B3-48F0-BF14-61E722C04B4F}" srcOrd="1" destOrd="0" parTransId="{FD845413-4A6A-45BA-B244-5F171961DA60}" sibTransId="{B7533D50-1755-4304-92C9-A8391C1E2EFF}"/>
    <dgm:cxn modelId="{54651174-CC24-4C6F-B4BD-55645A94EC60}" type="presOf" srcId="{7E176F3C-0016-4265-99AB-2E1AF6B4CAC8}" destId="{19ACAEFC-FB9A-4B77-958D-E2E9DB42BCBE}" srcOrd="0" destOrd="0" presId="urn:microsoft.com/office/officeart/2005/8/layout/vList5"/>
    <dgm:cxn modelId="{9EEA8377-D419-452A-A680-B620A81FB9C8}" type="presOf" srcId="{89730144-3AF2-4241-9640-F6A75CFAF829}" destId="{6926618B-48AF-408C-836A-A1484FAFC3C0}" srcOrd="0" destOrd="0" presId="urn:microsoft.com/office/officeart/2005/8/layout/vList5"/>
    <dgm:cxn modelId="{3BD15181-95E4-4B15-952B-49BB5BFA2C82}" srcId="{89730144-3AF2-4241-9640-F6A75CFAF829}" destId="{07C737BF-E61F-4AEF-A22F-D0E407E6D870}" srcOrd="2" destOrd="0" parTransId="{AB22BCF2-A1DD-4085-924E-AF393C456CD3}" sibTransId="{C1510FF2-378C-4293-96BA-76262148BEC6}"/>
    <dgm:cxn modelId="{84F6FA93-7ADA-4ADD-B585-25B8D3EAF51D}" srcId="{4B9665CA-C5B3-48F0-BF14-61E722C04B4F}" destId="{AC918D52-452C-4A29-939E-D11680823BC7}" srcOrd="0" destOrd="0" parTransId="{D82FB102-CCE3-4264-B5FD-060DEC149549}" sibTransId="{67131C30-45B3-48F5-89BF-3C4C86B70A11}"/>
    <dgm:cxn modelId="{5E4E8A96-4C97-49F1-AAB3-6B8CAB8A0E10}" srcId="{89730144-3AF2-4241-9640-F6A75CFAF829}" destId="{7E176F3C-0016-4265-99AB-2E1AF6B4CAC8}" srcOrd="0" destOrd="0" parTransId="{059E3597-94DE-42FC-A994-0AF2C29BDC88}" sibTransId="{62C25548-E0B3-46B6-A9F4-2D83A80D22FC}"/>
    <dgm:cxn modelId="{9025A697-3748-4D38-ABEE-34F80C4DF953}" type="presOf" srcId="{AC918D52-452C-4A29-939E-D11680823BC7}" destId="{D09AC341-6F14-49B0-9139-1F8FF5B2FFC9}" srcOrd="0" destOrd="0" presId="urn:microsoft.com/office/officeart/2005/8/layout/vList5"/>
    <dgm:cxn modelId="{DC141DDB-8631-4E82-83CD-C54D2E7E10BB}" srcId="{07C737BF-E61F-4AEF-A22F-D0E407E6D870}" destId="{8C1D93AF-9B94-4CD6-B10D-66292E2D64D9}" srcOrd="0" destOrd="0" parTransId="{174B5FFD-4CDA-4BBC-905A-29FD9EE66FE5}" sibTransId="{D10D0AE9-2D6B-4828-871E-578D8A2ECB93}"/>
    <dgm:cxn modelId="{8EDBFEF0-26F9-46B2-B46F-C71D6732DC65}" type="presOf" srcId="{07C737BF-E61F-4AEF-A22F-D0E407E6D870}" destId="{A709AB11-EE7A-4295-B432-07D98B4EDF45}" srcOrd="0" destOrd="0" presId="urn:microsoft.com/office/officeart/2005/8/layout/vList5"/>
    <dgm:cxn modelId="{EB44756C-6CAA-4C31-A33F-2265F628AE3A}" type="presParOf" srcId="{6926618B-48AF-408C-836A-A1484FAFC3C0}" destId="{FB1C76E4-9F8A-4986-95F1-C89B26750664}" srcOrd="0" destOrd="0" presId="urn:microsoft.com/office/officeart/2005/8/layout/vList5"/>
    <dgm:cxn modelId="{84E0A3E7-B178-46AB-A7E1-EC358E26D1C1}" type="presParOf" srcId="{FB1C76E4-9F8A-4986-95F1-C89B26750664}" destId="{19ACAEFC-FB9A-4B77-958D-E2E9DB42BCBE}" srcOrd="0" destOrd="0" presId="urn:microsoft.com/office/officeart/2005/8/layout/vList5"/>
    <dgm:cxn modelId="{6966B5EE-6DE3-4D99-8538-5AD62C22FF56}" type="presParOf" srcId="{FB1C76E4-9F8A-4986-95F1-C89B26750664}" destId="{A507A6A4-3400-4193-A7E8-652A454C8CA0}" srcOrd="1" destOrd="0" presId="urn:microsoft.com/office/officeart/2005/8/layout/vList5"/>
    <dgm:cxn modelId="{2DAB02FC-2662-479E-B469-132677509E46}" type="presParOf" srcId="{6926618B-48AF-408C-836A-A1484FAFC3C0}" destId="{31F7622A-347A-4B19-B1EB-FE3FE43E10EB}" srcOrd="1" destOrd="0" presId="urn:microsoft.com/office/officeart/2005/8/layout/vList5"/>
    <dgm:cxn modelId="{5F75ADB0-8232-4C26-ABE9-BD0442FE681E}" type="presParOf" srcId="{6926618B-48AF-408C-836A-A1484FAFC3C0}" destId="{998F23D1-B5F5-4E1B-AA90-A3AFB3015DFA}" srcOrd="2" destOrd="0" presId="urn:microsoft.com/office/officeart/2005/8/layout/vList5"/>
    <dgm:cxn modelId="{807D2BC8-15DE-4F5F-8BA1-646C0897B855}" type="presParOf" srcId="{998F23D1-B5F5-4E1B-AA90-A3AFB3015DFA}" destId="{A564AF51-1517-48F6-991A-E5391A1C3474}" srcOrd="0" destOrd="0" presId="urn:microsoft.com/office/officeart/2005/8/layout/vList5"/>
    <dgm:cxn modelId="{FCE80D8B-781B-4DE3-96FA-1B31DFA5D976}" type="presParOf" srcId="{998F23D1-B5F5-4E1B-AA90-A3AFB3015DFA}" destId="{D09AC341-6F14-49B0-9139-1F8FF5B2FFC9}" srcOrd="1" destOrd="0" presId="urn:microsoft.com/office/officeart/2005/8/layout/vList5"/>
    <dgm:cxn modelId="{9C48B226-43F7-48E5-B9C4-D219A0FAE0C1}" type="presParOf" srcId="{6926618B-48AF-408C-836A-A1484FAFC3C0}" destId="{4C8181C3-93C0-4944-9F90-2E11D9B0630E}" srcOrd="3" destOrd="0" presId="urn:microsoft.com/office/officeart/2005/8/layout/vList5"/>
    <dgm:cxn modelId="{79BF95A5-86DD-4BCD-A5FF-C905322CBB5B}" type="presParOf" srcId="{6926618B-48AF-408C-836A-A1484FAFC3C0}" destId="{6D7D264E-178D-4DA8-BDC2-158B91648634}" srcOrd="4" destOrd="0" presId="urn:microsoft.com/office/officeart/2005/8/layout/vList5"/>
    <dgm:cxn modelId="{12CA97C9-CD90-4461-8C68-18C317BAAF69}" type="presParOf" srcId="{6D7D264E-178D-4DA8-BDC2-158B91648634}" destId="{A709AB11-EE7A-4295-B432-07D98B4EDF45}" srcOrd="0" destOrd="0" presId="urn:microsoft.com/office/officeart/2005/8/layout/vList5"/>
    <dgm:cxn modelId="{AD544B66-D35C-4CDA-BD19-F7845742DFA7}" type="presParOf" srcId="{6D7D264E-178D-4DA8-BDC2-158B91648634}" destId="{E0A93FF3-CB37-4230-A1A8-FFDBD3006DB3}"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9730144-3AF2-4241-9640-F6A75CFAF829}"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000" dirty="0"/>
            <a:t>鼠标指针悬停效果（</a:t>
          </a:r>
          <a:r>
            <a:rPr lang="en-US" altLang="en-US" sz="2000" dirty="0"/>
            <a:t>:hover</a:t>
          </a:r>
          <a:r>
            <a:rPr lang="zh-CN" altLang="en-US" sz="2000" dirty="0"/>
            <a:t>）</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0BF4E81A-F221-4E94-BA4A-2424CC6E1242}">
      <dgm:prSet custT="1"/>
      <dgm:spPr/>
      <dgm:t>
        <a:bodyPr/>
        <a:lstStyle/>
        <a:p>
          <a:r>
            <a:rPr lang="zh-CN" altLang="en-US" sz="2000" dirty="0"/>
            <a:t>聚焦状态（</a:t>
          </a:r>
          <a:r>
            <a:rPr lang="en-US" altLang="en-US" sz="2000" dirty="0"/>
            <a:t>:focus</a:t>
          </a:r>
          <a:r>
            <a:rPr lang="zh-CN" altLang="en-US" sz="2000" dirty="0"/>
            <a:t>）</a:t>
          </a:r>
        </a:p>
      </dgm:t>
    </dgm:pt>
    <dgm:pt modelId="{CC15A4C0-AFA1-4C2B-84B8-98407FFBFADA}" type="parTrans" cxnId="{31BFA39E-D739-4DBD-9866-F101FA05AE76}">
      <dgm:prSet/>
      <dgm:spPr/>
      <dgm:t>
        <a:bodyPr/>
        <a:lstStyle/>
        <a:p>
          <a:endParaRPr lang="zh-CN" altLang="en-US"/>
        </a:p>
      </dgm:t>
    </dgm:pt>
    <dgm:pt modelId="{AF8110D8-2075-4EC4-B88A-862CFC96A2E1}" type="sibTrans" cxnId="{31BFA39E-D739-4DBD-9866-F101FA05AE76}">
      <dgm:prSet/>
      <dgm:spPr/>
      <dgm:t>
        <a:bodyPr/>
        <a:lstStyle/>
        <a:p>
          <a:endParaRPr lang="zh-CN" altLang="en-US"/>
        </a:p>
      </dgm:t>
    </dgm:pt>
    <dgm:pt modelId="{C95F4E4B-8B57-46CC-AEF4-E1D71868996C}">
      <dgm:prSet custT="1"/>
      <dgm:spPr/>
      <dgm:t>
        <a:bodyPr/>
        <a:lstStyle/>
        <a:p>
          <a:r>
            <a:rPr lang="zh-CN" altLang="en-US" sz="2000" dirty="0"/>
            <a:t>禁用状态（</a:t>
          </a:r>
          <a:r>
            <a:rPr lang="en-US" altLang="en-US" sz="2000" dirty="0"/>
            <a:t>:disabled</a:t>
          </a:r>
          <a:r>
            <a:rPr lang="zh-CN" altLang="en-US" sz="2000" dirty="0"/>
            <a:t>）</a:t>
          </a:r>
        </a:p>
      </dgm:t>
    </dgm:pt>
    <dgm:pt modelId="{01D86663-8A83-4191-BC7A-02C08519FF2A}" type="parTrans" cxnId="{8DCD8674-7DE7-4EAD-8694-C5B83D403EE0}">
      <dgm:prSet/>
      <dgm:spPr/>
      <dgm:t>
        <a:bodyPr/>
        <a:lstStyle/>
        <a:p>
          <a:endParaRPr lang="zh-CN" altLang="en-US"/>
        </a:p>
      </dgm:t>
    </dgm:pt>
    <dgm:pt modelId="{C11A21F6-2B40-4F4B-A2DE-10D8A9F05AB2}" type="sibTrans" cxnId="{8DCD8674-7DE7-4EAD-8694-C5B83D403EE0}">
      <dgm:prSet/>
      <dgm:spPr/>
      <dgm:t>
        <a:bodyPr/>
        <a:lstStyle/>
        <a:p>
          <a:endParaRPr lang="zh-CN" altLang="en-US"/>
        </a:p>
      </dgm:t>
    </dgm:pt>
    <dgm:pt modelId="{146179E2-AC88-4D49-BB9D-4B16412BEE96}">
      <dgm:prSet custT="1"/>
      <dgm:spPr/>
      <dgm:t>
        <a:bodyPr/>
        <a:lstStyle/>
        <a:p>
          <a:r>
            <a:rPr lang="zh-CN" altLang="en-US" sz="2000" dirty="0"/>
            <a:t>表单控件获取焦点后，通过改变其样式来指示当前正在编辑的字段，如加粗边框或显示提示文本。</a:t>
          </a:r>
        </a:p>
      </dgm:t>
    </dgm:pt>
    <dgm:pt modelId="{F37151F6-9657-44F9-8C90-967612524D9A}" type="parTrans" cxnId="{0E5FFFE7-F7A3-42C4-9AC8-165AE70C47A0}">
      <dgm:prSet/>
      <dgm:spPr/>
      <dgm:t>
        <a:bodyPr/>
        <a:lstStyle/>
        <a:p>
          <a:endParaRPr lang="zh-CN" altLang="en-US"/>
        </a:p>
      </dgm:t>
    </dgm:pt>
    <dgm:pt modelId="{6B537C11-9F6A-4BD9-9ED9-808D6548C96A}" type="sibTrans" cxnId="{0E5FFFE7-F7A3-42C4-9AC8-165AE70C47A0}">
      <dgm:prSet/>
      <dgm:spPr/>
      <dgm:t>
        <a:bodyPr/>
        <a:lstStyle/>
        <a:p>
          <a:endParaRPr lang="zh-CN" altLang="en-US"/>
        </a:p>
      </dgm:t>
    </dgm:pt>
    <dgm:pt modelId="{83258D54-7A06-45B1-8F0A-671466D36BF0}">
      <dgm:prSet custT="1"/>
      <dgm:spPr/>
      <dgm:t>
        <a:bodyPr/>
        <a:lstStyle/>
        <a:p>
          <a:r>
            <a:rPr lang="zh-CN" altLang="en-US" sz="2000" dirty="0"/>
            <a:t>对不可操作的表单元素进行视觉标识。例如，降低透明度或添加特殊样式，让用户了解该控件当前无法使用。</a:t>
          </a:r>
        </a:p>
      </dgm:t>
    </dgm:pt>
    <dgm:pt modelId="{6CD9B10C-B0F7-407E-A07F-F1470186EEA6}" type="parTrans" cxnId="{18D2A468-BECE-4B84-8D3C-522BD3A2FCC6}">
      <dgm:prSet/>
      <dgm:spPr/>
      <dgm:t>
        <a:bodyPr/>
        <a:lstStyle/>
        <a:p>
          <a:endParaRPr lang="zh-CN" altLang="en-US"/>
        </a:p>
      </dgm:t>
    </dgm:pt>
    <dgm:pt modelId="{D36C0A1C-9F5D-46A2-9317-19957E4D3064}" type="sibTrans" cxnId="{18D2A468-BECE-4B84-8D3C-522BD3A2FCC6}">
      <dgm:prSet/>
      <dgm:spPr/>
      <dgm:t>
        <a:bodyPr/>
        <a:lstStyle/>
        <a:p>
          <a:endParaRPr lang="zh-CN" altLang="en-US"/>
        </a:p>
      </dgm:t>
    </dgm:pt>
    <dgm:pt modelId="{6A4F7C12-1E89-40C0-B2D8-BAC8B4E4FF3F}">
      <dgm:prSet phldrT="[文本]" custT="1"/>
      <dgm:spPr/>
      <dgm:t>
        <a:bodyPr/>
        <a:lstStyle/>
        <a:p>
          <a:r>
            <a:rPr lang="zh-CN" altLang="en-US" sz="2000" dirty="0"/>
            <a:t>当用户将鼠标指针移动到表单元素上时，可以更改元素的颜色、边框或背景色，提供明确的交互反馈。</a:t>
          </a:r>
        </a:p>
      </dgm:t>
    </dgm:pt>
    <dgm:pt modelId="{FA483EF9-8452-40DE-9EFF-0C7EBDA9938F}" type="parTrans" cxnId="{BA8D48DE-C837-4982-BA24-5012CAFE6352}">
      <dgm:prSet/>
      <dgm:spPr/>
      <dgm:t>
        <a:bodyPr/>
        <a:lstStyle/>
        <a:p>
          <a:endParaRPr lang="zh-CN" altLang="en-US"/>
        </a:p>
      </dgm:t>
    </dgm:pt>
    <dgm:pt modelId="{068B1081-5F4F-49D2-B383-0068DA66F1DE}" type="sibTrans" cxnId="{BA8D48DE-C837-4982-BA24-5012CAFE6352}">
      <dgm:prSet/>
      <dgm:spPr/>
      <dgm:t>
        <a:bodyPr/>
        <a:lstStyle/>
        <a:p>
          <a:endParaRPr lang="zh-CN" altLang="en-US"/>
        </a:p>
      </dgm:t>
    </dgm:pt>
    <dgm:pt modelId="{509D735B-E661-46A4-9E00-0A84CA5165D2}" type="pres">
      <dgm:prSet presAssocID="{89730144-3AF2-4241-9640-F6A75CFAF829}" presName="diagram" presStyleCnt="0">
        <dgm:presLayoutVars>
          <dgm:dir/>
          <dgm:animLvl val="lvl"/>
          <dgm:resizeHandles val="exact"/>
        </dgm:presLayoutVars>
      </dgm:prSet>
      <dgm:spPr/>
    </dgm:pt>
    <dgm:pt modelId="{FE3F02D7-49FC-4187-961B-7F6BC3EC1775}" type="pres">
      <dgm:prSet presAssocID="{7E176F3C-0016-4265-99AB-2E1AF6B4CAC8}" presName="compNode" presStyleCnt="0"/>
      <dgm:spPr/>
    </dgm:pt>
    <dgm:pt modelId="{C8350035-7C07-4E76-BE88-CE5DEF9C4249}" type="pres">
      <dgm:prSet presAssocID="{7E176F3C-0016-4265-99AB-2E1AF6B4CAC8}" presName="childRect" presStyleLbl="bgAcc1" presStyleIdx="0" presStyleCnt="3">
        <dgm:presLayoutVars>
          <dgm:bulletEnabled val="1"/>
        </dgm:presLayoutVars>
      </dgm:prSet>
      <dgm:spPr/>
    </dgm:pt>
    <dgm:pt modelId="{10CC0F34-F3DD-4570-BD15-02E498217861}" type="pres">
      <dgm:prSet presAssocID="{7E176F3C-0016-4265-99AB-2E1AF6B4CAC8}" presName="parentText" presStyleLbl="node1" presStyleIdx="0" presStyleCnt="0">
        <dgm:presLayoutVars>
          <dgm:chMax val="0"/>
          <dgm:bulletEnabled val="1"/>
        </dgm:presLayoutVars>
      </dgm:prSet>
      <dgm:spPr/>
    </dgm:pt>
    <dgm:pt modelId="{B164E0F5-D8AD-4B8F-9578-6F16D751A714}" type="pres">
      <dgm:prSet presAssocID="{7E176F3C-0016-4265-99AB-2E1AF6B4CAC8}" presName="parentRect" presStyleLbl="alignNode1" presStyleIdx="0" presStyleCnt="3"/>
      <dgm:spPr/>
    </dgm:pt>
    <dgm:pt modelId="{FC706A79-C5EA-49E8-8D49-7E74F2298FD1}" type="pres">
      <dgm:prSet presAssocID="{7E176F3C-0016-4265-99AB-2E1AF6B4CAC8}" presName="adorn" presStyleLbl="fgAccFollowNode1" presStyleIdx="0" presStyleCnt="3"/>
      <dgm:spPr/>
    </dgm:pt>
    <dgm:pt modelId="{82F5F447-B012-4030-B389-5CD354C32807}" type="pres">
      <dgm:prSet presAssocID="{62C25548-E0B3-46B6-A9F4-2D83A80D22FC}" presName="sibTrans" presStyleLbl="sibTrans2D1" presStyleIdx="0" presStyleCnt="0"/>
      <dgm:spPr/>
    </dgm:pt>
    <dgm:pt modelId="{B678698C-FC8B-4BF4-A5D6-0AE653900412}" type="pres">
      <dgm:prSet presAssocID="{0BF4E81A-F221-4E94-BA4A-2424CC6E1242}" presName="compNode" presStyleCnt="0"/>
      <dgm:spPr/>
    </dgm:pt>
    <dgm:pt modelId="{9619F367-EEAD-46F6-91D9-652F56270A93}" type="pres">
      <dgm:prSet presAssocID="{0BF4E81A-F221-4E94-BA4A-2424CC6E1242}" presName="childRect" presStyleLbl="bgAcc1" presStyleIdx="1" presStyleCnt="3">
        <dgm:presLayoutVars>
          <dgm:bulletEnabled val="1"/>
        </dgm:presLayoutVars>
      </dgm:prSet>
      <dgm:spPr/>
    </dgm:pt>
    <dgm:pt modelId="{D94C09F5-6B67-443D-8B51-FE5DE9370944}" type="pres">
      <dgm:prSet presAssocID="{0BF4E81A-F221-4E94-BA4A-2424CC6E1242}" presName="parentText" presStyleLbl="node1" presStyleIdx="0" presStyleCnt="0">
        <dgm:presLayoutVars>
          <dgm:chMax val="0"/>
          <dgm:bulletEnabled val="1"/>
        </dgm:presLayoutVars>
      </dgm:prSet>
      <dgm:spPr/>
    </dgm:pt>
    <dgm:pt modelId="{0CE93380-AA96-4DE9-B552-DFEA19E889B1}" type="pres">
      <dgm:prSet presAssocID="{0BF4E81A-F221-4E94-BA4A-2424CC6E1242}" presName="parentRect" presStyleLbl="alignNode1" presStyleIdx="1" presStyleCnt="3"/>
      <dgm:spPr/>
    </dgm:pt>
    <dgm:pt modelId="{75625A7F-F9D2-4A97-8DC2-FF934586DD97}" type="pres">
      <dgm:prSet presAssocID="{0BF4E81A-F221-4E94-BA4A-2424CC6E1242}" presName="adorn" presStyleLbl="fgAccFollowNode1" presStyleIdx="1" presStyleCnt="3"/>
      <dgm:spPr/>
    </dgm:pt>
    <dgm:pt modelId="{45A5A25A-15FB-4C2F-A2B9-0B6709D5AC14}" type="pres">
      <dgm:prSet presAssocID="{AF8110D8-2075-4EC4-B88A-862CFC96A2E1}" presName="sibTrans" presStyleLbl="sibTrans2D1" presStyleIdx="0" presStyleCnt="0"/>
      <dgm:spPr/>
    </dgm:pt>
    <dgm:pt modelId="{F34A0712-4389-4CF5-9E5E-A41BE1672079}" type="pres">
      <dgm:prSet presAssocID="{C95F4E4B-8B57-46CC-AEF4-E1D71868996C}" presName="compNode" presStyleCnt="0"/>
      <dgm:spPr/>
    </dgm:pt>
    <dgm:pt modelId="{F3E4701F-F97C-4AA5-B037-58880FC40A5F}" type="pres">
      <dgm:prSet presAssocID="{C95F4E4B-8B57-46CC-AEF4-E1D71868996C}" presName="childRect" presStyleLbl="bgAcc1" presStyleIdx="2" presStyleCnt="3">
        <dgm:presLayoutVars>
          <dgm:bulletEnabled val="1"/>
        </dgm:presLayoutVars>
      </dgm:prSet>
      <dgm:spPr/>
    </dgm:pt>
    <dgm:pt modelId="{F5BD6613-A5EC-4A1B-8953-7549703D6E6B}" type="pres">
      <dgm:prSet presAssocID="{C95F4E4B-8B57-46CC-AEF4-E1D71868996C}" presName="parentText" presStyleLbl="node1" presStyleIdx="0" presStyleCnt="0">
        <dgm:presLayoutVars>
          <dgm:chMax val="0"/>
          <dgm:bulletEnabled val="1"/>
        </dgm:presLayoutVars>
      </dgm:prSet>
      <dgm:spPr/>
    </dgm:pt>
    <dgm:pt modelId="{51D156B4-920F-4008-ADF8-3D675DD82A46}" type="pres">
      <dgm:prSet presAssocID="{C95F4E4B-8B57-46CC-AEF4-E1D71868996C}" presName="parentRect" presStyleLbl="alignNode1" presStyleIdx="2" presStyleCnt="3"/>
      <dgm:spPr/>
    </dgm:pt>
    <dgm:pt modelId="{10F53AF2-7B5F-44F2-8E08-342F3A22E754}" type="pres">
      <dgm:prSet presAssocID="{C95F4E4B-8B57-46CC-AEF4-E1D71868996C}" presName="adorn" presStyleLbl="fgAccFollowNode1" presStyleIdx="2" presStyleCnt="3"/>
      <dgm:spPr/>
    </dgm:pt>
  </dgm:ptLst>
  <dgm:cxnLst>
    <dgm:cxn modelId="{2F79DE04-1E37-4ADB-A50D-B5F6FA941045}" type="presOf" srcId="{146179E2-AC88-4D49-BB9D-4B16412BEE96}" destId="{9619F367-EEAD-46F6-91D9-652F56270A93}" srcOrd="0" destOrd="0" presId="urn:microsoft.com/office/officeart/2005/8/layout/bList2"/>
    <dgm:cxn modelId="{7094A80A-57F4-4280-B967-C9C1F585237D}" type="presOf" srcId="{C95F4E4B-8B57-46CC-AEF4-E1D71868996C}" destId="{F5BD6613-A5EC-4A1B-8953-7549703D6E6B}" srcOrd="0" destOrd="0" presId="urn:microsoft.com/office/officeart/2005/8/layout/bList2"/>
    <dgm:cxn modelId="{4F16BA17-D3CD-477E-8470-622C2424709B}" type="presOf" srcId="{AF8110D8-2075-4EC4-B88A-862CFC96A2E1}" destId="{45A5A25A-15FB-4C2F-A2B9-0B6709D5AC14}" srcOrd="0" destOrd="0" presId="urn:microsoft.com/office/officeart/2005/8/layout/bList2"/>
    <dgm:cxn modelId="{0189321B-342E-4F35-BE5C-FCD7F0014E11}" type="presOf" srcId="{7E176F3C-0016-4265-99AB-2E1AF6B4CAC8}" destId="{B164E0F5-D8AD-4B8F-9578-6F16D751A714}" srcOrd="1" destOrd="0" presId="urn:microsoft.com/office/officeart/2005/8/layout/bList2"/>
    <dgm:cxn modelId="{685C112D-8F3D-4802-9117-0B72A9889B13}" type="presOf" srcId="{0BF4E81A-F221-4E94-BA4A-2424CC6E1242}" destId="{D94C09F5-6B67-443D-8B51-FE5DE9370944}" srcOrd="0" destOrd="0" presId="urn:microsoft.com/office/officeart/2005/8/layout/bList2"/>
    <dgm:cxn modelId="{EEB9F43B-990E-42E4-9A32-A8CA5FC4F6F7}" type="presOf" srcId="{89730144-3AF2-4241-9640-F6A75CFAF829}" destId="{509D735B-E661-46A4-9E00-0A84CA5165D2}" srcOrd="0" destOrd="0" presId="urn:microsoft.com/office/officeart/2005/8/layout/bList2"/>
    <dgm:cxn modelId="{ABB32946-572C-44F3-9F1D-507585D8DFC3}" type="presOf" srcId="{7E176F3C-0016-4265-99AB-2E1AF6B4CAC8}" destId="{10CC0F34-F3DD-4570-BD15-02E498217861}" srcOrd="0" destOrd="0" presId="urn:microsoft.com/office/officeart/2005/8/layout/bList2"/>
    <dgm:cxn modelId="{18D2A468-BECE-4B84-8D3C-522BD3A2FCC6}" srcId="{C95F4E4B-8B57-46CC-AEF4-E1D71868996C}" destId="{83258D54-7A06-45B1-8F0A-671466D36BF0}" srcOrd="0" destOrd="0" parTransId="{6CD9B10C-B0F7-407E-A07F-F1470186EEA6}" sibTransId="{D36C0A1C-9F5D-46A2-9317-19957E4D3064}"/>
    <dgm:cxn modelId="{C4B52F4C-073A-457F-A7A3-9BD22C35BE29}" type="presOf" srcId="{C95F4E4B-8B57-46CC-AEF4-E1D71868996C}" destId="{51D156B4-920F-4008-ADF8-3D675DD82A46}" srcOrd="1" destOrd="0" presId="urn:microsoft.com/office/officeart/2005/8/layout/bList2"/>
    <dgm:cxn modelId="{8DCD8674-7DE7-4EAD-8694-C5B83D403EE0}" srcId="{89730144-3AF2-4241-9640-F6A75CFAF829}" destId="{C95F4E4B-8B57-46CC-AEF4-E1D71868996C}" srcOrd="2" destOrd="0" parTransId="{01D86663-8A83-4191-BC7A-02C08519FF2A}" sibTransId="{C11A21F6-2B40-4F4B-A2DE-10D8A9F05AB2}"/>
    <dgm:cxn modelId="{8892D079-FBE6-40BE-A9EC-C73DBA632369}" type="presOf" srcId="{6A4F7C12-1E89-40C0-B2D8-BAC8B4E4FF3F}" destId="{C8350035-7C07-4E76-BE88-CE5DEF9C4249}" srcOrd="0" destOrd="0" presId="urn:microsoft.com/office/officeart/2005/8/layout/bList2"/>
    <dgm:cxn modelId="{5E4E8A96-4C97-49F1-AAB3-6B8CAB8A0E10}" srcId="{89730144-3AF2-4241-9640-F6A75CFAF829}" destId="{7E176F3C-0016-4265-99AB-2E1AF6B4CAC8}" srcOrd="0" destOrd="0" parTransId="{059E3597-94DE-42FC-A994-0AF2C29BDC88}" sibTransId="{62C25548-E0B3-46B6-A9F4-2D83A80D22FC}"/>
    <dgm:cxn modelId="{31BFA39E-D739-4DBD-9866-F101FA05AE76}" srcId="{89730144-3AF2-4241-9640-F6A75CFAF829}" destId="{0BF4E81A-F221-4E94-BA4A-2424CC6E1242}" srcOrd="1" destOrd="0" parTransId="{CC15A4C0-AFA1-4C2B-84B8-98407FFBFADA}" sibTransId="{AF8110D8-2075-4EC4-B88A-862CFC96A2E1}"/>
    <dgm:cxn modelId="{7FDD64C0-EFB8-4030-88DD-AF55B13C5C3D}" type="presOf" srcId="{83258D54-7A06-45B1-8F0A-671466D36BF0}" destId="{F3E4701F-F97C-4AA5-B037-58880FC40A5F}" srcOrd="0" destOrd="0" presId="urn:microsoft.com/office/officeart/2005/8/layout/bList2"/>
    <dgm:cxn modelId="{B44423C1-E9B4-425B-9916-B5AC80318549}" type="presOf" srcId="{0BF4E81A-F221-4E94-BA4A-2424CC6E1242}" destId="{0CE93380-AA96-4DE9-B552-DFEA19E889B1}" srcOrd="1" destOrd="0" presId="urn:microsoft.com/office/officeart/2005/8/layout/bList2"/>
    <dgm:cxn modelId="{BA8D48DE-C837-4982-BA24-5012CAFE6352}" srcId="{7E176F3C-0016-4265-99AB-2E1AF6B4CAC8}" destId="{6A4F7C12-1E89-40C0-B2D8-BAC8B4E4FF3F}" srcOrd="0" destOrd="0" parTransId="{FA483EF9-8452-40DE-9EFF-0C7EBDA9938F}" sibTransId="{068B1081-5F4F-49D2-B383-0068DA66F1DE}"/>
    <dgm:cxn modelId="{0E5FFFE7-F7A3-42C4-9AC8-165AE70C47A0}" srcId="{0BF4E81A-F221-4E94-BA4A-2424CC6E1242}" destId="{146179E2-AC88-4D49-BB9D-4B16412BEE96}" srcOrd="0" destOrd="0" parTransId="{F37151F6-9657-44F9-8C90-967612524D9A}" sibTransId="{6B537C11-9F6A-4BD9-9ED9-808D6548C96A}"/>
    <dgm:cxn modelId="{DDEA2CF6-5D9C-4F1D-90C6-6A793BBE5D6D}" type="presOf" srcId="{62C25548-E0B3-46B6-A9F4-2D83A80D22FC}" destId="{82F5F447-B012-4030-B389-5CD354C32807}" srcOrd="0" destOrd="0" presId="urn:microsoft.com/office/officeart/2005/8/layout/bList2"/>
    <dgm:cxn modelId="{A70F05FE-94BF-4119-92B1-CA3B220F5C6F}" type="presParOf" srcId="{509D735B-E661-46A4-9E00-0A84CA5165D2}" destId="{FE3F02D7-49FC-4187-961B-7F6BC3EC1775}" srcOrd="0" destOrd="0" presId="urn:microsoft.com/office/officeart/2005/8/layout/bList2"/>
    <dgm:cxn modelId="{6B3ADA81-CECC-4394-8ED1-1AD402E37A74}" type="presParOf" srcId="{FE3F02D7-49FC-4187-961B-7F6BC3EC1775}" destId="{C8350035-7C07-4E76-BE88-CE5DEF9C4249}" srcOrd="0" destOrd="0" presId="urn:microsoft.com/office/officeart/2005/8/layout/bList2"/>
    <dgm:cxn modelId="{7464B72F-67AF-4B0F-84A7-8C1622F91134}" type="presParOf" srcId="{FE3F02D7-49FC-4187-961B-7F6BC3EC1775}" destId="{10CC0F34-F3DD-4570-BD15-02E498217861}" srcOrd="1" destOrd="0" presId="urn:microsoft.com/office/officeart/2005/8/layout/bList2"/>
    <dgm:cxn modelId="{34F566D5-2147-4C81-8529-EBB6E0ABA342}" type="presParOf" srcId="{FE3F02D7-49FC-4187-961B-7F6BC3EC1775}" destId="{B164E0F5-D8AD-4B8F-9578-6F16D751A714}" srcOrd="2" destOrd="0" presId="urn:microsoft.com/office/officeart/2005/8/layout/bList2"/>
    <dgm:cxn modelId="{CE2F6211-77C9-43E7-8143-835DCB7C8E9F}" type="presParOf" srcId="{FE3F02D7-49FC-4187-961B-7F6BC3EC1775}" destId="{FC706A79-C5EA-49E8-8D49-7E74F2298FD1}" srcOrd="3" destOrd="0" presId="urn:microsoft.com/office/officeart/2005/8/layout/bList2"/>
    <dgm:cxn modelId="{C63F93EB-FCAA-44C5-AA46-49BDA853D6D1}" type="presParOf" srcId="{509D735B-E661-46A4-9E00-0A84CA5165D2}" destId="{82F5F447-B012-4030-B389-5CD354C32807}" srcOrd="1" destOrd="0" presId="urn:microsoft.com/office/officeart/2005/8/layout/bList2"/>
    <dgm:cxn modelId="{1032AF28-E8B7-437F-8B8C-B6DC2A1A1D8E}" type="presParOf" srcId="{509D735B-E661-46A4-9E00-0A84CA5165D2}" destId="{B678698C-FC8B-4BF4-A5D6-0AE653900412}" srcOrd="2" destOrd="0" presId="urn:microsoft.com/office/officeart/2005/8/layout/bList2"/>
    <dgm:cxn modelId="{96CDDCA7-39C9-4E4D-8781-D14F39B862BA}" type="presParOf" srcId="{B678698C-FC8B-4BF4-A5D6-0AE653900412}" destId="{9619F367-EEAD-46F6-91D9-652F56270A93}" srcOrd="0" destOrd="0" presId="urn:microsoft.com/office/officeart/2005/8/layout/bList2"/>
    <dgm:cxn modelId="{02ADC45E-527C-4347-939F-891AE7910C81}" type="presParOf" srcId="{B678698C-FC8B-4BF4-A5D6-0AE653900412}" destId="{D94C09F5-6B67-443D-8B51-FE5DE9370944}" srcOrd="1" destOrd="0" presId="urn:microsoft.com/office/officeart/2005/8/layout/bList2"/>
    <dgm:cxn modelId="{EC038EA4-F91C-4B42-81E9-15134D3D1208}" type="presParOf" srcId="{B678698C-FC8B-4BF4-A5D6-0AE653900412}" destId="{0CE93380-AA96-4DE9-B552-DFEA19E889B1}" srcOrd="2" destOrd="0" presId="urn:microsoft.com/office/officeart/2005/8/layout/bList2"/>
    <dgm:cxn modelId="{BF4BBD45-0F69-4B60-9E9C-3C72D0E4587A}" type="presParOf" srcId="{B678698C-FC8B-4BF4-A5D6-0AE653900412}" destId="{75625A7F-F9D2-4A97-8DC2-FF934586DD97}" srcOrd="3" destOrd="0" presId="urn:microsoft.com/office/officeart/2005/8/layout/bList2"/>
    <dgm:cxn modelId="{1CDB12FC-7524-49F9-91E7-3A16169663AD}" type="presParOf" srcId="{509D735B-E661-46A4-9E00-0A84CA5165D2}" destId="{45A5A25A-15FB-4C2F-A2B9-0B6709D5AC14}" srcOrd="3" destOrd="0" presId="urn:microsoft.com/office/officeart/2005/8/layout/bList2"/>
    <dgm:cxn modelId="{C1259B6A-E871-4CD2-9ED3-C8E81E881DF1}" type="presParOf" srcId="{509D735B-E661-46A4-9E00-0A84CA5165D2}" destId="{F34A0712-4389-4CF5-9E5E-A41BE1672079}" srcOrd="4" destOrd="0" presId="urn:microsoft.com/office/officeart/2005/8/layout/bList2"/>
    <dgm:cxn modelId="{AA75FB13-F91D-41D8-AFDA-00C223464101}" type="presParOf" srcId="{F34A0712-4389-4CF5-9E5E-A41BE1672079}" destId="{F3E4701F-F97C-4AA5-B037-58880FC40A5F}" srcOrd="0" destOrd="0" presId="urn:microsoft.com/office/officeart/2005/8/layout/bList2"/>
    <dgm:cxn modelId="{E8F25A1D-4964-4DF7-B52A-0697ADAC9BBA}" type="presParOf" srcId="{F34A0712-4389-4CF5-9E5E-A41BE1672079}" destId="{F5BD6613-A5EC-4A1B-8953-7549703D6E6B}" srcOrd="1" destOrd="0" presId="urn:microsoft.com/office/officeart/2005/8/layout/bList2"/>
    <dgm:cxn modelId="{B3F7D65D-B05B-4E3B-AD86-F8757871773F}" type="presParOf" srcId="{F34A0712-4389-4CF5-9E5E-A41BE1672079}" destId="{51D156B4-920F-4008-ADF8-3D675DD82A46}" srcOrd="2" destOrd="0" presId="urn:microsoft.com/office/officeart/2005/8/layout/bList2"/>
    <dgm:cxn modelId="{BC21DAAD-B058-494C-B95E-3E5F751EB5AC}" type="presParOf" srcId="{F34A0712-4389-4CF5-9E5E-A41BE1672079}" destId="{10F53AF2-7B5F-44F2-8E08-342F3A22E754}" srcOrd="3" destOrd="0" presId="urn:microsoft.com/office/officeart/2005/8/layout/b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9730144-3AF2-4241-9640-F6A75CFAF82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400" dirty="0"/>
            <a:t>布局方式</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86CAC5A2-BBF2-47B6-BC28-1540AFE951C9}">
      <dgm:prSet custT="1"/>
      <dgm:spPr/>
      <dgm:t>
        <a:bodyPr/>
        <a:lstStyle/>
        <a:p>
          <a:r>
            <a:rPr lang="zh-CN" altLang="en-US" sz="2400" dirty="0"/>
            <a:t>间距调整</a:t>
          </a:r>
        </a:p>
      </dgm:t>
    </dgm:pt>
    <dgm:pt modelId="{9631052E-27AA-45EB-964C-EA6062323157}" type="parTrans" cxnId="{5C4E54F5-90D8-4A13-ABB3-302C4CDB305E}">
      <dgm:prSet/>
      <dgm:spPr/>
      <dgm:t>
        <a:bodyPr/>
        <a:lstStyle/>
        <a:p>
          <a:endParaRPr lang="zh-CN" altLang="en-US"/>
        </a:p>
      </dgm:t>
    </dgm:pt>
    <dgm:pt modelId="{CAA47B19-BB95-4674-9457-01585CDA736D}" type="sibTrans" cxnId="{5C4E54F5-90D8-4A13-ABB3-302C4CDB305E}">
      <dgm:prSet/>
      <dgm:spPr/>
      <dgm:t>
        <a:bodyPr/>
        <a:lstStyle/>
        <a:p>
          <a:endParaRPr lang="zh-CN" altLang="en-US"/>
        </a:p>
      </dgm:t>
    </dgm:pt>
    <dgm:pt modelId="{3F8135B4-75DD-482C-B824-CE3AC2AF5E2D}">
      <dgm:prSet custT="1"/>
      <dgm:spPr/>
      <dgm:t>
        <a:bodyPr/>
        <a:lstStyle/>
        <a:p>
          <a:r>
            <a:rPr lang="zh-CN" altLang="en-US" sz="1800" dirty="0"/>
            <a:t>根据视觉层次和功能关联性适当调整各个组件之间的距离，包括水平间距（</a:t>
          </a:r>
          <a:r>
            <a:rPr lang="en-US" altLang="en-US" sz="1800" dirty="0"/>
            <a:t>margin-left/margin-right</a:t>
          </a:r>
          <a:r>
            <a:rPr lang="zh-CN" altLang="en-US" sz="1800" dirty="0"/>
            <a:t>）和垂直间距（</a:t>
          </a:r>
          <a:r>
            <a:rPr lang="en-US" altLang="en-US" sz="1800" dirty="0"/>
            <a:t>margin-top/margin-bottom</a:t>
          </a:r>
          <a:r>
            <a:rPr lang="zh-CN" altLang="en-US" sz="1800" dirty="0"/>
            <a:t>），保证表单具有良好的可读性和操作舒适度。</a:t>
          </a:r>
        </a:p>
      </dgm:t>
    </dgm:pt>
    <dgm:pt modelId="{F3C468DC-8F3C-4416-865A-CEED01DD72CB}" type="parTrans" cxnId="{DCCECBF0-D854-48EF-98F7-FA87F3273588}">
      <dgm:prSet/>
      <dgm:spPr/>
      <dgm:t>
        <a:bodyPr/>
        <a:lstStyle/>
        <a:p>
          <a:endParaRPr lang="zh-CN" altLang="en-US"/>
        </a:p>
      </dgm:t>
    </dgm:pt>
    <dgm:pt modelId="{85739735-86DB-489A-8D65-EA858596832F}" type="sibTrans" cxnId="{DCCECBF0-D854-48EF-98F7-FA87F3273588}">
      <dgm:prSet/>
      <dgm:spPr/>
      <dgm:t>
        <a:bodyPr/>
        <a:lstStyle/>
        <a:p>
          <a:endParaRPr lang="zh-CN" altLang="en-US"/>
        </a:p>
      </dgm:t>
    </dgm:pt>
    <dgm:pt modelId="{49F0D16F-AA9B-4813-9169-C3955F02DB93}">
      <dgm:prSet phldrT="[文本]" custT="1"/>
      <dgm:spPr/>
      <dgm:t>
        <a:bodyPr anchor="t"/>
        <a:lstStyle/>
        <a:p>
          <a:r>
            <a:rPr lang="zh-CN" altLang="en-US" sz="1800" dirty="0"/>
            <a:t>采用灵活的布局技术（如 </a:t>
          </a:r>
          <a:r>
            <a:rPr lang="en-US" altLang="en-US" sz="1800" dirty="0"/>
            <a:t>Flexbox</a:t>
          </a:r>
          <a:r>
            <a:rPr lang="zh-CN" altLang="en-US" sz="1800" dirty="0"/>
            <a:t>、</a:t>
          </a:r>
          <a:r>
            <a:rPr lang="en-US" altLang="en-US" sz="1800" dirty="0"/>
            <a:t>Grid </a:t>
          </a:r>
          <a:r>
            <a:rPr lang="zh-CN" altLang="en-US" sz="1800" dirty="0"/>
            <a:t>或定位属性）合理安排表单各组成部分的位置关系，使整个表单结构清晰、逻辑性强。</a:t>
          </a:r>
        </a:p>
      </dgm:t>
    </dgm:pt>
    <dgm:pt modelId="{831A914A-5A5B-4857-8BF1-4C71AE964C59}" type="parTrans" cxnId="{3742B3D6-C6B6-4DE5-B90E-016538455FA4}">
      <dgm:prSet/>
      <dgm:spPr/>
      <dgm:t>
        <a:bodyPr/>
        <a:lstStyle/>
        <a:p>
          <a:endParaRPr lang="zh-CN" altLang="en-US"/>
        </a:p>
      </dgm:t>
    </dgm:pt>
    <dgm:pt modelId="{47C4DA20-BC1E-42DD-A9FC-7F5370B9CA3A}" type="sibTrans" cxnId="{3742B3D6-C6B6-4DE5-B90E-016538455FA4}">
      <dgm:prSet/>
      <dgm:spPr/>
      <dgm:t>
        <a:bodyPr/>
        <a:lstStyle/>
        <a:p>
          <a:endParaRPr lang="zh-CN" altLang="en-US"/>
        </a:p>
      </dgm:t>
    </dgm:pt>
    <dgm:pt modelId="{D5A1553C-F49D-461D-879C-935492E05A23}" type="pres">
      <dgm:prSet presAssocID="{89730144-3AF2-4241-9640-F6A75CFAF829}" presName="Name0" presStyleCnt="0">
        <dgm:presLayoutVars>
          <dgm:dir/>
          <dgm:animLvl val="lvl"/>
          <dgm:resizeHandles val="exact"/>
        </dgm:presLayoutVars>
      </dgm:prSet>
      <dgm:spPr/>
    </dgm:pt>
    <dgm:pt modelId="{A216A434-63A9-4EB0-B3DC-FFC1227F6E45}" type="pres">
      <dgm:prSet presAssocID="{7E176F3C-0016-4265-99AB-2E1AF6B4CAC8}" presName="composite" presStyleCnt="0"/>
      <dgm:spPr/>
    </dgm:pt>
    <dgm:pt modelId="{B48F5ECC-396E-4040-9834-7FD387132467}" type="pres">
      <dgm:prSet presAssocID="{7E176F3C-0016-4265-99AB-2E1AF6B4CAC8}" presName="parTx" presStyleLbl="alignNode1" presStyleIdx="0" presStyleCnt="2" custScaleY="186670">
        <dgm:presLayoutVars>
          <dgm:chMax val="0"/>
          <dgm:chPref val="0"/>
          <dgm:bulletEnabled val="1"/>
        </dgm:presLayoutVars>
      </dgm:prSet>
      <dgm:spPr/>
    </dgm:pt>
    <dgm:pt modelId="{0BDD14D7-2322-4BAB-9D6C-95C2D1210D8C}" type="pres">
      <dgm:prSet presAssocID="{7E176F3C-0016-4265-99AB-2E1AF6B4CAC8}" presName="desTx" presStyleLbl="alignAccFollowNode1" presStyleIdx="0" presStyleCnt="2">
        <dgm:presLayoutVars>
          <dgm:bulletEnabled val="1"/>
        </dgm:presLayoutVars>
      </dgm:prSet>
      <dgm:spPr/>
    </dgm:pt>
    <dgm:pt modelId="{362E79B8-3F15-4F99-B84D-660BD89BB6FE}" type="pres">
      <dgm:prSet presAssocID="{62C25548-E0B3-46B6-A9F4-2D83A80D22FC}" presName="space" presStyleCnt="0"/>
      <dgm:spPr/>
    </dgm:pt>
    <dgm:pt modelId="{76FE073E-04BE-4EC7-9014-377729E349C0}" type="pres">
      <dgm:prSet presAssocID="{86CAC5A2-BBF2-47B6-BC28-1540AFE951C9}" presName="composite" presStyleCnt="0"/>
      <dgm:spPr/>
    </dgm:pt>
    <dgm:pt modelId="{E37769E0-0428-452B-811C-8D6E6D47054F}" type="pres">
      <dgm:prSet presAssocID="{86CAC5A2-BBF2-47B6-BC28-1540AFE951C9}" presName="parTx" presStyleLbl="alignNode1" presStyleIdx="1" presStyleCnt="2" custScaleY="186670">
        <dgm:presLayoutVars>
          <dgm:chMax val="0"/>
          <dgm:chPref val="0"/>
          <dgm:bulletEnabled val="1"/>
        </dgm:presLayoutVars>
      </dgm:prSet>
      <dgm:spPr/>
    </dgm:pt>
    <dgm:pt modelId="{CDC9865F-54F8-4972-B6F1-C0CB35B11977}" type="pres">
      <dgm:prSet presAssocID="{86CAC5A2-BBF2-47B6-BC28-1540AFE951C9}" presName="desTx" presStyleLbl="alignAccFollowNode1" presStyleIdx="1" presStyleCnt="2">
        <dgm:presLayoutVars>
          <dgm:bulletEnabled val="1"/>
        </dgm:presLayoutVars>
      </dgm:prSet>
      <dgm:spPr/>
    </dgm:pt>
  </dgm:ptLst>
  <dgm:cxnLst>
    <dgm:cxn modelId="{DAF66955-4503-4463-A92A-52EF2D84AA23}" type="presOf" srcId="{86CAC5A2-BBF2-47B6-BC28-1540AFE951C9}" destId="{E37769E0-0428-452B-811C-8D6E6D47054F}" srcOrd="0" destOrd="0" presId="urn:microsoft.com/office/officeart/2005/8/layout/hList1"/>
    <dgm:cxn modelId="{E1248094-A915-4EE9-8AE5-600929BB47DF}" type="presOf" srcId="{89730144-3AF2-4241-9640-F6A75CFAF829}" destId="{D5A1553C-F49D-461D-879C-935492E05A23}" srcOrd="0" destOrd="0" presId="urn:microsoft.com/office/officeart/2005/8/layout/hList1"/>
    <dgm:cxn modelId="{3B602D95-29DE-4CE4-8114-DB83742D7887}" type="presOf" srcId="{3F8135B4-75DD-482C-B824-CE3AC2AF5E2D}" destId="{CDC9865F-54F8-4972-B6F1-C0CB35B11977}" srcOrd="0" destOrd="0" presId="urn:microsoft.com/office/officeart/2005/8/layout/hList1"/>
    <dgm:cxn modelId="{5E4E8A96-4C97-49F1-AAB3-6B8CAB8A0E10}" srcId="{89730144-3AF2-4241-9640-F6A75CFAF829}" destId="{7E176F3C-0016-4265-99AB-2E1AF6B4CAC8}" srcOrd="0" destOrd="0" parTransId="{059E3597-94DE-42FC-A994-0AF2C29BDC88}" sibTransId="{62C25548-E0B3-46B6-A9F4-2D83A80D22FC}"/>
    <dgm:cxn modelId="{68010CC8-355C-4698-AACD-346509105BEB}" type="presOf" srcId="{49F0D16F-AA9B-4813-9169-C3955F02DB93}" destId="{0BDD14D7-2322-4BAB-9D6C-95C2D1210D8C}" srcOrd="0" destOrd="0" presId="urn:microsoft.com/office/officeart/2005/8/layout/hList1"/>
    <dgm:cxn modelId="{921097D4-C9EC-4DD5-8DB4-BFDBBD5AB900}" type="presOf" srcId="{7E176F3C-0016-4265-99AB-2E1AF6B4CAC8}" destId="{B48F5ECC-396E-4040-9834-7FD387132467}" srcOrd="0" destOrd="0" presId="urn:microsoft.com/office/officeart/2005/8/layout/hList1"/>
    <dgm:cxn modelId="{3742B3D6-C6B6-4DE5-B90E-016538455FA4}" srcId="{7E176F3C-0016-4265-99AB-2E1AF6B4CAC8}" destId="{49F0D16F-AA9B-4813-9169-C3955F02DB93}" srcOrd="0" destOrd="0" parTransId="{831A914A-5A5B-4857-8BF1-4C71AE964C59}" sibTransId="{47C4DA20-BC1E-42DD-A9FC-7F5370B9CA3A}"/>
    <dgm:cxn modelId="{DCCECBF0-D854-48EF-98F7-FA87F3273588}" srcId="{86CAC5A2-BBF2-47B6-BC28-1540AFE951C9}" destId="{3F8135B4-75DD-482C-B824-CE3AC2AF5E2D}" srcOrd="0" destOrd="0" parTransId="{F3C468DC-8F3C-4416-865A-CEED01DD72CB}" sibTransId="{85739735-86DB-489A-8D65-EA858596832F}"/>
    <dgm:cxn modelId="{5C4E54F5-90D8-4A13-ABB3-302C4CDB305E}" srcId="{89730144-3AF2-4241-9640-F6A75CFAF829}" destId="{86CAC5A2-BBF2-47B6-BC28-1540AFE951C9}" srcOrd="1" destOrd="0" parTransId="{9631052E-27AA-45EB-964C-EA6062323157}" sibTransId="{CAA47B19-BB95-4674-9457-01585CDA736D}"/>
    <dgm:cxn modelId="{6B24BC69-1EBE-4C16-BF7C-60CD7A7DD2F3}" type="presParOf" srcId="{D5A1553C-F49D-461D-879C-935492E05A23}" destId="{A216A434-63A9-4EB0-B3DC-FFC1227F6E45}" srcOrd="0" destOrd="0" presId="urn:microsoft.com/office/officeart/2005/8/layout/hList1"/>
    <dgm:cxn modelId="{380ED39F-3E22-46E2-8F58-F05C431E2C09}" type="presParOf" srcId="{A216A434-63A9-4EB0-B3DC-FFC1227F6E45}" destId="{B48F5ECC-396E-4040-9834-7FD387132467}" srcOrd="0" destOrd="0" presId="urn:microsoft.com/office/officeart/2005/8/layout/hList1"/>
    <dgm:cxn modelId="{60EACED3-EBF9-4F61-8E12-6FA356F6A037}" type="presParOf" srcId="{A216A434-63A9-4EB0-B3DC-FFC1227F6E45}" destId="{0BDD14D7-2322-4BAB-9D6C-95C2D1210D8C}" srcOrd="1" destOrd="0" presId="urn:microsoft.com/office/officeart/2005/8/layout/hList1"/>
    <dgm:cxn modelId="{83D23394-8231-41FC-B5FD-C162ABEF3645}" type="presParOf" srcId="{D5A1553C-F49D-461D-879C-935492E05A23}" destId="{362E79B8-3F15-4F99-B84D-660BD89BB6FE}" srcOrd="1" destOrd="0" presId="urn:microsoft.com/office/officeart/2005/8/layout/hList1"/>
    <dgm:cxn modelId="{517826C3-B016-4849-BC65-5790EA04C7BE}" type="presParOf" srcId="{D5A1553C-F49D-461D-879C-935492E05A23}" destId="{76FE073E-04BE-4EC7-9014-377729E349C0}" srcOrd="2" destOrd="0" presId="urn:microsoft.com/office/officeart/2005/8/layout/hList1"/>
    <dgm:cxn modelId="{9CDE4E83-FC81-4E18-A76D-8A98737B9EF2}" type="presParOf" srcId="{76FE073E-04BE-4EC7-9014-377729E349C0}" destId="{E37769E0-0428-452B-811C-8D6E6D47054F}" srcOrd="0" destOrd="0" presId="urn:microsoft.com/office/officeart/2005/8/layout/hList1"/>
    <dgm:cxn modelId="{A2F8AECB-1A24-4E28-AFDD-FD3D8EDFDFC0}" type="presParOf" srcId="{76FE073E-04BE-4EC7-9014-377729E349C0}" destId="{CDC9865F-54F8-4972-B6F1-C0CB35B11977}"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9730144-3AF2-4241-9640-F6A75CFAF82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400" dirty="0"/>
            <a:t>图标</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3D99682A-52FA-433D-8EEA-34A19B11D438}">
      <dgm:prSet custT="1"/>
      <dgm:spPr/>
      <dgm:t>
        <a:bodyPr/>
        <a:lstStyle/>
        <a:p>
          <a:r>
            <a:rPr lang="zh-CN" altLang="en-US" sz="2400" dirty="0"/>
            <a:t>背景图案与纹理</a:t>
          </a:r>
        </a:p>
      </dgm:t>
    </dgm:pt>
    <dgm:pt modelId="{DD7C59DE-9635-4E21-9F43-43558B1EF2EB}" type="parTrans" cxnId="{2757CC7C-4691-4087-851A-A86D4F937926}">
      <dgm:prSet/>
      <dgm:spPr/>
      <dgm:t>
        <a:bodyPr/>
        <a:lstStyle/>
        <a:p>
          <a:endParaRPr lang="zh-CN" altLang="en-US"/>
        </a:p>
      </dgm:t>
    </dgm:pt>
    <dgm:pt modelId="{E677FC63-7DCA-4E5A-A28F-E79BA4FEE72A}" type="sibTrans" cxnId="{2757CC7C-4691-4087-851A-A86D4F937926}">
      <dgm:prSet/>
      <dgm:spPr/>
      <dgm:t>
        <a:bodyPr/>
        <a:lstStyle/>
        <a:p>
          <a:endParaRPr lang="zh-CN" altLang="en-US"/>
        </a:p>
      </dgm:t>
    </dgm:pt>
    <dgm:pt modelId="{44A74BE7-B10D-46A8-BBDF-68D63A7E0586}">
      <dgm:prSet custT="1"/>
      <dgm:spPr/>
      <dgm:t>
        <a:bodyPr/>
        <a:lstStyle/>
        <a:p>
          <a:r>
            <a:rPr lang="zh-CN" altLang="en-US" sz="2400" dirty="0"/>
            <a:t>动画效果</a:t>
          </a:r>
        </a:p>
      </dgm:t>
    </dgm:pt>
    <dgm:pt modelId="{3E650C10-E601-44A6-9C50-53EF654ADA95}" type="parTrans" cxnId="{551EA35F-9EBA-41E1-9E0F-D02BD5BF5C26}">
      <dgm:prSet/>
      <dgm:spPr/>
      <dgm:t>
        <a:bodyPr/>
        <a:lstStyle/>
        <a:p>
          <a:endParaRPr lang="zh-CN" altLang="en-US"/>
        </a:p>
      </dgm:t>
    </dgm:pt>
    <dgm:pt modelId="{18F914E9-9E1F-4EB0-B947-6A44C3591B33}" type="sibTrans" cxnId="{551EA35F-9EBA-41E1-9E0F-D02BD5BF5C26}">
      <dgm:prSet/>
      <dgm:spPr/>
      <dgm:t>
        <a:bodyPr/>
        <a:lstStyle/>
        <a:p>
          <a:endParaRPr lang="zh-CN" altLang="en-US"/>
        </a:p>
      </dgm:t>
    </dgm:pt>
    <dgm:pt modelId="{B4A33DDF-DF68-4755-83B8-1FBC77E5C89A}">
      <dgm:prSet custT="1"/>
      <dgm:spPr/>
      <dgm:t>
        <a:bodyPr/>
        <a:lstStyle/>
        <a:p>
          <a:r>
            <a:rPr lang="zh-CN" altLang="en-US" sz="2000" dirty="0"/>
            <a:t>运用 </a:t>
          </a:r>
          <a:r>
            <a:rPr lang="en-US" altLang="en-US" sz="2000" dirty="0"/>
            <a:t>CSS transitions </a:t>
          </a:r>
          <a:r>
            <a:rPr lang="zh-CN" altLang="en-US" sz="2000" dirty="0"/>
            <a:t>或 </a:t>
          </a:r>
          <a:r>
            <a:rPr lang="en-US" altLang="en-US" sz="2000" dirty="0"/>
            <a:t>animations </a:t>
          </a:r>
          <a:r>
            <a:rPr lang="zh-CN" altLang="en-US" sz="2000" dirty="0"/>
            <a:t>创建平滑的过渡效果，如表单提交后的淡出动画或加载中的进度条动画，提升用户的等待体验。</a:t>
          </a:r>
        </a:p>
      </dgm:t>
    </dgm:pt>
    <dgm:pt modelId="{04797CF1-E59B-4880-914D-948511CB2A82}" type="parTrans" cxnId="{4EF36D35-8F2C-4072-A9A2-710C43A246F8}">
      <dgm:prSet/>
      <dgm:spPr/>
      <dgm:t>
        <a:bodyPr/>
        <a:lstStyle/>
        <a:p>
          <a:endParaRPr lang="zh-CN" altLang="en-US"/>
        </a:p>
      </dgm:t>
    </dgm:pt>
    <dgm:pt modelId="{2460A07E-6B15-4586-9120-852029977937}" type="sibTrans" cxnId="{4EF36D35-8F2C-4072-A9A2-710C43A246F8}">
      <dgm:prSet/>
      <dgm:spPr/>
      <dgm:t>
        <a:bodyPr/>
        <a:lstStyle/>
        <a:p>
          <a:endParaRPr lang="zh-CN" altLang="en-US"/>
        </a:p>
      </dgm:t>
    </dgm:pt>
    <dgm:pt modelId="{2ED26048-FC0B-4022-8881-8726B1C7FE52}">
      <dgm:prSet custT="1"/>
      <dgm:spPr/>
      <dgm:t>
        <a:bodyPr/>
        <a:lstStyle/>
        <a:p>
          <a:r>
            <a:rPr lang="zh-CN" altLang="en-US" sz="2000" dirty="0"/>
            <a:t>在表单背景或特定组件背后引入自定义图案或纹理，增加视觉趣味性和品牌识别度。</a:t>
          </a:r>
        </a:p>
      </dgm:t>
    </dgm:pt>
    <dgm:pt modelId="{ECA058EC-F010-46D3-8391-B77C9D3AF912}" type="parTrans" cxnId="{1E20DEED-5F0E-4414-9CE1-4B05135DC1CF}">
      <dgm:prSet/>
      <dgm:spPr/>
      <dgm:t>
        <a:bodyPr/>
        <a:lstStyle/>
        <a:p>
          <a:endParaRPr lang="zh-CN" altLang="en-US"/>
        </a:p>
      </dgm:t>
    </dgm:pt>
    <dgm:pt modelId="{80ACC727-5769-4E4A-8643-BA0298F6F13C}" type="sibTrans" cxnId="{1E20DEED-5F0E-4414-9CE1-4B05135DC1CF}">
      <dgm:prSet/>
      <dgm:spPr/>
      <dgm:t>
        <a:bodyPr/>
        <a:lstStyle/>
        <a:p>
          <a:endParaRPr lang="zh-CN" altLang="en-US"/>
        </a:p>
      </dgm:t>
    </dgm:pt>
    <dgm:pt modelId="{704A9C3C-C7FD-47CD-9E3C-625584C331E0}">
      <dgm:prSet phldrT="[文本]" custT="1"/>
      <dgm:spPr/>
      <dgm:t>
        <a:bodyPr/>
        <a:lstStyle/>
        <a:p>
          <a:r>
            <a:rPr lang="zh-CN" altLang="en-US" sz="2000" dirty="0"/>
            <a:t>使用 </a:t>
          </a:r>
          <a:r>
            <a:rPr lang="en-US" altLang="en-US" sz="2000" dirty="0"/>
            <a:t>CSS Sprite </a:t>
          </a:r>
          <a:r>
            <a:rPr lang="zh-CN" altLang="en-US" sz="2000" dirty="0"/>
            <a:t>或 </a:t>
          </a:r>
          <a:r>
            <a:rPr lang="en-US" altLang="en-US" sz="2000" dirty="0"/>
            <a:t>SVG </a:t>
          </a:r>
          <a:r>
            <a:rPr lang="zh-CN" altLang="en-US" sz="2000" dirty="0"/>
            <a:t>等技术添加图标，以增强表单功能的可视化表现，比如在提交按钮旁加入一个“发送”图标，或者在密码输入框旁边放置一个“显示</a:t>
          </a:r>
          <a:r>
            <a:rPr lang="en-US" altLang="en-US" sz="2000" dirty="0"/>
            <a:t>/ </a:t>
          </a:r>
          <a:r>
            <a:rPr lang="zh-CN" altLang="en-US" sz="2000" dirty="0"/>
            <a:t>隐藏密码”的眼睛图标。</a:t>
          </a:r>
        </a:p>
      </dgm:t>
    </dgm:pt>
    <dgm:pt modelId="{149B452E-A691-4A5A-84C6-1A265FAAC24A}" type="parTrans" cxnId="{D768AF04-57A3-4C78-B570-A7513654C222}">
      <dgm:prSet/>
      <dgm:spPr/>
      <dgm:t>
        <a:bodyPr/>
        <a:lstStyle/>
        <a:p>
          <a:endParaRPr lang="zh-CN" altLang="en-US"/>
        </a:p>
      </dgm:t>
    </dgm:pt>
    <dgm:pt modelId="{A4A29BE6-4786-464B-A84D-E06F0A0D12D9}" type="sibTrans" cxnId="{D768AF04-57A3-4C78-B570-A7513654C222}">
      <dgm:prSet/>
      <dgm:spPr/>
      <dgm:t>
        <a:bodyPr/>
        <a:lstStyle/>
        <a:p>
          <a:endParaRPr lang="zh-CN" altLang="en-US"/>
        </a:p>
      </dgm:t>
    </dgm:pt>
    <dgm:pt modelId="{53A5DC2E-4638-4154-94D9-0D98597EC677}" type="pres">
      <dgm:prSet presAssocID="{89730144-3AF2-4241-9640-F6A75CFAF829}" presName="vert0" presStyleCnt="0">
        <dgm:presLayoutVars>
          <dgm:dir/>
          <dgm:animOne val="branch"/>
          <dgm:animLvl val="lvl"/>
        </dgm:presLayoutVars>
      </dgm:prSet>
      <dgm:spPr/>
    </dgm:pt>
    <dgm:pt modelId="{08B75CB6-A8BE-477E-B475-50F4F5268B9C}" type="pres">
      <dgm:prSet presAssocID="{7E176F3C-0016-4265-99AB-2E1AF6B4CAC8}" presName="thickLine" presStyleLbl="alignNode1" presStyleIdx="0" presStyleCnt="3"/>
      <dgm:spPr/>
    </dgm:pt>
    <dgm:pt modelId="{8970F6D4-EF70-4283-9BF6-10D8DC905636}" type="pres">
      <dgm:prSet presAssocID="{7E176F3C-0016-4265-99AB-2E1AF6B4CAC8}" presName="horz1" presStyleCnt="0"/>
      <dgm:spPr/>
    </dgm:pt>
    <dgm:pt modelId="{90994BD9-F84A-4599-AB22-0D5662A5EBD6}" type="pres">
      <dgm:prSet presAssocID="{7E176F3C-0016-4265-99AB-2E1AF6B4CAC8}" presName="tx1" presStyleLbl="revTx" presStyleIdx="0" presStyleCnt="6"/>
      <dgm:spPr/>
    </dgm:pt>
    <dgm:pt modelId="{19E270AD-A6BE-410A-9B55-E9532BFAFA95}" type="pres">
      <dgm:prSet presAssocID="{7E176F3C-0016-4265-99AB-2E1AF6B4CAC8}" presName="vert1" presStyleCnt="0"/>
      <dgm:spPr/>
    </dgm:pt>
    <dgm:pt modelId="{EC93F1F5-4272-4B17-9AD9-5DF4135610E6}" type="pres">
      <dgm:prSet presAssocID="{704A9C3C-C7FD-47CD-9E3C-625584C331E0}" presName="vertSpace2a" presStyleCnt="0"/>
      <dgm:spPr/>
    </dgm:pt>
    <dgm:pt modelId="{749455AC-CDF2-485B-8F6A-49A5530E22CF}" type="pres">
      <dgm:prSet presAssocID="{704A9C3C-C7FD-47CD-9E3C-625584C331E0}" presName="horz2" presStyleCnt="0"/>
      <dgm:spPr/>
    </dgm:pt>
    <dgm:pt modelId="{D0D4E970-FED1-440A-A8D8-3137B6E0BE7E}" type="pres">
      <dgm:prSet presAssocID="{704A9C3C-C7FD-47CD-9E3C-625584C331E0}" presName="horzSpace2" presStyleCnt="0"/>
      <dgm:spPr/>
    </dgm:pt>
    <dgm:pt modelId="{068E3DAA-CA12-4F8A-A62A-16F595BE2AEF}" type="pres">
      <dgm:prSet presAssocID="{704A9C3C-C7FD-47CD-9E3C-625584C331E0}" presName="tx2" presStyleLbl="revTx" presStyleIdx="1" presStyleCnt="6"/>
      <dgm:spPr/>
    </dgm:pt>
    <dgm:pt modelId="{FCD611DE-493E-48B6-AE75-522CD30696BE}" type="pres">
      <dgm:prSet presAssocID="{704A9C3C-C7FD-47CD-9E3C-625584C331E0}" presName="vert2" presStyleCnt="0"/>
      <dgm:spPr/>
    </dgm:pt>
    <dgm:pt modelId="{0447B444-7668-418A-B402-2F31B49E4987}" type="pres">
      <dgm:prSet presAssocID="{704A9C3C-C7FD-47CD-9E3C-625584C331E0}" presName="thinLine2b" presStyleLbl="callout" presStyleIdx="0" presStyleCnt="3"/>
      <dgm:spPr/>
    </dgm:pt>
    <dgm:pt modelId="{24E13B4F-3B54-4692-88A4-3F4550FE2E56}" type="pres">
      <dgm:prSet presAssocID="{704A9C3C-C7FD-47CD-9E3C-625584C331E0}" presName="vertSpace2b" presStyleCnt="0"/>
      <dgm:spPr/>
    </dgm:pt>
    <dgm:pt modelId="{7EB6AC8E-3205-4EFD-8D28-6C3854166DF7}" type="pres">
      <dgm:prSet presAssocID="{3D99682A-52FA-433D-8EEA-34A19B11D438}" presName="thickLine" presStyleLbl="alignNode1" presStyleIdx="1" presStyleCnt="3"/>
      <dgm:spPr/>
    </dgm:pt>
    <dgm:pt modelId="{A3063FAF-0558-4FFA-AC06-B715E5976793}" type="pres">
      <dgm:prSet presAssocID="{3D99682A-52FA-433D-8EEA-34A19B11D438}" presName="horz1" presStyleCnt="0"/>
      <dgm:spPr/>
    </dgm:pt>
    <dgm:pt modelId="{76462D20-6423-42BF-BF8B-098F77E4034F}" type="pres">
      <dgm:prSet presAssocID="{3D99682A-52FA-433D-8EEA-34A19B11D438}" presName="tx1" presStyleLbl="revTx" presStyleIdx="2" presStyleCnt="6"/>
      <dgm:spPr/>
    </dgm:pt>
    <dgm:pt modelId="{5BA8E572-6C9F-4E19-B048-1AB7C44A7C85}" type="pres">
      <dgm:prSet presAssocID="{3D99682A-52FA-433D-8EEA-34A19B11D438}" presName="vert1" presStyleCnt="0"/>
      <dgm:spPr/>
    </dgm:pt>
    <dgm:pt modelId="{761D29A3-BC6D-41AC-8330-B53D0EC19972}" type="pres">
      <dgm:prSet presAssocID="{2ED26048-FC0B-4022-8881-8726B1C7FE52}" presName="vertSpace2a" presStyleCnt="0"/>
      <dgm:spPr/>
    </dgm:pt>
    <dgm:pt modelId="{58D76AF6-B96D-4B06-9DC1-B217B1ABD9BD}" type="pres">
      <dgm:prSet presAssocID="{2ED26048-FC0B-4022-8881-8726B1C7FE52}" presName="horz2" presStyleCnt="0"/>
      <dgm:spPr/>
    </dgm:pt>
    <dgm:pt modelId="{1C33C44E-D434-4DCB-8F16-9349B80FA0D3}" type="pres">
      <dgm:prSet presAssocID="{2ED26048-FC0B-4022-8881-8726B1C7FE52}" presName="horzSpace2" presStyleCnt="0"/>
      <dgm:spPr/>
    </dgm:pt>
    <dgm:pt modelId="{974BD7F7-7C48-481C-915D-DAE668F1A001}" type="pres">
      <dgm:prSet presAssocID="{2ED26048-FC0B-4022-8881-8726B1C7FE52}" presName="tx2" presStyleLbl="revTx" presStyleIdx="3" presStyleCnt="6"/>
      <dgm:spPr/>
    </dgm:pt>
    <dgm:pt modelId="{84C4ADE4-BAE4-4BC7-BE9D-DF35D9E77C5B}" type="pres">
      <dgm:prSet presAssocID="{2ED26048-FC0B-4022-8881-8726B1C7FE52}" presName="vert2" presStyleCnt="0"/>
      <dgm:spPr/>
    </dgm:pt>
    <dgm:pt modelId="{07726D74-041A-4364-B014-5C3F3E502282}" type="pres">
      <dgm:prSet presAssocID="{2ED26048-FC0B-4022-8881-8726B1C7FE52}" presName="thinLine2b" presStyleLbl="callout" presStyleIdx="1" presStyleCnt="3"/>
      <dgm:spPr/>
    </dgm:pt>
    <dgm:pt modelId="{0C563F5D-1A77-4E58-8D2C-9B015DDDE12C}" type="pres">
      <dgm:prSet presAssocID="{2ED26048-FC0B-4022-8881-8726B1C7FE52}" presName="vertSpace2b" presStyleCnt="0"/>
      <dgm:spPr/>
    </dgm:pt>
    <dgm:pt modelId="{8BDB9BA6-ED4D-444F-8AEC-9D6B235D4C84}" type="pres">
      <dgm:prSet presAssocID="{44A74BE7-B10D-46A8-BBDF-68D63A7E0586}" presName="thickLine" presStyleLbl="alignNode1" presStyleIdx="2" presStyleCnt="3"/>
      <dgm:spPr/>
    </dgm:pt>
    <dgm:pt modelId="{9F73ED9D-5F01-420F-A654-7B6FE6FDFD7A}" type="pres">
      <dgm:prSet presAssocID="{44A74BE7-B10D-46A8-BBDF-68D63A7E0586}" presName="horz1" presStyleCnt="0"/>
      <dgm:spPr/>
    </dgm:pt>
    <dgm:pt modelId="{F15A5FF3-4CFA-407F-9FD4-E10C35F34039}" type="pres">
      <dgm:prSet presAssocID="{44A74BE7-B10D-46A8-BBDF-68D63A7E0586}" presName="tx1" presStyleLbl="revTx" presStyleIdx="4" presStyleCnt="6"/>
      <dgm:spPr/>
    </dgm:pt>
    <dgm:pt modelId="{317A1114-6945-4D7D-921C-76B235E36DFE}" type="pres">
      <dgm:prSet presAssocID="{44A74BE7-B10D-46A8-BBDF-68D63A7E0586}" presName="vert1" presStyleCnt="0"/>
      <dgm:spPr/>
    </dgm:pt>
    <dgm:pt modelId="{44B6BC90-4CE3-4A21-9162-93A9CC755F1F}" type="pres">
      <dgm:prSet presAssocID="{B4A33DDF-DF68-4755-83B8-1FBC77E5C89A}" presName="vertSpace2a" presStyleCnt="0"/>
      <dgm:spPr/>
    </dgm:pt>
    <dgm:pt modelId="{66207F4E-F3DE-4F53-B802-729BE3C08347}" type="pres">
      <dgm:prSet presAssocID="{B4A33DDF-DF68-4755-83B8-1FBC77E5C89A}" presName="horz2" presStyleCnt="0"/>
      <dgm:spPr/>
    </dgm:pt>
    <dgm:pt modelId="{DB2230C9-C1C4-4C68-A6B3-2B1CBFFC0D2D}" type="pres">
      <dgm:prSet presAssocID="{B4A33DDF-DF68-4755-83B8-1FBC77E5C89A}" presName="horzSpace2" presStyleCnt="0"/>
      <dgm:spPr/>
    </dgm:pt>
    <dgm:pt modelId="{F36296E9-D40D-4903-8223-A276185E3752}" type="pres">
      <dgm:prSet presAssocID="{B4A33DDF-DF68-4755-83B8-1FBC77E5C89A}" presName="tx2" presStyleLbl="revTx" presStyleIdx="5" presStyleCnt="6"/>
      <dgm:spPr/>
    </dgm:pt>
    <dgm:pt modelId="{564A115D-4EF7-48DA-B15A-6D6D2DC6462E}" type="pres">
      <dgm:prSet presAssocID="{B4A33DDF-DF68-4755-83B8-1FBC77E5C89A}" presName="vert2" presStyleCnt="0"/>
      <dgm:spPr/>
    </dgm:pt>
    <dgm:pt modelId="{3A4B05B5-9369-4BBE-B0F4-8CA069ED8066}" type="pres">
      <dgm:prSet presAssocID="{B4A33DDF-DF68-4755-83B8-1FBC77E5C89A}" presName="thinLine2b" presStyleLbl="callout" presStyleIdx="2" presStyleCnt="3"/>
      <dgm:spPr/>
    </dgm:pt>
    <dgm:pt modelId="{A0974E12-CDA7-4495-86B7-43FB499C2F0E}" type="pres">
      <dgm:prSet presAssocID="{B4A33DDF-DF68-4755-83B8-1FBC77E5C89A}" presName="vertSpace2b" presStyleCnt="0"/>
      <dgm:spPr/>
    </dgm:pt>
  </dgm:ptLst>
  <dgm:cxnLst>
    <dgm:cxn modelId="{D768AF04-57A3-4C78-B570-A7513654C222}" srcId="{7E176F3C-0016-4265-99AB-2E1AF6B4CAC8}" destId="{704A9C3C-C7FD-47CD-9E3C-625584C331E0}" srcOrd="0" destOrd="0" parTransId="{149B452E-A691-4A5A-84C6-1A265FAAC24A}" sibTransId="{A4A29BE6-4786-464B-A84D-E06F0A0D12D9}"/>
    <dgm:cxn modelId="{66999B19-0097-4899-BEE9-4E3081758F6D}" type="presOf" srcId="{B4A33DDF-DF68-4755-83B8-1FBC77E5C89A}" destId="{F36296E9-D40D-4903-8223-A276185E3752}" srcOrd="0" destOrd="0" presId="urn:microsoft.com/office/officeart/2008/layout/LinedList"/>
    <dgm:cxn modelId="{4EF36D35-8F2C-4072-A9A2-710C43A246F8}" srcId="{44A74BE7-B10D-46A8-BBDF-68D63A7E0586}" destId="{B4A33DDF-DF68-4755-83B8-1FBC77E5C89A}" srcOrd="0" destOrd="0" parTransId="{04797CF1-E59B-4880-914D-948511CB2A82}" sibTransId="{2460A07E-6B15-4586-9120-852029977937}"/>
    <dgm:cxn modelId="{551EA35F-9EBA-41E1-9E0F-D02BD5BF5C26}" srcId="{89730144-3AF2-4241-9640-F6A75CFAF829}" destId="{44A74BE7-B10D-46A8-BBDF-68D63A7E0586}" srcOrd="2" destOrd="0" parTransId="{3E650C10-E601-44A6-9C50-53EF654ADA95}" sibTransId="{18F914E9-9E1F-4EB0-B947-6A44C3591B33}"/>
    <dgm:cxn modelId="{2757CC7C-4691-4087-851A-A86D4F937926}" srcId="{89730144-3AF2-4241-9640-F6A75CFAF829}" destId="{3D99682A-52FA-433D-8EEA-34A19B11D438}" srcOrd="1" destOrd="0" parTransId="{DD7C59DE-9635-4E21-9F43-43558B1EF2EB}" sibTransId="{E677FC63-7DCA-4E5A-A28F-E79BA4FEE72A}"/>
    <dgm:cxn modelId="{5E4E8A96-4C97-49F1-AAB3-6B8CAB8A0E10}" srcId="{89730144-3AF2-4241-9640-F6A75CFAF829}" destId="{7E176F3C-0016-4265-99AB-2E1AF6B4CAC8}" srcOrd="0" destOrd="0" parTransId="{059E3597-94DE-42FC-A994-0AF2C29BDC88}" sibTransId="{62C25548-E0B3-46B6-A9F4-2D83A80D22FC}"/>
    <dgm:cxn modelId="{C6DBF0B9-4BC8-466F-B93F-8123395E468F}" type="presOf" srcId="{44A74BE7-B10D-46A8-BBDF-68D63A7E0586}" destId="{F15A5FF3-4CFA-407F-9FD4-E10C35F34039}" srcOrd="0" destOrd="0" presId="urn:microsoft.com/office/officeart/2008/layout/LinedList"/>
    <dgm:cxn modelId="{C29DE2BA-9EE2-4DB9-A00E-2125F07A4FBA}" type="presOf" srcId="{3D99682A-52FA-433D-8EEA-34A19B11D438}" destId="{76462D20-6423-42BF-BF8B-098F77E4034F}" srcOrd="0" destOrd="0" presId="urn:microsoft.com/office/officeart/2008/layout/LinedList"/>
    <dgm:cxn modelId="{B1528ADD-08F1-4A07-8AC7-AD4AF84FE9C7}" type="presOf" srcId="{7E176F3C-0016-4265-99AB-2E1AF6B4CAC8}" destId="{90994BD9-F84A-4599-AB22-0D5662A5EBD6}" srcOrd="0" destOrd="0" presId="urn:microsoft.com/office/officeart/2008/layout/LinedList"/>
    <dgm:cxn modelId="{279C82E2-3B51-4140-91DF-0BAC95F227F1}" type="presOf" srcId="{2ED26048-FC0B-4022-8881-8726B1C7FE52}" destId="{974BD7F7-7C48-481C-915D-DAE668F1A001}" srcOrd="0" destOrd="0" presId="urn:microsoft.com/office/officeart/2008/layout/LinedList"/>
    <dgm:cxn modelId="{1E20DEED-5F0E-4414-9CE1-4B05135DC1CF}" srcId="{3D99682A-52FA-433D-8EEA-34A19B11D438}" destId="{2ED26048-FC0B-4022-8881-8726B1C7FE52}" srcOrd="0" destOrd="0" parTransId="{ECA058EC-F010-46D3-8391-B77C9D3AF912}" sibTransId="{80ACC727-5769-4E4A-8643-BA0298F6F13C}"/>
    <dgm:cxn modelId="{78F8C6F2-36EE-4185-9E4A-F3A9E625A853}" type="presOf" srcId="{704A9C3C-C7FD-47CD-9E3C-625584C331E0}" destId="{068E3DAA-CA12-4F8A-A62A-16F595BE2AEF}" srcOrd="0" destOrd="0" presId="urn:microsoft.com/office/officeart/2008/layout/LinedList"/>
    <dgm:cxn modelId="{52FFDCF7-868D-4B5A-BD3B-66746BA8CF21}" type="presOf" srcId="{89730144-3AF2-4241-9640-F6A75CFAF829}" destId="{53A5DC2E-4638-4154-94D9-0D98597EC677}" srcOrd="0" destOrd="0" presId="urn:microsoft.com/office/officeart/2008/layout/LinedList"/>
    <dgm:cxn modelId="{A5D0F218-5E84-49D0-A92D-6BC704AC8D4E}" type="presParOf" srcId="{53A5DC2E-4638-4154-94D9-0D98597EC677}" destId="{08B75CB6-A8BE-477E-B475-50F4F5268B9C}" srcOrd="0" destOrd="0" presId="urn:microsoft.com/office/officeart/2008/layout/LinedList"/>
    <dgm:cxn modelId="{FE04D6F7-E94C-42FB-A4E4-CB81EA4A68B3}" type="presParOf" srcId="{53A5DC2E-4638-4154-94D9-0D98597EC677}" destId="{8970F6D4-EF70-4283-9BF6-10D8DC905636}" srcOrd="1" destOrd="0" presId="urn:microsoft.com/office/officeart/2008/layout/LinedList"/>
    <dgm:cxn modelId="{1F368136-CC40-4448-AE8D-ABF1CAC03BFC}" type="presParOf" srcId="{8970F6D4-EF70-4283-9BF6-10D8DC905636}" destId="{90994BD9-F84A-4599-AB22-0D5662A5EBD6}" srcOrd="0" destOrd="0" presId="urn:microsoft.com/office/officeart/2008/layout/LinedList"/>
    <dgm:cxn modelId="{58B917BD-7AA9-440E-BD00-8559E8C3EE18}" type="presParOf" srcId="{8970F6D4-EF70-4283-9BF6-10D8DC905636}" destId="{19E270AD-A6BE-410A-9B55-E9532BFAFA95}" srcOrd="1" destOrd="0" presId="urn:microsoft.com/office/officeart/2008/layout/LinedList"/>
    <dgm:cxn modelId="{7A3AE327-1E42-4CDB-A37D-1676D9BF2239}" type="presParOf" srcId="{19E270AD-A6BE-410A-9B55-E9532BFAFA95}" destId="{EC93F1F5-4272-4B17-9AD9-5DF4135610E6}" srcOrd="0" destOrd="0" presId="urn:microsoft.com/office/officeart/2008/layout/LinedList"/>
    <dgm:cxn modelId="{548C86DA-13E5-4240-8D5F-B0690AAD9C2E}" type="presParOf" srcId="{19E270AD-A6BE-410A-9B55-E9532BFAFA95}" destId="{749455AC-CDF2-485B-8F6A-49A5530E22CF}" srcOrd="1" destOrd="0" presId="urn:microsoft.com/office/officeart/2008/layout/LinedList"/>
    <dgm:cxn modelId="{C4B4EC12-9559-4EA0-A437-4E2769B95E65}" type="presParOf" srcId="{749455AC-CDF2-485B-8F6A-49A5530E22CF}" destId="{D0D4E970-FED1-440A-A8D8-3137B6E0BE7E}" srcOrd="0" destOrd="0" presId="urn:microsoft.com/office/officeart/2008/layout/LinedList"/>
    <dgm:cxn modelId="{72F79EBC-68DA-4213-B0E9-84C8B09E1507}" type="presParOf" srcId="{749455AC-CDF2-485B-8F6A-49A5530E22CF}" destId="{068E3DAA-CA12-4F8A-A62A-16F595BE2AEF}" srcOrd="1" destOrd="0" presId="urn:microsoft.com/office/officeart/2008/layout/LinedList"/>
    <dgm:cxn modelId="{1F2F0DAC-9EBD-4EEE-91CD-40041259B644}" type="presParOf" srcId="{749455AC-CDF2-485B-8F6A-49A5530E22CF}" destId="{FCD611DE-493E-48B6-AE75-522CD30696BE}" srcOrd="2" destOrd="0" presId="urn:microsoft.com/office/officeart/2008/layout/LinedList"/>
    <dgm:cxn modelId="{07409F9F-82CF-4245-9128-C04F6501F444}" type="presParOf" srcId="{19E270AD-A6BE-410A-9B55-E9532BFAFA95}" destId="{0447B444-7668-418A-B402-2F31B49E4987}" srcOrd="2" destOrd="0" presId="urn:microsoft.com/office/officeart/2008/layout/LinedList"/>
    <dgm:cxn modelId="{9A53BF91-B366-4D51-84CF-F3D9B445C522}" type="presParOf" srcId="{19E270AD-A6BE-410A-9B55-E9532BFAFA95}" destId="{24E13B4F-3B54-4692-88A4-3F4550FE2E56}" srcOrd="3" destOrd="0" presId="urn:microsoft.com/office/officeart/2008/layout/LinedList"/>
    <dgm:cxn modelId="{6DA81725-1966-4972-AFF5-46AF92DE69EB}" type="presParOf" srcId="{53A5DC2E-4638-4154-94D9-0D98597EC677}" destId="{7EB6AC8E-3205-4EFD-8D28-6C3854166DF7}" srcOrd="2" destOrd="0" presId="urn:microsoft.com/office/officeart/2008/layout/LinedList"/>
    <dgm:cxn modelId="{681249AA-191B-4CFB-9F91-F7C604A4DAE8}" type="presParOf" srcId="{53A5DC2E-4638-4154-94D9-0D98597EC677}" destId="{A3063FAF-0558-4FFA-AC06-B715E5976793}" srcOrd="3" destOrd="0" presId="urn:microsoft.com/office/officeart/2008/layout/LinedList"/>
    <dgm:cxn modelId="{50B10666-FC5B-4045-A3C2-6E07CE1A226C}" type="presParOf" srcId="{A3063FAF-0558-4FFA-AC06-B715E5976793}" destId="{76462D20-6423-42BF-BF8B-098F77E4034F}" srcOrd="0" destOrd="0" presId="urn:microsoft.com/office/officeart/2008/layout/LinedList"/>
    <dgm:cxn modelId="{5B7F9D2D-DBC7-4565-82B5-6B8874861AC2}" type="presParOf" srcId="{A3063FAF-0558-4FFA-AC06-B715E5976793}" destId="{5BA8E572-6C9F-4E19-B048-1AB7C44A7C85}" srcOrd="1" destOrd="0" presId="urn:microsoft.com/office/officeart/2008/layout/LinedList"/>
    <dgm:cxn modelId="{DAB9C1F3-2834-44AF-AAA5-A36E94443EE4}" type="presParOf" srcId="{5BA8E572-6C9F-4E19-B048-1AB7C44A7C85}" destId="{761D29A3-BC6D-41AC-8330-B53D0EC19972}" srcOrd="0" destOrd="0" presId="urn:microsoft.com/office/officeart/2008/layout/LinedList"/>
    <dgm:cxn modelId="{730D9C56-61F6-4695-A54C-B6A413B99D57}" type="presParOf" srcId="{5BA8E572-6C9F-4E19-B048-1AB7C44A7C85}" destId="{58D76AF6-B96D-4B06-9DC1-B217B1ABD9BD}" srcOrd="1" destOrd="0" presId="urn:microsoft.com/office/officeart/2008/layout/LinedList"/>
    <dgm:cxn modelId="{D2B9BF55-7F3F-4E30-A6CF-9E69528708F8}" type="presParOf" srcId="{58D76AF6-B96D-4B06-9DC1-B217B1ABD9BD}" destId="{1C33C44E-D434-4DCB-8F16-9349B80FA0D3}" srcOrd="0" destOrd="0" presId="urn:microsoft.com/office/officeart/2008/layout/LinedList"/>
    <dgm:cxn modelId="{B1A41FE7-1A08-47CA-A0FC-5A2B15EFB70B}" type="presParOf" srcId="{58D76AF6-B96D-4B06-9DC1-B217B1ABD9BD}" destId="{974BD7F7-7C48-481C-915D-DAE668F1A001}" srcOrd="1" destOrd="0" presId="urn:microsoft.com/office/officeart/2008/layout/LinedList"/>
    <dgm:cxn modelId="{36E22855-D1C4-4CFE-8A0A-B568A830DCDD}" type="presParOf" srcId="{58D76AF6-B96D-4B06-9DC1-B217B1ABD9BD}" destId="{84C4ADE4-BAE4-4BC7-BE9D-DF35D9E77C5B}" srcOrd="2" destOrd="0" presId="urn:microsoft.com/office/officeart/2008/layout/LinedList"/>
    <dgm:cxn modelId="{39FB7AA9-4D78-4D2D-91DD-C81BC22FAC38}" type="presParOf" srcId="{5BA8E572-6C9F-4E19-B048-1AB7C44A7C85}" destId="{07726D74-041A-4364-B014-5C3F3E502282}" srcOrd="2" destOrd="0" presId="urn:microsoft.com/office/officeart/2008/layout/LinedList"/>
    <dgm:cxn modelId="{87735B9F-AA18-4E11-8873-0D6209C836EB}" type="presParOf" srcId="{5BA8E572-6C9F-4E19-B048-1AB7C44A7C85}" destId="{0C563F5D-1A77-4E58-8D2C-9B015DDDE12C}" srcOrd="3" destOrd="0" presId="urn:microsoft.com/office/officeart/2008/layout/LinedList"/>
    <dgm:cxn modelId="{1E566A44-E6E9-45B3-A5B4-42022ABBB6F5}" type="presParOf" srcId="{53A5DC2E-4638-4154-94D9-0D98597EC677}" destId="{8BDB9BA6-ED4D-444F-8AEC-9D6B235D4C84}" srcOrd="4" destOrd="0" presId="urn:microsoft.com/office/officeart/2008/layout/LinedList"/>
    <dgm:cxn modelId="{091D6C22-63F1-4823-A77B-6C1DCB081E63}" type="presParOf" srcId="{53A5DC2E-4638-4154-94D9-0D98597EC677}" destId="{9F73ED9D-5F01-420F-A654-7B6FE6FDFD7A}" srcOrd="5" destOrd="0" presId="urn:microsoft.com/office/officeart/2008/layout/LinedList"/>
    <dgm:cxn modelId="{30873ED0-3A8A-4B5F-BE8E-02B37FC28CB7}" type="presParOf" srcId="{9F73ED9D-5F01-420F-A654-7B6FE6FDFD7A}" destId="{F15A5FF3-4CFA-407F-9FD4-E10C35F34039}" srcOrd="0" destOrd="0" presId="urn:microsoft.com/office/officeart/2008/layout/LinedList"/>
    <dgm:cxn modelId="{A83FFCFA-5F81-4F3E-84D6-BD86060B1904}" type="presParOf" srcId="{9F73ED9D-5F01-420F-A654-7B6FE6FDFD7A}" destId="{317A1114-6945-4D7D-921C-76B235E36DFE}" srcOrd="1" destOrd="0" presId="urn:microsoft.com/office/officeart/2008/layout/LinedList"/>
    <dgm:cxn modelId="{A0FCCC9C-9161-46FC-B357-EA0503472FDC}" type="presParOf" srcId="{317A1114-6945-4D7D-921C-76B235E36DFE}" destId="{44B6BC90-4CE3-4A21-9162-93A9CC755F1F}" srcOrd="0" destOrd="0" presId="urn:microsoft.com/office/officeart/2008/layout/LinedList"/>
    <dgm:cxn modelId="{69C92CB5-01C6-49A0-BC46-E3B71B365955}" type="presParOf" srcId="{317A1114-6945-4D7D-921C-76B235E36DFE}" destId="{66207F4E-F3DE-4F53-B802-729BE3C08347}" srcOrd="1" destOrd="0" presId="urn:microsoft.com/office/officeart/2008/layout/LinedList"/>
    <dgm:cxn modelId="{4555903D-8D5C-4482-BCAD-869B1462C4DC}" type="presParOf" srcId="{66207F4E-F3DE-4F53-B802-729BE3C08347}" destId="{DB2230C9-C1C4-4C68-A6B3-2B1CBFFC0D2D}" srcOrd="0" destOrd="0" presId="urn:microsoft.com/office/officeart/2008/layout/LinedList"/>
    <dgm:cxn modelId="{3E1F95E1-0436-4FA6-AAE6-4F6840ED5E1F}" type="presParOf" srcId="{66207F4E-F3DE-4F53-B802-729BE3C08347}" destId="{F36296E9-D40D-4903-8223-A276185E3752}" srcOrd="1" destOrd="0" presId="urn:microsoft.com/office/officeart/2008/layout/LinedList"/>
    <dgm:cxn modelId="{58029D42-CB77-4C5B-829F-82EE217CD6C0}" type="presParOf" srcId="{66207F4E-F3DE-4F53-B802-729BE3C08347}" destId="{564A115D-4EF7-48DA-B15A-6D6D2DC6462E}" srcOrd="2" destOrd="0" presId="urn:microsoft.com/office/officeart/2008/layout/LinedList"/>
    <dgm:cxn modelId="{9019EC5B-C96C-4AE9-82E7-9EFA9B697B2C}" type="presParOf" srcId="{317A1114-6945-4D7D-921C-76B235E36DFE}" destId="{3A4B05B5-9369-4BBE-B0F4-8CA069ED8066}" srcOrd="2" destOrd="0" presId="urn:microsoft.com/office/officeart/2008/layout/LinedList"/>
    <dgm:cxn modelId="{4DAEBC51-2F9A-4658-8F8D-0332B5758676}" type="presParOf" srcId="{317A1114-6945-4D7D-921C-76B235E36DFE}" destId="{A0974E12-CDA7-4495-86B7-43FB499C2F0E}" srcOrd="3"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000" dirty="0"/>
            <a:t>1. </a:t>
          </a:r>
          <a:r>
            <a:rPr lang="zh-CN" altLang="en-US" sz="2000" dirty="0"/>
            <a:t>跨设备适配</a:t>
          </a:r>
        </a:p>
      </dgm:t>
    </dgm:pt>
    <dgm:pt modelId="{059E3597-94DE-42FC-A994-0AF2C29BDC88}" type="parTrans" cxnId="{5E4E8A96-4C97-49F1-AAB3-6B8CAB8A0E10}">
      <dgm:prSet/>
      <dgm:spPr/>
      <dgm:t>
        <a:bodyPr/>
        <a:lstStyle/>
        <a:p>
          <a:endParaRPr lang="zh-CN" altLang="en-US" sz="1600"/>
        </a:p>
      </dgm:t>
    </dgm:pt>
    <dgm:pt modelId="{62C25548-E0B3-46B6-A9F4-2D83A80D22FC}" type="sibTrans" cxnId="{5E4E8A96-4C97-49F1-AAB3-6B8CAB8A0E10}">
      <dgm:prSet/>
      <dgm:spPr/>
      <dgm:t>
        <a:bodyPr/>
        <a:lstStyle/>
        <a:p>
          <a:endParaRPr lang="zh-CN" altLang="en-US" sz="1600"/>
        </a:p>
      </dgm:t>
    </dgm:pt>
    <dgm:pt modelId="{0F000350-518C-4072-9832-688D727A7020}">
      <dgm:prSet custT="1"/>
      <dgm:spPr/>
      <dgm:t>
        <a:bodyPr/>
        <a:lstStyle/>
        <a:p>
          <a:r>
            <a:rPr lang="zh-CN" altLang="en-US" sz="2000" dirty="0"/>
            <a:t>响应式设计的核心在于使页面布局能够根据不同设备的屏幕尺寸和方向进行自适应。在 </a:t>
          </a:r>
          <a:r>
            <a:rPr lang="en-US" altLang="en-US" sz="2000" dirty="0"/>
            <a:t>CSS </a:t>
          </a:r>
          <a:r>
            <a:rPr lang="zh-CN" altLang="en-US" sz="2000" dirty="0"/>
            <a:t>中，我们可以通过媒体查询来实现这一目标。</a:t>
          </a:r>
        </a:p>
      </dgm:t>
    </dgm:pt>
    <dgm:pt modelId="{CC832885-7A65-43D3-881F-243792CE7199}" type="parTrans" cxnId="{C324115B-6F28-4BD5-BA20-EAEE02215F34}">
      <dgm:prSet/>
      <dgm:spPr/>
      <dgm:t>
        <a:bodyPr/>
        <a:lstStyle/>
        <a:p>
          <a:endParaRPr lang="zh-CN" altLang="en-US" sz="1600"/>
        </a:p>
      </dgm:t>
    </dgm:pt>
    <dgm:pt modelId="{F8CDEDC6-385A-4DE6-AA09-2CCF66520280}" type="sibTrans" cxnId="{C324115B-6F28-4BD5-BA20-EAEE02215F34}">
      <dgm:prSet/>
      <dgm:spPr/>
      <dgm:t>
        <a:bodyPr/>
        <a:lstStyle/>
        <a:p>
          <a:endParaRPr lang="zh-CN" altLang="en-US" sz="1600"/>
        </a:p>
      </dgm:t>
    </dgm:pt>
    <dgm:pt modelId="{FF954BDD-DA8D-4905-83D2-87D1DF6EF7F9}">
      <dgm:prSet custT="1"/>
      <dgm:spPr/>
      <dgm:t>
        <a:bodyPr/>
        <a:lstStyle/>
        <a:p>
          <a:r>
            <a:rPr lang="en-US" altLang="en-US" sz="2000" dirty="0"/>
            <a:t>2. </a:t>
          </a:r>
          <a:r>
            <a:rPr lang="zh-CN" altLang="en-US" sz="2000" dirty="0"/>
            <a:t>表单组件的布局切换</a:t>
          </a:r>
        </a:p>
      </dgm:t>
    </dgm:pt>
    <dgm:pt modelId="{D582202E-5181-4BD9-9DDE-ECDB1E9D3C86}" type="parTrans" cxnId="{C5C11797-DBA3-4EF2-B059-54C299FAA13A}">
      <dgm:prSet/>
      <dgm:spPr/>
      <dgm:t>
        <a:bodyPr/>
        <a:lstStyle/>
        <a:p>
          <a:endParaRPr lang="zh-CN" altLang="en-US" sz="1600"/>
        </a:p>
      </dgm:t>
    </dgm:pt>
    <dgm:pt modelId="{2B9D5305-FAB0-4E6A-8927-C0955641B8ED}" type="sibTrans" cxnId="{C5C11797-DBA3-4EF2-B059-54C299FAA13A}">
      <dgm:prSet/>
      <dgm:spPr/>
      <dgm:t>
        <a:bodyPr/>
        <a:lstStyle/>
        <a:p>
          <a:endParaRPr lang="zh-CN" altLang="en-US" sz="1600"/>
        </a:p>
      </dgm:t>
    </dgm:pt>
    <dgm:pt modelId="{1C66B17B-4289-41D7-BF68-C0B4C2D1379B}">
      <dgm:prSet custT="1"/>
      <dgm:spPr/>
      <dgm:t>
        <a:bodyPr/>
        <a:lstStyle/>
        <a:p>
          <a:r>
            <a:rPr lang="zh-CN" altLang="en-US" sz="2000" dirty="0"/>
            <a:t>在大屏幕设备上，表单可能采用水平流动布局，而在小屏幕设备上则更倾向于垂直堆叠布局。通过 </a:t>
          </a:r>
          <a:r>
            <a:rPr lang="en-US" altLang="en-US" sz="2000" dirty="0"/>
            <a:t>Flexbox </a:t>
          </a:r>
          <a:r>
            <a:rPr lang="zh-CN" altLang="en-US" sz="2000" dirty="0"/>
            <a:t>或 </a:t>
          </a:r>
          <a:r>
            <a:rPr lang="en-US" altLang="en-US" sz="2000" dirty="0"/>
            <a:t>Grid </a:t>
          </a:r>
          <a:r>
            <a:rPr lang="zh-CN" altLang="en-US" sz="2000" dirty="0"/>
            <a:t>布局技术，可以轻松实现这种布局变化。</a:t>
          </a:r>
        </a:p>
      </dgm:t>
    </dgm:pt>
    <dgm:pt modelId="{9FB1E3D9-F003-49EF-A0EC-741469E171CE}" type="parTrans" cxnId="{F3C7B7F2-C4C7-4147-BCD0-F118412354C2}">
      <dgm:prSet/>
      <dgm:spPr/>
      <dgm:t>
        <a:bodyPr/>
        <a:lstStyle/>
        <a:p>
          <a:endParaRPr lang="zh-CN" altLang="en-US" sz="1600"/>
        </a:p>
      </dgm:t>
    </dgm:pt>
    <dgm:pt modelId="{CFFF944E-211D-4C50-A5CD-4110FA7CEDFD}" type="sibTrans" cxnId="{F3C7B7F2-C4C7-4147-BCD0-F118412354C2}">
      <dgm:prSet/>
      <dgm:spPr/>
      <dgm:t>
        <a:bodyPr/>
        <a:lstStyle/>
        <a:p>
          <a:endParaRPr lang="zh-CN" altLang="en-US" sz="1600"/>
        </a:p>
      </dgm:t>
    </dgm:pt>
    <dgm:pt modelId="{0E1F4E0A-DDE2-423A-93EF-7CBC790C3AAE}">
      <dgm:prSet custT="1"/>
      <dgm:spPr/>
      <dgm:t>
        <a:bodyPr/>
        <a:lstStyle/>
        <a:p>
          <a:r>
            <a:rPr lang="en-US" altLang="en-US" sz="2000" dirty="0"/>
            <a:t>3. </a:t>
          </a:r>
          <a:r>
            <a:rPr lang="zh-CN" altLang="en-US" sz="2000" dirty="0"/>
            <a:t>触摸屏设备交互体验优化</a:t>
          </a:r>
        </a:p>
      </dgm:t>
    </dgm:pt>
    <dgm:pt modelId="{F4371B18-18FA-4573-B739-6BC3C859AB3B}" type="parTrans" cxnId="{9B567419-481F-4911-96CB-63F2C0371E99}">
      <dgm:prSet/>
      <dgm:spPr/>
      <dgm:t>
        <a:bodyPr/>
        <a:lstStyle/>
        <a:p>
          <a:endParaRPr lang="zh-CN" altLang="en-US" sz="1600"/>
        </a:p>
      </dgm:t>
    </dgm:pt>
    <dgm:pt modelId="{1200FF1A-9DA0-4813-A733-149FAAD9EA8D}" type="sibTrans" cxnId="{9B567419-481F-4911-96CB-63F2C0371E99}">
      <dgm:prSet/>
      <dgm:spPr/>
      <dgm:t>
        <a:bodyPr/>
        <a:lstStyle/>
        <a:p>
          <a:endParaRPr lang="zh-CN" altLang="en-US" sz="1600"/>
        </a:p>
      </dgm:t>
    </dgm:pt>
    <dgm:pt modelId="{C6F44167-6CE6-420F-B3B3-CF4AC8AB8168}">
      <dgm:prSet custT="1"/>
      <dgm:spPr/>
      <dgm:t>
        <a:bodyPr/>
        <a:lstStyle/>
        <a:p>
          <a:r>
            <a:rPr lang="zh-CN" altLang="en-US" sz="2000" dirty="0"/>
            <a:t>触摸屏设备用户通常需要更大的可点击区域和明确的触控反馈，如增大按钮大小、增加输入框内边距以及使用 </a:t>
          </a:r>
          <a:r>
            <a:rPr lang="en-US" altLang="en-US" sz="2000" dirty="0"/>
            <a:t>touch-action </a:t>
          </a:r>
          <a:r>
            <a:rPr lang="zh-CN" altLang="en-US" sz="2000" dirty="0"/>
            <a:t>属性改善滚动行为等。</a:t>
          </a:r>
        </a:p>
      </dgm:t>
    </dgm:pt>
    <dgm:pt modelId="{078FC0EC-F5EE-4525-BDE8-DD0242324EAC}" type="parTrans" cxnId="{402DB325-9B48-4A3F-BD33-27B2845B3F00}">
      <dgm:prSet/>
      <dgm:spPr/>
      <dgm:t>
        <a:bodyPr/>
        <a:lstStyle/>
        <a:p>
          <a:endParaRPr lang="zh-CN" altLang="en-US" sz="1600"/>
        </a:p>
      </dgm:t>
    </dgm:pt>
    <dgm:pt modelId="{BFA0D678-A766-43FA-BEEA-F8301CB8A54B}" type="sibTrans" cxnId="{402DB325-9B48-4A3F-BD33-27B2845B3F00}">
      <dgm:prSet/>
      <dgm:spPr/>
      <dgm:t>
        <a:bodyPr/>
        <a:lstStyle/>
        <a:p>
          <a:endParaRPr lang="zh-CN" altLang="en-US" sz="1600"/>
        </a:p>
      </dgm:t>
    </dgm:pt>
    <dgm:pt modelId="{18DA3C48-0E78-4FB3-8F39-0C5D118B783A}">
      <dgm:prSet custT="1"/>
      <dgm:spPr/>
      <dgm:t>
        <a:bodyPr/>
        <a:lstStyle/>
        <a:p>
          <a:r>
            <a:rPr lang="en-US" altLang="en-US" sz="2000" dirty="0"/>
            <a:t>4. </a:t>
          </a:r>
          <a:r>
            <a:rPr lang="zh-CN" altLang="en-US" sz="2000" dirty="0"/>
            <a:t>打造灵活表单布局</a:t>
          </a:r>
        </a:p>
      </dgm:t>
    </dgm:pt>
    <dgm:pt modelId="{DBC20D49-B3B5-458F-A856-7B21146F6EFF}" type="parTrans" cxnId="{3625C736-7DC1-4A93-A502-18A06F70BF87}">
      <dgm:prSet/>
      <dgm:spPr/>
      <dgm:t>
        <a:bodyPr/>
        <a:lstStyle/>
        <a:p>
          <a:endParaRPr lang="zh-CN" altLang="en-US" sz="1600"/>
        </a:p>
      </dgm:t>
    </dgm:pt>
    <dgm:pt modelId="{B8E4FAB2-E27F-4E50-885E-785833B27CC0}" type="sibTrans" cxnId="{3625C736-7DC1-4A93-A502-18A06F70BF87}">
      <dgm:prSet/>
      <dgm:spPr/>
      <dgm:t>
        <a:bodyPr/>
        <a:lstStyle/>
        <a:p>
          <a:endParaRPr lang="zh-CN" altLang="en-US" sz="1600"/>
        </a:p>
      </dgm:t>
    </dgm:pt>
    <dgm:pt modelId="{5FCB6F81-2E38-4E80-8A00-AB338B2BB07A}">
      <dgm:prSet custT="1"/>
      <dgm:spPr/>
      <dgm:t>
        <a:bodyPr/>
        <a:lstStyle/>
        <a:p>
          <a:r>
            <a:rPr lang="en-US" altLang="en-US" sz="2000" dirty="0"/>
            <a:t>Flexbox </a:t>
          </a:r>
          <a:r>
            <a:rPr lang="zh-CN" altLang="en-US" sz="2000" dirty="0"/>
            <a:t>和 </a:t>
          </a:r>
          <a:r>
            <a:rPr lang="en-US" altLang="en-US" sz="2000" dirty="0"/>
            <a:t>Grid </a:t>
          </a:r>
          <a:r>
            <a:rPr lang="zh-CN" altLang="en-US" sz="2000" dirty="0"/>
            <a:t>布局提供了强大的工具来创建动态且响应式的布局。</a:t>
          </a:r>
        </a:p>
      </dgm:t>
    </dgm:pt>
    <dgm:pt modelId="{DA014D4A-DE5F-4208-84CC-1A27A162D388}" type="parTrans" cxnId="{156CEDA4-80AD-4EF1-8C8F-B3F2AF227425}">
      <dgm:prSet/>
      <dgm:spPr/>
      <dgm:t>
        <a:bodyPr/>
        <a:lstStyle/>
        <a:p>
          <a:endParaRPr lang="zh-CN" altLang="en-US" sz="1600"/>
        </a:p>
      </dgm:t>
    </dgm:pt>
    <dgm:pt modelId="{D15A31E0-3C27-48CA-90BB-A3D20FD1938A}" type="sibTrans" cxnId="{156CEDA4-80AD-4EF1-8C8F-B3F2AF227425}">
      <dgm:prSet/>
      <dgm:spPr/>
      <dgm:t>
        <a:bodyPr/>
        <a:lstStyle/>
        <a:p>
          <a:endParaRPr lang="zh-CN" altLang="en-US" sz="1600"/>
        </a:p>
      </dgm:t>
    </dgm:pt>
    <dgm:pt modelId="{D9F1D2AB-6C3B-4800-A495-A6EC69CCA634}" type="pres">
      <dgm:prSet presAssocID="{89730144-3AF2-4241-9640-F6A75CFAF829}" presName="linear" presStyleCnt="0">
        <dgm:presLayoutVars>
          <dgm:animLvl val="lvl"/>
          <dgm:resizeHandles val="exact"/>
        </dgm:presLayoutVars>
      </dgm:prSet>
      <dgm:spPr/>
    </dgm:pt>
    <dgm:pt modelId="{999E87DE-7FDB-46CD-A4BB-131A42F0DAB7}" type="pres">
      <dgm:prSet presAssocID="{7E176F3C-0016-4265-99AB-2E1AF6B4CAC8}" presName="parentText" presStyleLbl="node1" presStyleIdx="0" presStyleCnt="4">
        <dgm:presLayoutVars>
          <dgm:chMax val="0"/>
          <dgm:bulletEnabled val="1"/>
        </dgm:presLayoutVars>
      </dgm:prSet>
      <dgm:spPr/>
    </dgm:pt>
    <dgm:pt modelId="{F0542E74-C539-422D-8120-78B6A6318E29}" type="pres">
      <dgm:prSet presAssocID="{7E176F3C-0016-4265-99AB-2E1AF6B4CAC8}" presName="childText" presStyleLbl="revTx" presStyleIdx="0" presStyleCnt="4">
        <dgm:presLayoutVars>
          <dgm:bulletEnabled val="1"/>
        </dgm:presLayoutVars>
      </dgm:prSet>
      <dgm:spPr/>
    </dgm:pt>
    <dgm:pt modelId="{E9A000E5-AC0B-4E19-B4F2-854D946AF83B}" type="pres">
      <dgm:prSet presAssocID="{FF954BDD-DA8D-4905-83D2-87D1DF6EF7F9}" presName="parentText" presStyleLbl="node1" presStyleIdx="1" presStyleCnt="4">
        <dgm:presLayoutVars>
          <dgm:chMax val="0"/>
          <dgm:bulletEnabled val="1"/>
        </dgm:presLayoutVars>
      </dgm:prSet>
      <dgm:spPr/>
    </dgm:pt>
    <dgm:pt modelId="{CDD9DD81-F466-4D15-A295-E6E6A2829B32}" type="pres">
      <dgm:prSet presAssocID="{FF954BDD-DA8D-4905-83D2-87D1DF6EF7F9}" presName="childText" presStyleLbl="revTx" presStyleIdx="1" presStyleCnt="4">
        <dgm:presLayoutVars>
          <dgm:bulletEnabled val="1"/>
        </dgm:presLayoutVars>
      </dgm:prSet>
      <dgm:spPr/>
    </dgm:pt>
    <dgm:pt modelId="{3735DB15-4ABD-4F53-92A7-092063957ABB}" type="pres">
      <dgm:prSet presAssocID="{0E1F4E0A-DDE2-423A-93EF-7CBC790C3AAE}" presName="parentText" presStyleLbl="node1" presStyleIdx="2" presStyleCnt="4">
        <dgm:presLayoutVars>
          <dgm:chMax val="0"/>
          <dgm:bulletEnabled val="1"/>
        </dgm:presLayoutVars>
      </dgm:prSet>
      <dgm:spPr/>
    </dgm:pt>
    <dgm:pt modelId="{71DFDBAD-1C8B-4234-959C-0534EF586F0C}" type="pres">
      <dgm:prSet presAssocID="{0E1F4E0A-DDE2-423A-93EF-7CBC790C3AAE}" presName="childText" presStyleLbl="revTx" presStyleIdx="2" presStyleCnt="4">
        <dgm:presLayoutVars>
          <dgm:bulletEnabled val="1"/>
        </dgm:presLayoutVars>
      </dgm:prSet>
      <dgm:spPr/>
    </dgm:pt>
    <dgm:pt modelId="{72909558-FF8D-4505-A6ED-CF3E217613CB}" type="pres">
      <dgm:prSet presAssocID="{18DA3C48-0E78-4FB3-8F39-0C5D118B783A}" presName="parentText" presStyleLbl="node1" presStyleIdx="3" presStyleCnt="4">
        <dgm:presLayoutVars>
          <dgm:chMax val="0"/>
          <dgm:bulletEnabled val="1"/>
        </dgm:presLayoutVars>
      </dgm:prSet>
      <dgm:spPr/>
    </dgm:pt>
    <dgm:pt modelId="{FDC64FF4-6CD6-4AAF-86AE-6005EBCCDC96}" type="pres">
      <dgm:prSet presAssocID="{18DA3C48-0E78-4FB3-8F39-0C5D118B783A}" presName="childText" presStyleLbl="revTx" presStyleIdx="3" presStyleCnt="4">
        <dgm:presLayoutVars>
          <dgm:bulletEnabled val="1"/>
        </dgm:presLayoutVars>
      </dgm:prSet>
      <dgm:spPr/>
    </dgm:pt>
  </dgm:ptLst>
  <dgm:cxnLst>
    <dgm:cxn modelId="{9B567419-481F-4911-96CB-63F2C0371E99}" srcId="{89730144-3AF2-4241-9640-F6A75CFAF829}" destId="{0E1F4E0A-DDE2-423A-93EF-7CBC790C3AAE}" srcOrd="2" destOrd="0" parTransId="{F4371B18-18FA-4573-B739-6BC3C859AB3B}" sibTransId="{1200FF1A-9DA0-4813-A733-149FAAD9EA8D}"/>
    <dgm:cxn modelId="{A2B7161C-052E-4A79-8EEA-5AB1D886341A}" type="presOf" srcId="{FF954BDD-DA8D-4905-83D2-87D1DF6EF7F9}" destId="{E9A000E5-AC0B-4E19-B4F2-854D946AF83B}" srcOrd="0" destOrd="0" presId="urn:microsoft.com/office/officeart/2005/8/layout/vList2"/>
    <dgm:cxn modelId="{402DB325-9B48-4A3F-BD33-27B2845B3F00}" srcId="{0E1F4E0A-DDE2-423A-93EF-7CBC790C3AAE}" destId="{C6F44167-6CE6-420F-B3B3-CF4AC8AB8168}" srcOrd="0" destOrd="0" parTransId="{078FC0EC-F5EE-4525-BDE8-DD0242324EAC}" sibTransId="{BFA0D678-A766-43FA-BEEA-F8301CB8A54B}"/>
    <dgm:cxn modelId="{3625C736-7DC1-4A93-A502-18A06F70BF87}" srcId="{89730144-3AF2-4241-9640-F6A75CFAF829}" destId="{18DA3C48-0E78-4FB3-8F39-0C5D118B783A}" srcOrd="3" destOrd="0" parTransId="{DBC20D49-B3B5-458F-A856-7B21146F6EFF}" sibTransId="{B8E4FAB2-E27F-4E50-885E-785833B27CC0}"/>
    <dgm:cxn modelId="{C324115B-6F28-4BD5-BA20-EAEE02215F34}" srcId="{7E176F3C-0016-4265-99AB-2E1AF6B4CAC8}" destId="{0F000350-518C-4072-9832-688D727A7020}" srcOrd="0" destOrd="0" parTransId="{CC832885-7A65-43D3-881F-243792CE7199}" sibTransId="{F8CDEDC6-385A-4DE6-AA09-2CCF66520280}"/>
    <dgm:cxn modelId="{A5837E49-D2B0-4E0B-AC9F-A8B1FC266975}" type="presOf" srcId="{C6F44167-6CE6-420F-B3B3-CF4AC8AB8168}" destId="{71DFDBAD-1C8B-4234-959C-0534EF586F0C}" srcOrd="0" destOrd="0" presId="urn:microsoft.com/office/officeart/2005/8/layout/vList2"/>
    <dgm:cxn modelId="{AC201650-2F68-4A83-BB13-147EA7643746}" type="presOf" srcId="{0F000350-518C-4072-9832-688D727A7020}" destId="{F0542E74-C539-422D-8120-78B6A6318E29}" srcOrd="0" destOrd="0" presId="urn:microsoft.com/office/officeart/2005/8/layout/vList2"/>
    <dgm:cxn modelId="{D64DF457-C0BE-444F-A09F-B98A80999CEF}" type="presOf" srcId="{0E1F4E0A-DDE2-423A-93EF-7CBC790C3AAE}" destId="{3735DB15-4ABD-4F53-92A7-092063957ABB}"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C5C11797-DBA3-4EF2-B059-54C299FAA13A}" srcId="{89730144-3AF2-4241-9640-F6A75CFAF829}" destId="{FF954BDD-DA8D-4905-83D2-87D1DF6EF7F9}" srcOrd="1" destOrd="0" parTransId="{D582202E-5181-4BD9-9DDE-ECDB1E9D3C86}" sibTransId="{2B9D5305-FAB0-4E6A-8927-C0955641B8ED}"/>
    <dgm:cxn modelId="{156CEDA4-80AD-4EF1-8C8F-B3F2AF227425}" srcId="{18DA3C48-0E78-4FB3-8F39-0C5D118B783A}" destId="{5FCB6F81-2E38-4E80-8A00-AB338B2BB07A}" srcOrd="0" destOrd="0" parTransId="{DA014D4A-DE5F-4208-84CC-1A27A162D388}" sibTransId="{D15A31E0-3C27-48CA-90BB-A3D20FD1938A}"/>
    <dgm:cxn modelId="{069E88A6-6989-4131-BD1A-AABDD799D34F}" type="presOf" srcId="{89730144-3AF2-4241-9640-F6A75CFAF829}" destId="{D9F1D2AB-6C3B-4800-A495-A6EC69CCA634}" srcOrd="0" destOrd="0" presId="urn:microsoft.com/office/officeart/2005/8/layout/vList2"/>
    <dgm:cxn modelId="{996710BA-D54D-4A2C-A628-2AD0C1912DAB}" type="presOf" srcId="{1C66B17B-4289-41D7-BF68-C0B4C2D1379B}" destId="{CDD9DD81-F466-4D15-A295-E6E6A2829B32}" srcOrd="0" destOrd="0" presId="urn:microsoft.com/office/officeart/2005/8/layout/vList2"/>
    <dgm:cxn modelId="{BEBFABCE-2737-4E49-A895-125B50CF4C6F}" type="presOf" srcId="{18DA3C48-0E78-4FB3-8F39-0C5D118B783A}" destId="{72909558-FF8D-4505-A6ED-CF3E217613CB}" srcOrd="0" destOrd="0" presId="urn:microsoft.com/office/officeart/2005/8/layout/vList2"/>
    <dgm:cxn modelId="{065351CF-57B6-4E64-9FF8-7539BC6248E2}" type="presOf" srcId="{7E176F3C-0016-4265-99AB-2E1AF6B4CAC8}" destId="{999E87DE-7FDB-46CD-A4BB-131A42F0DAB7}" srcOrd="0" destOrd="0" presId="urn:microsoft.com/office/officeart/2005/8/layout/vList2"/>
    <dgm:cxn modelId="{9DE9AEF2-8593-4B61-A409-0B113F94A7E4}" type="presOf" srcId="{5FCB6F81-2E38-4E80-8A00-AB338B2BB07A}" destId="{FDC64FF4-6CD6-4AAF-86AE-6005EBCCDC96}" srcOrd="0" destOrd="0" presId="urn:microsoft.com/office/officeart/2005/8/layout/vList2"/>
    <dgm:cxn modelId="{F3C7B7F2-C4C7-4147-BCD0-F118412354C2}" srcId="{FF954BDD-DA8D-4905-83D2-87D1DF6EF7F9}" destId="{1C66B17B-4289-41D7-BF68-C0B4C2D1379B}" srcOrd="0" destOrd="0" parTransId="{9FB1E3D9-F003-49EF-A0EC-741469E171CE}" sibTransId="{CFFF944E-211D-4C50-A5CD-4110FA7CEDFD}"/>
    <dgm:cxn modelId="{BF273DFA-D1F1-445E-AE58-7560C112C7C0}" type="presParOf" srcId="{D9F1D2AB-6C3B-4800-A495-A6EC69CCA634}" destId="{999E87DE-7FDB-46CD-A4BB-131A42F0DAB7}" srcOrd="0" destOrd="0" presId="urn:microsoft.com/office/officeart/2005/8/layout/vList2"/>
    <dgm:cxn modelId="{42A8C30E-C088-480F-8AC2-F20A0E28A4EE}" type="presParOf" srcId="{D9F1D2AB-6C3B-4800-A495-A6EC69CCA634}" destId="{F0542E74-C539-422D-8120-78B6A6318E29}" srcOrd="1" destOrd="0" presId="urn:microsoft.com/office/officeart/2005/8/layout/vList2"/>
    <dgm:cxn modelId="{C23C8261-A13D-4416-ACB7-FAB2AEE1FD31}" type="presParOf" srcId="{D9F1D2AB-6C3B-4800-A495-A6EC69CCA634}" destId="{E9A000E5-AC0B-4E19-B4F2-854D946AF83B}" srcOrd="2" destOrd="0" presId="urn:microsoft.com/office/officeart/2005/8/layout/vList2"/>
    <dgm:cxn modelId="{BF5D9D84-D5A4-486D-AB37-209BB317F106}" type="presParOf" srcId="{D9F1D2AB-6C3B-4800-A495-A6EC69CCA634}" destId="{CDD9DD81-F466-4D15-A295-E6E6A2829B32}" srcOrd="3" destOrd="0" presId="urn:microsoft.com/office/officeart/2005/8/layout/vList2"/>
    <dgm:cxn modelId="{65E8227B-CBE0-4650-8BB1-B59D609B3B50}" type="presParOf" srcId="{D9F1D2AB-6C3B-4800-A495-A6EC69CCA634}" destId="{3735DB15-4ABD-4F53-92A7-092063957ABB}" srcOrd="4" destOrd="0" presId="urn:microsoft.com/office/officeart/2005/8/layout/vList2"/>
    <dgm:cxn modelId="{A6CE17E0-0E3A-4A1D-8474-5FBF85DA8CAF}" type="presParOf" srcId="{D9F1D2AB-6C3B-4800-A495-A6EC69CCA634}" destId="{71DFDBAD-1C8B-4234-959C-0534EF586F0C}" srcOrd="5" destOrd="0" presId="urn:microsoft.com/office/officeart/2005/8/layout/vList2"/>
    <dgm:cxn modelId="{D3BA3FF8-3BEA-42F6-84C1-3979C047B246}" type="presParOf" srcId="{D9F1D2AB-6C3B-4800-A495-A6EC69CCA634}" destId="{72909558-FF8D-4505-A6ED-CF3E217613CB}" srcOrd="6" destOrd="0" presId="urn:microsoft.com/office/officeart/2005/8/layout/vList2"/>
    <dgm:cxn modelId="{F68D2ABB-CD0F-46C7-9A0B-865AA26CA537}" type="presParOf" srcId="{D9F1D2AB-6C3B-4800-A495-A6EC69CCA634}" destId="{FDC64FF4-6CD6-4AAF-86AE-6005EBCCDC96}" srcOrd="7"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56DB9-8464-4AF6-A1A4-8E45C3123922}">
      <dsp:nvSpPr>
        <dsp:cNvPr id="0" name=""/>
        <dsp:cNvSpPr/>
      </dsp:nvSpPr>
      <dsp:spPr>
        <a:xfrm>
          <a:off x="411609" y="754"/>
          <a:ext cx="8638168" cy="785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en-US" altLang="en-US" sz="2800" kern="1200" dirty="0"/>
            <a:t>1. </a:t>
          </a:r>
          <a:r>
            <a:rPr lang="zh-CN" altLang="en-US" sz="2800" kern="1200" dirty="0"/>
            <a:t>初始化 </a:t>
          </a:r>
          <a:r>
            <a:rPr lang="en-US" altLang="en-US" sz="2800" kern="1200" dirty="0"/>
            <a:t>HTML </a:t>
          </a:r>
          <a:r>
            <a:rPr lang="zh-CN" altLang="en-US" sz="2800" kern="1200" dirty="0"/>
            <a:t>表单元素</a:t>
          </a:r>
        </a:p>
      </dsp:txBody>
      <dsp:txXfrm>
        <a:off x="411609" y="754"/>
        <a:ext cx="8638168" cy="785288"/>
      </dsp:txXfrm>
    </dsp:sp>
    <dsp:sp modelId="{F7511E6E-8EAF-49AF-BA56-D5CE74EFFD38}">
      <dsp:nvSpPr>
        <dsp:cNvPr id="0" name=""/>
        <dsp:cNvSpPr/>
      </dsp:nvSpPr>
      <dsp:spPr>
        <a:xfrm>
          <a:off x="411609"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973C3B-3A68-4CF2-A16C-5CCB65DB1AE3}">
      <dsp:nvSpPr>
        <dsp:cNvPr id="0" name=""/>
        <dsp:cNvSpPr/>
      </dsp:nvSpPr>
      <dsp:spPr>
        <a:xfrm>
          <a:off x="1625751"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85398C-28A7-403B-BC96-4610F15C8A65}">
      <dsp:nvSpPr>
        <dsp:cNvPr id="0" name=""/>
        <dsp:cNvSpPr/>
      </dsp:nvSpPr>
      <dsp:spPr>
        <a:xfrm>
          <a:off x="2840854"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551F8E-279A-4E1C-82E7-BD33726CCBC9}">
      <dsp:nvSpPr>
        <dsp:cNvPr id="0" name=""/>
        <dsp:cNvSpPr/>
      </dsp:nvSpPr>
      <dsp:spPr>
        <a:xfrm>
          <a:off x="4054996"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26E036-52C6-4287-9D08-B002E5BBF566}">
      <dsp:nvSpPr>
        <dsp:cNvPr id="0" name=""/>
        <dsp:cNvSpPr/>
      </dsp:nvSpPr>
      <dsp:spPr>
        <a:xfrm>
          <a:off x="5270099"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6D3F76-1901-4892-85F9-458847BCC165}">
      <dsp:nvSpPr>
        <dsp:cNvPr id="0" name=""/>
        <dsp:cNvSpPr/>
      </dsp:nvSpPr>
      <dsp:spPr>
        <a:xfrm>
          <a:off x="6484241"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F54100-2EEC-4699-B77D-8B8E84DCC224}">
      <dsp:nvSpPr>
        <dsp:cNvPr id="0" name=""/>
        <dsp:cNvSpPr/>
      </dsp:nvSpPr>
      <dsp:spPr>
        <a:xfrm>
          <a:off x="7699344" y="786042"/>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303D82-FCC2-49F7-B99A-09C55CAB6C9D}">
      <dsp:nvSpPr>
        <dsp:cNvPr id="0" name=""/>
        <dsp:cNvSpPr/>
      </dsp:nvSpPr>
      <dsp:spPr>
        <a:xfrm>
          <a:off x="411609" y="946008"/>
          <a:ext cx="8750464" cy="1279728"/>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l" defTabSz="844550">
            <a:lnSpc>
              <a:spcPct val="90000"/>
            </a:lnSpc>
            <a:spcBef>
              <a:spcPct val="0"/>
            </a:spcBef>
            <a:spcAft>
              <a:spcPct val="35000"/>
            </a:spcAft>
            <a:buNone/>
          </a:pPr>
          <a:r>
            <a:rPr lang="zh-CN" altLang="en-US" sz="1900" kern="1200" dirty="0"/>
            <a:t>在网页开发中，创建表单是收集用户数据的第一步。通过定义 </a:t>
          </a:r>
          <a:r>
            <a:rPr lang="en-US" altLang="en-US" sz="1900" kern="1200" dirty="0"/>
            <a:t>&lt;form&gt; </a:t>
          </a:r>
          <a:r>
            <a:rPr lang="zh-CN" altLang="en-US" sz="1900" kern="1200" dirty="0"/>
            <a:t>标签作为容器，并在其内部添加一系列表单控件，可以为用户提供一个结构化的输入界面。</a:t>
          </a:r>
        </a:p>
      </dsp:txBody>
      <dsp:txXfrm>
        <a:off x="411609" y="946008"/>
        <a:ext cx="8750464" cy="1279728"/>
      </dsp:txXfrm>
    </dsp:sp>
    <dsp:sp modelId="{969B5273-2099-4ED5-BEA6-17E5CA861C4B}">
      <dsp:nvSpPr>
        <dsp:cNvPr id="0" name=""/>
        <dsp:cNvSpPr/>
      </dsp:nvSpPr>
      <dsp:spPr>
        <a:xfrm>
          <a:off x="411609" y="2477845"/>
          <a:ext cx="8638168" cy="7852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en-US" altLang="en-US" sz="2800" kern="1200" dirty="0"/>
            <a:t>2. </a:t>
          </a:r>
          <a:r>
            <a:rPr lang="zh-CN" altLang="en-US" sz="2800" kern="1200" dirty="0"/>
            <a:t>设置基本属性与行为</a:t>
          </a:r>
        </a:p>
      </dsp:txBody>
      <dsp:txXfrm>
        <a:off x="411609" y="2477845"/>
        <a:ext cx="8638168" cy="785288"/>
      </dsp:txXfrm>
    </dsp:sp>
    <dsp:sp modelId="{C6C13F4D-66E9-4679-B1F2-ACA96E038668}">
      <dsp:nvSpPr>
        <dsp:cNvPr id="0" name=""/>
        <dsp:cNvSpPr/>
      </dsp:nvSpPr>
      <dsp:spPr>
        <a:xfrm>
          <a:off x="411609"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E79547-CDFB-4F64-B7B3-1BDDDC60E5A2}">
      <dsp:nvSpPr>
        <dsp:cNvPr id="0" name=""/>
        <dsp:cNvSpPr/>
      </dsp:nvSpPr>
      <dsp:spPr>
        <a:xfrm>
          <a:off x="1625751"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682372-30B9-4E48-9B46-FD13B41DEB53}">
      <dsp:nvSpPr>
        <dsp:cNvPr id="0" name=""/>
        <dsp:cNvSpPr/>
      </dsp:nvSpPr>
      <dsp:spPr>
        <a:xfrm>
          <a:off x="2840854"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217793-842A-4CCB-8329-15022705F0C8}">
      <dsp:nvSpPr>
        <dsp:cNvPr id="0" name=""/>
        <dsp:cNvSpPr/>
      </dsp:nvSpPr>
      <dsp:spPr>
        <a:xfrm>
          <a:off x="4054996"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B01129-91B2-423D-8D1C-5E748740DA55}">
      <dsp:nvSpPr>
        <dsp:cNvPr id="0" name=""/>
        <dsp:cNvSpPr/>
      </dsp:nvSpPr>
      <dsp:spPr>
        <a:xfrm>
          <a:off x="5270099"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ACCF9A-FABA-4667-8763-708B90979D5A}">
      <dsp:nvSpPr>
        <dsp:cNvPr id="0" name=""/>
        <dsp:cNvSpPr/>
      </dsp:nvSpPr>
      <dsp:spPr>
        <a:xfrm>
          <a:off x="6484241"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C50BF5-E3D0-4D03-B48F-880D72DAC8BC}">
      <dsp:nvSpPr>
        <dsp:cNvPr id="0" name=""/>
        <dsp:cNvSpPr/>
      </dsp:nvSpPr>
      <dsp:spPr>
        <a:xfrm>
          <a:off x="7699344" y="3263133"/>
          <a:ext cx="2021331" cy="1599660"/>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AB75A0-D17B-4B16-834C-0B648DEB6F2C}">
      <dsp:nvSpPr>
        <dsp:cNvPr id="0" name=""/>
        <dsp:cNvSpPr/>
      </dsp:nvSpPr>
      <dsp:spPr>
        <a:xfrm>
          <a:off x="411609" y="3423099"/>
          <a:ext cx="8750464" cy="1279728"/>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l" defTabSz="844550">
            <a:lnSpc>
              <a:spcPct val="90000"/>
            </a:lnSpc>
            <a:spcBef>
              <a:spcPct val="0"/>
            </a:spcBef>
            <a:spcAft>
              <a:spcPct val="35000"/>
            </a:spcAft>
            <a:buNone/>
          </a:pPr>
          <a:r>
            <a:rPr lang="zh-CN" altLang="en-US" sz="1900" kern="1200" dirty="0"/>
            <a:t>每个表单元素都有一系列可配置的属性，如 </a:t>
          </a:r>
          <a:r>
            <a:rPr lang="en-US" altLang="en-US" sz="1900" kern="1200" dirty="0"/>
            <a:t>action </a:t>
          </a:r>
          <a:r>
            <a:rPr lang="zh-CN" altLang="en-US" sz="1900" kern="1200" dirty="0"/>
            <a:t>用于指定提交的目标地址、</a:t>
          </a:r>
          <a:r>
            <a:rPr lang="en-US" altLang="en-US" sz="1900" kern="1200" dirty="0"/>
            <a:t>method </a:t>
          </a:r>
          <a:r>
            <a:rPr lang="zh-CN" altLang="en-US" sz="1900" kern="1200" dirty="0"/>
            <a:t>用于定义 </a:t>
          </a:r>
          <a:r>
            <a:rPr lang="en-US" altLang="en-US" sz="1900" kern="1200" dirty="0"/>
            <a:t>HTTP </a:t>
          </a:r>
          <a:r>
            <a:rPr lang="zh-CN" altLang="en-US" sz="1900" kern="1200" dirty="0"/>
            <a:t>请求方式（</a:t>
          </a:r>
          <a:r>
            <a:rPr lang="en-US" altLang="en-US" sz="1900" kern="1200" dirty="0"/>
            <a:t>GET </a:t>
          </a:r>
          <a:r>
            <a:rPr lang="zh-CN" altLang="en-US" sz="1900" kern="1200" dirty="0"/>
            <a:t>或 </a:t>
          </a:r>
          <a:r>
            <a:rPr lang="en-US" altLang="en-US" sz="1900" kern="1200" dirty="0"/>
            <a:t>POST</a:t>
          </a:r>
          <a:r>
            <a:rPr lang="zh-CN" altLang="en-US" sz="1900" kern="1200" dirty="0"/>
            <a:t>）等。此外，还可以通过 </a:t>
          </a:r>
          <a:r>
            <a:rPr lang="en-US" altLang="en-US" sz="1900" kern="1200" dirty="0"/>
            <a:t>JavaScript </a:t>
          </a:r>
          <a:r>
            <a:rPr lang="zh-CN" altLang="en-US" sz="1900" kern="1200" dirty="0"/>
            <a:t>控制表单的行为，如禁用提交按钮直至所有必填项填写完毕。</a:t>
          </a:r>
        </a:p>
      </dsp:txBody>
      <dsp:txXfrm>
        <a:off x="411609" y="3423099"/>
        <a:ext cx="8750464" cy="127972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E34E1-357F-479C-82A9-11AFD3249831}">
      <dsp:nvSpPr>
        <dsp:cNvPr id="0" name=""/>
        <dsp:cNvSpPr/>
      </dsp:nvSpPr>
      <dsp:spPr>
        <a:xfrm rot="5400000">
          <a:off x="6889088" y="-2952363"/>
          <a:ext cx="999388" cy="715915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en-US" sz="1800" kern="1200" dirty="0"/>
            <a:t>JavaScript </a:t>
          </a:r>
          <a:r>
            <a:rPr lang="zh-CN" altLang="en-US" sz="1800" kern="1200" dirty="0"/>
            <a:t>可以通过添加事件监听器来处理用户与表单元素的交互。例如，当用户在输入框中输入内容、点击提交按钮或聚焦 </a:t>
          </a:r>
          <a:r>
            <a:rPr lang="en-US" altLang="en-US" sz="1800" kern="1200" dirty="0"/>
            <a:t>/ </a:t>
          </a:r>
          <a:r>
            <a:rPr lang="zh-CN" altLang="en-US" sz="1800" kern="1200" dirty="0"/>
            <a:t>失焦于表单字段时，可以触发相应的函数执行。</a:t>
          </a:r>
        </a:p>
      </dsp:txBody>
      <dsp:txXfrm rot="-5400000">
        <a:off x="3809204" y="176307"/>
        <a:ext cx="7110371" cy="901816"/>
      </dsp:txXfrm>
    </dsp:sp>
    <dsp:sp modelId="{95F716F9-1F75-43D8-806B-70B1E47F273C}">
      <dsp:nvSpPr>
        <dsp:cNvPr id="0" name=""/>
        <dsp:cNvSpPr/>
      </dsp:nvSpPr>
      <dsp:spPr>
        <a:xfrm>
          <a:off x="217821" y="2597"/>
          <a:ext cx="3591382" cy="12492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1. JavaScript </a:t>
          </a:r>
          <a:r>
            <a:rPr lang="zh-CN" altLang="en-US" sz="2000" kern="1200" dirty="0"/>
            <a:t>事件监听与表单元素交互绑定</a:t>
          </a:r>
        </a:p>
      </dsp:txBody>
      <dsp:txXfrm>
        <a:off x="278804" y="63580"/>
        <a:ext cx="3469416" cy="1127270"/>
      </dsp:txXfrm>
    </dsp:sp>
    <dsp:sp modelId="{17D979FA-D3C4-4488-A0E3-4EF0448939CE}">
      <dsp:nvSpPr>
        <dsp:cNvPr id="0" name=""/>
        <dsp:cNvSpPr/>
      </dsp:nvSpPr>
      <dsp:spPr>
        <a:xfrm rot="5400000">
          <a:off x="6889088" y="-1640665"/>
          <a:ext cx="999388" cy="715915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根据用户的操作和表单的状态，我们可以动态地展示或隐藏表单的不同部分，以及相关提示信息。</a:t>
          </a:r>
        </a:p>
      </dsp:txBody>
      <dsp:txXfrm rot="-5400000">
        <a:off x="3809204" y="1488005"/>
        <a:ext cx="7110371" cy="901816"/>
      </dsp:txXfrm>
    </dsp:sp>
    <dsp:sp modelId="{9EEA2C38-9149-4625-89F7-206241B2709C}">
      <dsp:nvSpPr>
        <dsp:cNvPr id="0" name=""/>
        <dsp:cNvSpPr/>
      </dsp:nvSpPr>
      <dsp:spPr>
        <a:xfrm>
          <a:off x="217821" y="1314295"/>
          <a:ext cx="3591382" cy="12492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2. </a:t>
          </a:r>
          <a:r>
            <a:rPr lang="zh-CN" altLang="en-US" sz="2000" kern="1200" dirty="0"/>
            <a:t>动态显示 </a:t>
          </a:r>
          <a:r>
            <a:rPr lang="en-US" altLang="en-US" sz="2000" kern="1200" dirty="0"/>
            <a:t>/ </a:t>
          </a:r>
          <a:r>
            <a:rPr lang="zh-CN" altLang="en-US" sz="2000" kern="1200" dirty="0"/>
            <a:t>隐藏表单部分或提示信息</a:t>
          </a:r>
        </a:p>
      </dsp:txBody>
      <dsp:txXfrm>
        <a:off x="278804" y="1375278"/>
        <a:ext cx="3469416" cy="1127270"/>
      </dsp:txXfrm>
    </dsp:sp>
    <dsp:sp modelId="{C8025273-9752-4A48-B407-4ABC491A1423}">
      <dsp:nvSpPr>
        <dsp:cNvPr id="0" name=""/>
        <dsp:cNvSpPr/>
      </dsp:nvSpPr>
      <dsp:spPr>
        <a:xfrm rot="5400000">
          <a:off x="6889088" y="-328967"/>
          <a:ext cx="999388" cy="715915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使用 </a:t>
          </a:r>
          <a:r>
            <a:rPr lang="en-US" altLang="en-US" sz="1800" kern="1200" dirty="0"/>
            <a:t>JavaScript </a:t>
          </a:r>
          <a:r>
            <a:rPr lang="zh-CN" altLang="en-US" sz="1800" kern="1200" dirty="0"/>
            <a:t>进行实时表单验证可以在用户输入过程中及时给出反馈，提高用户体验。</a:t>
          </a:r>
        </a:p>
      </dsp:txBody>
      <dsp:txXfrm rot="-5400000">
        <a:off x="3809204" y="2799703"/>
        <a:ext cx="7110371" cy="901816"/>
      </dsp:txXfrm>
    </dsp:sp>
    <dsp:sp modelId="{FFF9425D-77CA-4F3F-AFBE-AAFEF2F89996}">
      <dsp:nvSpPr>
        <dsp:cNvPr id="0" name=""/>
        <dsp:cNvSpPr/>
      </dsp:nvSpPr>
      <dsp:spPr>
        <a:xfrm>
          <a:off x="217821" y="2625992"/>
          <a:ext cx="3591382" cy="12492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3. </a:t>
          </a:r>
          <a:r>
            <a:rPr lang="zh-CN" altLang="en-US" sz="2000" kern="1200" dirty="0"/>
            <a:t>实现实时表单验证并反馈用户输入结果</a:t>
          </a:r>
        </a:p>
      </dsp:txBody>
      <dsp:txXfrm>
        <a:off x="278804" y="2686975"/>
        <a:ext cx="3469416" cy="1127270"/>
      </dsp:txXfrm>
    </dsp:sp>
    <dsp:sp modelId="{49E3BB58-3807-4415-B438-7761078E2F07}">
      <dsp:nvSpPr>
        <dsp:cNvPr id="0" name=""/>
        <dsp:cNvSpPr/>
      </dsp:nvSpPr>
      <dsp:spPr>
        <a:xfrm rot="5400000">
          <a:off x="6889088" y="982729"/>
          <a:ext cx="999388" cy="715915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利用 </a:t>
          </a:r>
          <a:r>
            <a:rPr lang="en-US" altLang="en-US" sz="1800" kern="1200" dirty="0"/>
            <a:t>CSS transitions </a:t>
          </a:r>
          <a:r>
            <a:rPr lang="zh-CN" altLang="en-US" sz="1800" kern="1200" dirty="0"/>
            <a:t>和 </a:t>
          </a:r>
          <a:r>
            <a:rPr lang="en-US" altLang="en-US" sz="1800" kern="1200" dirty="0"/>
            <a:t>animations </a:t>
          </a:r>
          <a:r>
            <a:rPr lang="zh-CN" altLang="en-US" sz="1800" kern="1200" dirty="0"/>
            <a:t>可以为表单元素添加平滑过渡效果，比如输入框获得焦点时边框颜色变化，错误信息淡入淡出等。</a:t>
          </a:r>
        </a:p>
      </dsp:txBody>
      <dsp:txXfrm rot="-5400000">
        <a:off x="3809204" y="4111399"/>
        <a:ext cx="7110371" cy="901816"/>
      </dsp:txXfrm>
    </dsp:sp>
    <dsp:sp modelId="{1022F0E0-57F0-4C04-ACF6-14F29607FA7D}">
      <dsp:nvSpPr>
        <dsp:cNvPr id="0" name=""/>
        <dsp:cNvSpPr/>
      </dsp:nvSpPr>
      <dsp:spPr>
        <a:xfrm>
          <a:off x="217821" y="3937690"/>
          <a:ext cx="3591382" cy="12492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4. </a:t>
          </a:r>
          <a:r>
            <a:rPr lang="zh-CN" altLang="en-US" sz="2000" kern="1200" dirty="0"/>
            <a:t>利用过渡动画与微交互增强表单体验</a:t>
          </a:r>
        </a:p>
      </dsp:txBody>
      <dsp:txXfrm>
        <a:off x="278804" y="3998673"/>
        <a:ext cx="3469416" cy="11272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1D2E79-5505-496D-9A65-BD4F6EF2DD40}">
      <dsp:nvSpPr>
        <dsp:cNvPr id="0" name=""/>
        <dsp:cNvSpPr/>
      </dsp:nvSpPr>
      <dsp:spPr>
        <a:xfrm>
          <a:off x="876984" y="2565648"/>
          <a:ext cx="2229944"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客户端表单验证方法与策略</a:t>
          </a:r>
        </a:p>
      </dsp:txBody>
      <dsp:txXfrm>
        <a:off x="909640" y="2598304"/>
        <a:ext cx="2164632" cy="1049660"/>
      </dsp:txXfrm>
    </dsp:sp>
    <dsp:sp modelId="{47B6E281-F071-48F0-B4DB-3EDE046888C1}">
      <dsp:nvSpPr>
        <dsp:cNvPr id="0" name=""/>
        <dsp:cNvSpPr/>
      </dsp:nvSpPr>
      <dsp:spPr>
        <a:xfrm rot="18289469">
          <a:off x="2771939" y="2461810"/>
          <a:ext cx="1561956" cy="40429"/>
        </a:xfrm>
        <a:custGeom>
          <a:avLst/>
          <a:gdLst/>
          <a:ahLst/>
          <a:cxnLst/>
          <a:rect l="0" t="0" r="0" b="0"/>
          <a:pathLst>
            <a:path>
              <a:moveTo>
                <a:pt x="0" y="20214"/>
              </a:moveTo>
              <a:lnTo>
                <a:pt x="1561956" y="202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513869" y="2442976"/>
        <a:ext cx="78097" cy="78097"/>
      </dsp:txXfrm>
    </dsp:sp>
    <dsp:sp modelId="{A7F38F79-4ACD-4131-96F9-79A30C267C46}">
      <dsp:nvSpPr>
        <dsp:cNvPr id="0" name=""/>
        <dsp:cNvSpPr/>
      </dsp:nvSpPr>
      <dsp:spPr>
        <a:xfrm>
          <a:off x="3998907" y="1283430"/>
          <a:ext cx="2855020"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l" defTabSz="1111250">
            <a:lnSpc>
              <a:spcPct val="90000"/>
            </a:lnSpc>
            <a:spcBef>
              <a:spcPct val="0"/>
            </a:spcBef>
            <a:spcAft>
              <a:spcPct val="35000"/>
            </a:spcAft>
            <a:buNone/>
          </a:pPr>
          <a:r>
            <a:rPr lang="zh-CN" altLang="en-US" sz="2500" kern="1200" dirty="0"/>
            <a:t>（</a:t>
          </a:r>
          <a:r>
            <a:rPr lang="en-US" altLang="en-US" sz="2500" kern="1200" dirty="0"/>
            <a:t>1</a:t>
          </a:r>
          <a:r>
            <a:rPr lang="zh-CN" altLang="en-US" sz="2500" kern="1200" dirty="0"/>
            <a:t>）基本验证</a:t>
          </a:r>
        </a:p>
      </dsp:txBody>
      <dsp:txXfrm>
        <a:off x="4031563" y="1316086"/>
        <a:ext cx="2789708" cy="1049660"/>
      </dsp:txXfrm>
    </dsp:sp>
    <dsp:sp modelId="{38F39D43-09FF-4207-BB85-898F204F1406}">
      <dsp:nvSpPr>
        <dsp:cNvPr id="0" name=""/>
        <dsp:cNvSpPr/>
      </dsp:nvSpPr>
      <dsp:spPr>
        <a:xfrm rot="18289469">
          <a:off x="6518938" y="1179592"/>
          <a:ext cx="1561956" cy="40429"/>
        </a:xfrm>
        <a:custGeom>
          <a:avLst/>
          <a:gdLst/>
          <a:ahLst/>
          <a:cxnLst/>
          <a:rect l="0" t="0" r="0" b="0"/>
          <a:pathLst>
            <a:path>
              <a:moveTo>
                <a:pt x="0" y="20214"/>
              </a:moveTo>
              <a:lnTo>
                <a:pt x="1561956"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7260867" y="1160758"/>
        <a:ext cx="78097" cy="78097"/>
      </dsp:txXfrm>
    </dsp:sp>
    <dsp:sp modelId="{CE5EB68D-EE36-4244-88CC-310103ECEA3C}">
      <dsp:nvSpPr>
        <dsp:cNvPr id="0" name=""/>
        <dsp:cNvSpPr/>
      </dsp:nvSpPr>
      <dsp:spPr>
        <a:xfrm>
          <a:off x="7745905" y="1211"/>
          <a:ext cx="2229944"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altLang="en-US" sz="2500" kern="1200" dirty="0"/>
            <a:t> required</a:t>
          </a:r>
          <a:r>
            <a:rPr lang="zh-CN" altLang="en-US" sz="2500" kern="1200" dirty="0"/>
            <a:t>属性</a:t>
          </a:r>
        </a:p>
      </dsp:txBody>
      <dsp:txXfrm>
        <a:off x="7778561" y="33867"/>
        <a:ext cx="2164632" cy="1049660"/>
      </dsp:txXfrm>
    </dsp:sp>
    <dsp:sp modelId="{B0FA11CB-049A-491C-8E26-41F6A5E9457E}">
      <dsp:nvSpPr>
        <dsp:cNvPr id="0" name=""/>
        <dsp:cNvSpPr/>
      </dsp:nvSpPr>
      <dsp:spPr>
        <a:xfrm>
          <a:off x="6853927" y="1820701"/>
          <a:ext cx="891977" cy="40429"/>
        </a:xfrm>
        <a:custGeom>
          <a:avLst/>
          <a:gdLst/>
          <a:ahLst/>
          <a:cxnLst/>
          <a:rect l="0" t="0" r="0" b="0"/>
          <a:pathLst>
            <a:path>
              <a:moveTo>
                <a:pt x="0" y="20214"/>
              </a:moveTo>
              <a:lnTo>
                <a:pt x="891977"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7277617" y="1818616"/>
        <a:ext cx="44598" cy="44598"/>
      </dsp:txXfrm>
    </dsp:sp>
    <dsp:sp modelId="{97D4DA7A-A077-4C13-88F7-4FE23AA41280}">
      <dsp:nvSpPr>
        <dsp:cNvPr id="0" name=""/>
        <dsp:cNvSpPr/>
      </dsp:nvSpPr>
      <dsp:spPr>
        <a:xfrm>
          <a:off x="7745905" y="1283430"/>
          <a:ext cx="2229944"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altLang="en-US" sz="2500" kern="1200" dirty="0"/>
            <a:t>pattern</a:t>
          </a:r>
          <a:r>
            <a:rPr lang="zh-CN" altLang="en-US" sz="2500" kern="1200" dirty="0"/>
            <a:t>属性</a:t>
          </a:r>
        </a:p>
      </dsp:txBody>
      <dsp:txXfrm>
        <a:off x="7778561" y="1316086"/>
        <a:ext cx="2164632" cy="1049660"/>
      </dsp:txXfrm>
    </dsp:sp>
    <dsp:sp modelId="{F61AD4C0-FDA2-4755-992D-09692026C5CB}">
      <dsp:nvSpPr>
        <dsp:cNvPr id="0" name=""/>
        <dsp:cNvSpPr/>
      </dsp:nvSpPr>
      <dsp:spPr>
        <a:xfrm rot="3310531">
          <a:off x="6518938" y="2461810"/>
          <a:ext cx="1561956" cy="40429"/>
        </a:xfrm>
        <a:custGeom>
          <a:avLst/>
          <a:gdLst/>
          <a:ahLst/>
          <a:cxnLst/>
          <a:rect l="0" t="0" r="0" b="0"/>
          <a:pathLst>
            <a:path>
              <a:moveTo>
                <a:pt x="0" y="20214"/>
              </a:moveTo>
              <a:lnTo>
                <a:pt x="1561956"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7260867" y="2442976"/>
        <a:ext cx="78097" cy="78097"/>
      </dsp:txXfrm>
    </dsp:sp>
    <dsp:sp modelId="{1A4D6D89-9890-47B6-AABD-68504A829739}">
      <dsp:nvSpPr>
        <dsp:cNvPr id="0" name=""/>
        <dsp:cNvSpPr/>
      </dsp:nvSpPr>
      <dsp:spPr>
        <a:xfrm>
          <a:off x="7745905" y="2565648"/>
          <a:ext cx="2229944"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err="1"/>
            <a:t>minlength</a:t>
          </a:r>
          <a:r>
            <a:rPr lang="en-US" sz="2500" kern="1200" dirty="0"/>
            <a:t> </a:t>
          </a:r>
          <a:r>
            <a:rPr lang="zh-CN" sz="2500" kern="1200" dirty="0"/>
            <a:t>和 </a:t>
          </a:r>
          <a:r>
            <a:rPr lang="en-US" sz="2500" kern="1200" dirty="0" err="1"/>
            <a:t>maxlength</a:t>
          </a:r>
          <a:r>
            <a:rPr lang="zh-CN" altLang="en-US" sz="2500" kern="1200" dirty="0"/>
            <a:t>属性</a:t>
          </a:r>
        </a:p>
      </dsp:txBody>
      <dsp:txXfrm>
        <a:off x="7778561" y="2598304"/>
        <a:ext cx="2164632" cy="1049660"/>
      </dsp:txXfrm>
    </dsp:sp>
    <dsp:sp modelId="{01DFB0B3-0812-41EE-BA14-B5DC67F2D84E}">
      <dsp:nvSpPr>
        <dsp:cNvPr id="0" name=""/>
        <dsp:cNvSpPr/>
      </dsp:nvSpPr>
      <dsp:spPr>
        <a:xfrm>
          <a:off x="3106929" y="3102919"/>
          <a:ext cx="891977" cy="40429"/>
        </a:xfrm>
        <a:custGeom>
          <a:avLst/>
          <a:gdLst/>
          <a:ahLst/>
          <a:cxnLst/>
          <a:rect l="0" t="0" r="0" b="0"/>
          <a:pathLst>
            <a:path>
              <a:moveTo>
                <a:pt x="0" y="20214"/>
              </a:moveTo>
              <a:lnTo>
                <a:pt x="891977" y="202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530618" y="3100835"/>
        <a:ext cx="44598" cy="44598"/>
      </dsp:txXfrm>
    </dsp:sp>
    <dsp:sp modelId="{37961DE7-C5F1-4058-BA12-35D507E25C86}">
      <dsp:nvSpPr>
        <dsp:cNvPr id="0" name=""/>
        <dsp:cNvSpPr/>
      </dsp:nvSpPr>
      <dsp:spPr>
        <a:xfrm>
          <a:off x="3998907" y="2565648"/>
          <a:ext cx="2855020"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l" defTabSz="1111250">
            <a:lnSpc>
              <a:spcPct val="90000"/>
            </a:lnSpc>
            <a:spcBef>
              <a:spcPct val="0"/>
            </a:spcBef>
            <a:spcAft>
              <a:spcPct val="35000"/>
            </a:spcAft>
            <a:buNone/>
          </a:pPr>
          <a:r>
            <a:rPr lang="zh-CN" altLang="en-US" sz="2500" kern="1200" dirty="0"/>
            <a:t>（</a:t>
          </a:r>
          <a:r>
            <a:rPr lang="en-US" altLang="en-US" sz="2500" kern="1200" dirty="0"/>
            <a:t>2</a:t>
          </a:r>
          <a:r>
            <a:rPr lang="zh-CN" altLang="en-US" sz="2500" kern="1200" dirty="0"/>
            <a:t>）自定义验证</a:t>
          </a:r>
        </a:p>
      </dsp:txBody>
      <dsp:txXfrm>
        <a:off x="4031563" y="2598304"/>
        <a:ext cx="2789708" cy="1049660"/>
      </dsp:txXfrm>
    </dsp:sp>
    <dsp:sp modelId="{B6315B74-078C-4EB5-85BD-05EA24B2C9CA}">
      <dsp:nvSpPr>
        <dsp:cNvPr id="0" name=""/>
        <dsp:cNvSpPr/>
      </dsp:nvSpPr>
      <dsp:spPr>
        <a:xfrm rot="3310531">
          <a:off x="2771939" y="3744028"/>
          <a:ext cx="1561956" cy="40429"/>
        </a:xfrm>
        <a:custGeom>
          <a:avLst/>
          <a:gdLst/>
          <a:ahLst/>
          <a:cxnLst/>
          <a:rect l="0" t="0" r="0" b="0"/>
          <a:pathLst>
            <a:path>
              <a:moveTo>
                <a:pt x="0" y="20214"/>
              </a:moveTo>
              <a:lnTo>
                <a:pt x="1561956" y="202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513869" y="3725194"/>
        <a:ext cx="78097" cy="78097"/>
      </dsp:txXfrm>
    </dsp:sp>
    <dsp:sp modelId="{F19082A2-A26E-4A6B-A9E6-CDF0B9CAAC0D}">
      <dsp:nvSpPr>
        <dsp:cNvPr id="0" name=""/>
        <dsp:cNvSpPr/>
      </dsp:nvSpPr>
      <dsp:spPr>
        <a:xfrm>
          <a:off x="3998907" y="3847866"/>
          <a:ext cx="2855020" cy="11149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l" defTabSz="1111250">
            <a:lnSpc>
              <a:spcPct val="90000"/>
            </a:lnSpc>
            <a:spcBef>
              <a:spcPct val="0"/>
            </a:spcBef>
            <a:spcAft>
              <a:spcPct val="35000"/>
            </a:spcAft>
            <a:buNone/>
          </a:pPr>
          <a:r>
            <a:rPr lang="zh-CN" altLang="en-US" sz="2500" kern="1200" dirty="0"/>
            <a:t>（</a:t>
          </a:r>
          <a:r>
            <a:rPr lang="en-US" altLang="en-US" sz="2500" kern="1200" dirty="0"/>
            <a:t>3</a:t>
          </a:r>
          <a:r>
            <a:rPr lang="zh-CN" altLang="en-US" sz="2500" kern="1200" dirty="0"/>
            <a:t>）异步验证</a:t>
          </a:r>
        </a:p>
      </dsp:txBody>
      <dsp:txXfrm>
        <a:off x="4031563" y="3880522"/>
        <a:ext cx="2789708" cy="10496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D4C99B-9232-4263-8A58-55960DE1B6B8}">
      <dsp:nvSpPr>
        <dsp:cNvPr id="0" name=""/>
        <dsp:cNvSpPr/>
      </dsp:nvSpPr>
      <dsp:spPr>
        <a:xfrm>
          <a:off x="5778" y="0"/>
          <a:ext cx="2027829" cy="38212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实时反馈</a:t>
          </a:r>
        </a:p>
      </dsp:txBody>
      <dsp:txXfrm>
        <a:off x="5778" y="0"/>
        <a:ext cx="2027829" cy="1146369"/>
      </dsp:txXfrm>
    </dsp:sp>
    <dsp:sp modelId="{11890E39-6DC0-4749-9C44-92A76450A6DA}">
      <dsp:nvSpPr>
        <dsp:cNvPr id="0" name=""/>
        <dsp:cNvSpPr/>
      </dsp:nvSpPr>
      <dsp:spPr>
        <a:xfrm>
          <a:off x="208561" y="1146369"/>
          <a:ext cx="1622263" cy="2483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lvl="0" indent="0" algn="l" defTabSz="711200">
            <a:lnSpc>
              <a:spcPct val="90000"/>
            </a:lnSpc>
            <a:spcBef>
              <a:spcPct val="0"/>
            </a:spcBef>
            <a:spcAft>
              <a:spcPct val="35000"/>
            </a:spcAft>
            <a:buNone/>
          </a:pPr>
          <a:r>
            <a:rPr lang="zh-CN" altLang="en-US" sz="1600" kern="1200" dirty="0"/>
            <a:t>实时反馈机制允许用户在输入信息的同时，立即得知其输入内容是否符合预期的格式和要求。</a:t>
          </a:r>
        </a:p>
      </dsp:txBody>
      <dsp:txXfrm>
        <a:off x="256075" y="1193883"/>
        <a:ext cx="1527235" cy="2388771"/>
      </dsp:txXfrm>
    </dsp:sp>
    <dsp:sp modelId="{70E063F1-EF93-49B0-993D-FB7A2E4E6033}">
      <dsp:nvSpPr>
        <dsp:cNvPr id="0" name=""/>
        <dsp:cNvSpPr/>
      </dsp:nvSpPr>
      <dsp:spPr>
        <a:xfrm>
          <a:off x="2185695" y="0"/>
          <a:ext cx="2027829" cy="38212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视觉反馈</a:t>
          </a:r>
        </a:p>
      </dsp:txBody>
      <dsp:txXfrm>
        <a:off x="2185695" y="0"/>
        <a:ext cx="2027829" cy="1146369"/>
      </dsp:txXfrm>
    </dsp:sp>
    <dsp:sp modelId="{50DA62BD-2862-4617-B33A-E64F03258EAB}">
      <dsp:nvSpPr>
        <dsp:cNvPr id="0" name=""/>
        <dsp:cNvSpPr/>
      </dsp:nvSpPr>
      <dsp:spPr>
        <a:xfrm>
          <a:off x="2388478" y="1146369"/>
          <a:ext cx="1622263" cy="2483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lvl="0" indent="0" algn="l" defTabSz="711200">
            <a:lnSpc>
              <a:spcPct val="90000"/>
            </a:lnSpc>
            <a:spcBef>
              <a:spcPct val="0"/>
            </a:spcBef>
            <a:spcAft>
              <a:spcPct val="35000"/>
            </a:spcAft>
            <a:buNone/>
          </a:pPr>
          <a:r>
            <a:rPr lang="zh-CN" altLang="en-US" sz="1600" kern="1200" dirty="0"/>
            <a:t>视觉反馈是通过改变表单元素（如输入框）的样式来直观地传达其有效或无效状态。</a:t>
          </a:r>
        </a:p>
      </dsp:txBody>
      <dsp:txXfrm>
        <a:off x="2435992" y="1193883"/>
        <a:ext cx="1527235" cy="2388771"/>
      </dsp:txXfrm>
    </dsp:sp>
    <dsp:sp modelId="{E8B43628-0991-4CB3-97AF-DF0E718AF9F8}">
      <dsp:nvSpPr>
        <dsp:cNvPr id="0" name=""/>
        <dsp:cNvSpPr/>
      </dsp:nvSpPr>
      <dsp:spPr>
        <a:xfrm>
          <a:off x="4365612" y="0"/>
          <a:ext cx="2027829" cy="38212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文案反馈</a:t>
          </a:r>
        </a:p>
      </dsp:txBody>
      <dsp:txXfrm>
        <a:off x="4365612" y="0"/>
        <a:ext cx="2027829" cy="1146369"/>
      </dsp:txXfrm>
    </dsp:sp>
    <dsp:sp modelId="{60B597DB-0258-45AA-B9ED-FEA9FE7B5D0D}">
      <dsp:nvSpPr>
        <dsp:cNvPr id="0" name=""/>
        <dsp:cNvSpPr/>
      </dsp:nvSpPr>
      <dsp:spPr>
        <a:xfrm>
          <a:off x="4568395" y="1146369"/>
          <a:ext cx="1622263" cy="2483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lvl="0" indent="0" algn="l" defTabSz="711200">
            <a:lnSpc>
              <a:spcPct val="90000"/>
            </a:lnSpc>
            <a:spcBef>
              <a:spcPct val="0"/>
            </a:spcBef>
            <a:spcAft>
              <a:spcPct val="35000"/>
            </a:spcAft>
            <a:buNone/>
          </a:pPr>
          <a:r>
            <a:rPr lang="zh-CN" altLang="en-US" sz="1600" kern="1200" dirty="0"/>
            <a:t>清晰、简洁且具有指导性的错误提示文案对于帮助用户理解问题所在至关重要。</a:t>
          </a:r>
        </a:p>
      </dsp:txBody>
      <dsp:txXfrm>
        <a:off x="4615909" y="1193883"/>
        <a:ext cx="1527235" cy="2388771"/>
      </dsp:txXfrm>
    </dsp:sp>
    <dsp:sp modelId="{31CDCB2F-CD5F-4140-9DF2-BACCEE5165BE}">
      <dsp:nvSpPr>
        <dsp:cNvPr id="0" name=""/>
        <dsp:cNvSpPr/>
      </dsp:nvSpPr>
      <dsp:spPr>
        <a:xfrm>
          <a:off x="6545529" y="0"/>
          <a:ext cx="2027829" cy="38212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无障碍支持</a:t>
          </a:r>
        </a:p>
      </dsp:txBody>
      <dsp:txXfrm>
        <a:off x="6545529" y="0"/>
        <a:ext cx="2027829" cy="1146369"/>
      </dsp:txXfrm>
    </dsp:sp>
    <dsp:sp modelId="{52D559AC-02B3-45E5-89D9-6FAB988F1EF9}">
      <dsp:nvSpPr>
        <dsp:cNvPr id="0" name=""/>
        <dsp:cNvSpPr/>
      </dsp:nvSpPr>
      <dsp:spPr>
        <a:xfrm>
          <a:off x="6748312" y="1146369"/>
          <a:ext cx="1622263" cy="2483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lvl="0" indent="0" algn="l" defTabSz="711200">
            <a:lnSpc>
              <a:spcPct val="90000"/>
            </a:lnSpc>
            <a:spcBef>
              <a:spcPct val="0"/>
            </a:spcBef>
            <a:spcAft>
              <a:spcPct val="35000"/>
            </a:spcAft>
            <a:buNone/>
          </a:pPr>
          <a:r>
            <a:rPr lang="zh-CN" altLang="en-US" sz="1600" kern="1200" dirty="0"/>
            <a:t>使用 </a:t>
          </a:r>
          <a:r>
            <a:rPr lang="en-US" altLang="en-US" sz="1600" kern="1200" dirty="0"/>
            <a:t>WAI-ARIA </a:t>
          </a:r>
          <a:r>
            <a:rPr lang="zh-CN" altLang="en-US" sz="1600" kern="1200" dirty="0"/>
            <a:t>属性有助于确保所有用户都能获得一致的体验， 无论他们是否依赖辅助技术。</a:t>
          </a:r>
        </a:p>
      </dsp:txBody>
      <dsp:txXfrm>
        <a:off x="6795826" y="1193883"/>
        <a:ext cx="1527235" cy="2388771"/>
      </dsp:txXfrm>
    </dsp:sp>
    <dsp:sp modelId="{B6C7FF1E-D118-478E-9171-8FE98327DE66}">
      <dsp:nvSpPr>
        <dsp:cNvPr id="0" name=""/>
        <dsp:cNvSpPr/>
      </dsp:nvSpPr>
      <dsp:spPr>
        <a:xfrm>
          <a:off x="8725446" y="0"/>
          <a:ext cx="2027829" cy="382123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交互设计</a:t>
          </a:r>
        </a:p>
      </dsp:txBody>
      <dsp:txXfrm>
        <a:off x="8725446" y="0"/>
        <a:ext cx="2027829" cy="1146369"/>
      </dsp:txXfrm>
    </dsp:sp>
    <dsp:sp modelId="{7DA91A15-6513-4A66-8B44-584F589B4ACB}">
      <dsp:nvSpPr>
        <dsp:cNvPr id="0" name=""/>
        <dsp:cNvSpPr/>
      </dsp:nvSpPr>
      <dsp:spPr>
        <a:xfrm>
          <a:off x="8928229" y="1146369"/>
          <a:ext cx="1622263" cy="2483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lvl="0" indent="0" algn="l" defTabSz="711200">
            <a:lnSpc>
              <a:spcPct val="90000"/>
            </a:lnSpc>
            <a:spcBef>
              <a:spcPct val="0"/>
            </a:spcBef>
            <a:spcAft>
              <a:spcPct val="35000"/>
            </a:spcAft>
            <a:buNone/>
          </a:pPr>
          <a:r>
            <a:rPr lang="zh-CN" altLang="en-US" sz="1600" kern="1200" dirty="0"/>
            <a:t>在交互设计方面，当表单验证发现错误时，自动将焦点定位到第一个有误的输入域是一个非常实用的功能。</a:t>
          </a:r>
        </a:p>
      </dsp:txBody>
      <dsp:txXfrm>
        <a:off x="8975743" y="1193883"/>
        <a:ext cx="1527235" cy="238877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9F14D-7A69-4695-883D-72D842950B58}">
      <dsp:nvSpPr>
        <dsp:cNvPr id="0" name=""/>
        <dsp:cNvSpPr/>
      </dsp:nvSpPr>
      <dsp:spPr>
        <a:xfrm>
          <a:off x="5695" y="1110210"/>
          <a:ext cx="3152971"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表单数据的提交与处理</a:t>
          </a:r>
        </a:p>
      </dsp:txBody>
      <dsp:txXfrm>
        <a:off x="29215" y="1133730"/>
        <a:ext cx="3105931" cy="755978"/>
      </dsp:txXfrm>
    </dsp:sp>
    <dsp:sp modelId="{DEADC659-12AE-4616-9E50-63D918A61DE8}">
      <dsp:nvSpPr>
        <dsp:cNvPr id="0" name=""/>
        <dsp:cNvSpPr/>
      </dsp:nvSpPr>
      <dsp:spPr>
        <a:xfrm rot="18289469">
          <a:off x="2917402" y="1035145"/>
          <a:ext cx="1124942" cy="29678"/>
        </a:xfrm>
        <a:custGeom>
          <a:avLst/>
          <a:gdLst/>
          <a:ahLst/>
          <a:cxnLst/>
          <a:rect l="0" t="0" r="0" b="0"/>
          <a:pathLst>
            <a:path>
              <a:moveTo>
                <a:pt x="0" y="14839"/>
              </a:moveTo>
              <a:lnTo>
                <a:pt x="1124942" y="1483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451750" y="1021860"/>
        <a:ext cx="56247" cy="56247"/>
      </dsp:txXfrm>
    </dsp:sp>
    <dsp:sp modelId="{79166B36-C348-4954-A2E0-29BEE6E16D10}">
      <dsp:nvSpPr>
        <dsp:cNvPr id="0" name=""/>
        <dsp:cNvSpPr/>
      </dsp:nvSpPr>
      <dsp:spPr>
        <a:xfrm>
          <a:off x="3801081" y="186739"/>
          <a:ext cx="4734082"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en-US" sz="1800" kern="1200" dirty="0"/>
            <a:t>1. HTTP </a:t>
          </a:r>
          <a:r>
            <a:rPr lang="zh-CN" altLang="en-US" sz="1800" kern="1200" dirty="0"/>
            <a:t>请求方式选择与动作属性设置</a:t>
          </a:r>
        </a:p>
      </dsp:txBody>
      <dsp:txXfrm>
        <a:off x="3824601" y="210259"/>
        <a:ext cx="4687042" cy="755978"/>
      </dsp:txXfrm>
    </dsp:sp>
    <dsp:sp modelId="{40685BB4-A926-4F2B-9DFE-D8AA592CF674}">
      <dsp:nvSpPr>
        <dsp:cNvPr id="0" name=""/>
        <dsp:cNvSpPr/>
      </dsp:nvSpPr>
      <dsp:spPr>
        <a:xfrm>
          <a:off x="3158666" y="1496880"/>
          <a:ext cx="642414" cy="29678"/>
        </a:xfrm>
        <a:custGeom>
          <a:avLst/>
          <a:gdLst/>
          <a:ahLst/>
          <a:cxnLst/>
          <a:rect l="0" t="0" r="0" b="0"/>
          <a:pathLst>
            <a:path>
              <a:moveTo>
                <a:pt x="0" y="14839"/>
              </a:moveTo>
              <a:lnTo>
                <a:pt x="642414" y="1483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463813" y="1495659"/>
        <a:ext cx="32120" cy="32120"/>
      </dsp:txXfrm>
    </dsp:sp>
    <dsp:sp modelId="{3392D548-313D-4D43-BC10-1C2BD36038FA}">
      <dsp:nvSpPr>
        <dsp:cNvPr id="0" name=""/>
        <dsp:cNvSpPr/>
      </dsp:nvSpPr>
      <dsp:spPr>
        <a:xfrm>
          <a:off x="3801081" y="1110210"/>
          <a:ext cx="4734082"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en-US" sz="1800" kern="1200" dirty="0"/>
            <a:t>2. </a:t>
          </a:r>
          <a:r>
            <a:rPr lang="zh-CN" altLang="en-US" sz="1800" kern="1200" dirty="0"/>
            <a:t>使用 </a:t>
          </a:r>
          <a:r>
            <a:rPr lang="en-US" altLang="en-US" sz="1800" kern="1200" dirty="0"/>
            <a:t>JavaScript </a:t>
          </a:r>
          <a:r>
            <a:rPr lang="zh-CN" altLang="en-US" sz="1800" kern="1200" dirty="0"/>
            <a:t>处理表单提交事件</a:t>
          </a:r>
        </a:p>
      </dsp:txBody>
      <dsp:txXfrm>
        <a:off x="3824601" y="1133730"/>
        <a:ext cx="4687042" cy="755978"/>
      </dsp:txXfrm>
    </dsp:sp>
    <dsp:sp modelId="{E7488223-20F1-4177-B1C6-682291576F22}">
      <dsp:nvSpPr>
        <dsp:cNvPr id="0" name=""/>
        <dsp:cNvSpPr/>
      </dsp:nvSpPr>
      <dsp:spPr>
        <a:xfrm rot="3310531">
          <a:off x="2917402" y="1958616"/>
          <a:ext cx="1124942" cy="29678"/>
        </a:xfrm>
        <a:custGeom>
          <a:avLst/>
          <a:gdLst/>
          <a:ahLst/>
          <a:cxnLst/>
          <a:rect l="0" t="0" r="0" b="0"/>
          <a:pathLst>
            <a:path>
              <a:moveTo>
                <a:pt x="0" y="14839"/>
              </a:moveTo>
              <a:lnTo>
                <a:pt x="1124942" y="1483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451750" y="1945331"/>
        <a:ext cx="56247" cy="56247"/>
      </dsp:txXfrm>
    </dsp:sp>
    <dsp:sp modelId="{893BE18E-60DD-483C-9ACD-EB1BBC0991DF}">
      <dsp:nvSpPr>
        <dsp:cNvPr id="0" name=""/>
        <dsp:cNvSpPr/>
      </dsp:nvSpPr>
      <dsp:spPr>
        <a:xfrm>
          <a:off x="3801081" y="2033681"/>
          <a:ext cx="4734082"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en-US" sz="1800" kern="1200" dirty="0"/>
            <a:t>3. </a:t>
          </a:r>
          <a:r>
            <a:rPr lang="zh-CN" altLang="en-US" sz="1800" kern="1200" dirty="0"/>
            <a:t>后端接收到表单数据后的处理流程</a:t>
          </a:r>
        </a:p>
      </dsp:txBody>
      <dsp:txXfrm>
        <a:off x="3824601" y="2057201"/>
        <a:ext cx="4687042" cy="755978"/>
      </dsp:txXfrm>
    </dsp:sp>
    <dsp:sp modelId="{4272C611-E48C-494E-94CC-2C70F47C1076}">
      <dsp:nvSpPr>
        <dsp:cNvPr id="0" name=""/>
        <dsp:cNvSpPr/>
      </dsp:nvSpPr>
      <dsp:spPr>
        <a:xfrm rot="17350740">
          <a:off x="7878632" y="1496880"/>
          <a:ext cx="1955477" cy="29678"/>
        </a:xfrm>
        <a:custGeom>
          <a:avLst/>
          <a:gdLst/>
          <a:ahLst/>
          <a:cxnLst/>
          <a:rect l="0" t="0" r="0" b="0"/>
          <a:pathLst>
            <a:path>
              <a:moveTo>
                <a:pt x="0" y="14839"/>
              </a:moveTo>
              <a:lnTo>
                <a:pt x="1955477" y="1483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8807483" y="1462833"/>
        <a:ext cx="97773" cy="97773"/>
      </dsp:txXfrm>
    </dsp:sp>
    <dsp:sp modelId="{144414AA-2496-4FF3-B4EA-259D895D4FEB}">
      <dsp:nvSpPr>
        <dsp:cNvPr id="0" name=""/>
        <dsp:cNvSpPr/>
      </dsp:nvSpPr>
      <dsp:spPr>
        <a:xfrm>
          <a:off x="9177578" y="186739"/>
          <a:ext cx="2367041"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）解析请求</a:t>
          </a:r>
        </a:p>
      </dsp:txBody>
      <dsp:txXfrm>
        <a:off x="9201098" y="210259"/>
        <a:ext cx="2320001" cy="755978"/>
      </dsp:txXfrm>
    </dsp:sp>
    <dsp:sp modelId="{5BCFFE66-DBE6-4CE1-83E1-7570B3B56EF4}">
      <dsp:nvSpPr>
        <dsp:cNvPr id="0" name=""/>
        <dsp:cNvSpPr/>
      </dsp:nvSpPr>
      <dsp:spPr>
        <a:xfrm rot="18289469">
          <a:off x="8293899" y="1958616"/>
          <a:ext cx="1124942" cy="29678"/>
        </a:xfrm>
        <a:custGeom>
          <a:avLst/>
          <a:gdLst/>
          <a:ahLst/>
          <a:cxnLst/>
          <a:rect l="0" t="0" r="0" b="0"/>
          <a:pathLst>
            <a:path>
              <a:moveTo>
                <a:pt x="0" y="14839"/>
              </a:moveTo>
              <a:lnTo>
                <a:pt x="1124942" y="1483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8828247" y="1945331"/>
        <a:ext cx="56247" cy="56247"/>
      </dsp:txXfrm>
    </dsp:sp>
    <dsp:sp modelId="{E354EE48-396B-4064-B1D8-451BBFFEE986}">
      <dsp:nvSpPr>
        <dsp:cNvPr id="0" name=""/>
        <dsp:cNvSpPr/>
      </dsp:nvSpPr>
      <dsp:spPr>
        <a:xfrm>
          <a:off x="9177578" y="1110210"/>
          <a:ext cx="2367041"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）数据验证</a:t>
          </a:r>
        </a:p>
      </dsp:txBody>
      <dsp:txXfrm>
        <a:off x="9201098" y="1133730"/>
        <a:ext cx="2320001" cy="755978"/>
      </dsp:txXfrm>
    </dsp:sp>
    <dsp:sp modelId="{B381082F-7EEC-4D3B-9800-04E52F4B7FCD}">
      <dsp:nvSpPr>
        <dsp:cNvPr id="0" name=""/>
        <dsp:cNvSpPr/>
      </dsp:nvSpPr>
      <dsp:spPr>
        <a:xfrm>
          <a:off x="8535163" y="2420351"/>
          <a:ext cx="642414" cy="29678"/>
        </a:xfrm>
        <a:custGeom>
          <a:avLst/>
          <a:gdLst/>
          <a:ahLst/>
          <a:cxnLst/>
          <a:rect l="0" t="0" r="0" b="0"/>
          <a:pathLst>
            <a:path>
              <a:moveTo>
                <a:pt x="0" y="14839"/>
              </a:moveTo>
              <a:lnTo>
                <a:pt x="642414" y="1483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8840310" y="2419130"/>
        <a:ext cx="32120" cy="32120"/>
      </dsp:txXfrm>
    </dsp:sp>
    <dsp:sp modelId="{2DAFCE1B-2F5D-42E6-8908-4A990C67FA4C}">
      <dsp:nvSpPr>
        <dsp:cNvPr id="0" name=""/>
        <dsp:cNvSpPr/>
      </dsp:nvSpPr>
      <dsp:spPr>
        <a:xfrm>
          <a:off x="9177578" y="2033681"/>
          <a:ext cx="2367041"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3</a:t>
          </a:r>
          <a:r>
            <a:rPr lang="zh-CN" altLang="en-US" sz="1600" kern="1200" dirty="0"/>
            <a:t>）业务逻辑处理</a:t>
          </a:r>
        </a:p>
      </dsp:txBody>
      <dsp:txXfrm>
        <a:off x="9201098" y="2057201"/>
        <a:ext cx="2320001" cy="755978"/>
      </dsp:txXfrm>
    </dsp:sp>
    <dsp:sp modelId="{D5A255C3-D389-4F28-98FC-E7D5C6B3D0F5}">
      <dsp:nvSpPr>
        <dsp:cNvPr id="0" name=""/>
        <dsp:cNvSpPr/>
      </dsp:nvSpPr>
      <dsp:spPr>
        <a:xfrm rot="3310531">
          <a:off x="8293899" y="2882087"/>
          <a:ext cx="1124942" cy="29678"/>
        </a:xfrm>
        <a:custGeom>
          <a:avLst/>
          <a:gdLst/>
          <a:ahLst/>
          <a:cxnLst/>
          <a:rect l="0" t="0" r="0" b="0"/>
          <a:pathLst>
            <a:path>
              <a:moveTo>
                <a:pt x="0" y="14839"/>
              </a:moveTo>
              <a:lnTo>
                <a:pt x="1124942" y="1483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8828247" y="2868802"/>
        <a:ext cx="56247" cy="56247"/>
      </dsp:txXfrm>
    </dsp:sp>
    <dsp:sp modelId="{F3D70B07-32EB-4379-9862-20E550633CE4}">
      <dsp:nvSpPr>
        <dsp:cNvPr id="0" name=""/>
        <dsp:cNvSpPr/>
      </dsp:nvSpPr>
      <dsp:spPr>
        <a:xfrm>
          <a:off x="9177578" y="2957152"/>
          <a:ext cx="2367041"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4</a:t>
          </a:r>
          <a:r>
            <a:rPr lang="zh-CN" altLang="en-US" sz="1600" kern="1200" dirty="0"/>
            <a:t>）响应生成</a:t>
          </a:r>
        </a:p>
      </dsp:txBody>
      <dsp:txXfrm>
        <a:off x="9201098" y="2980672"/>
        <a:ext cx="2320001" cy="755978"/>
      </dsp:txXfrm>
    </dsp:sp>
    <dsp:sp modelId="{6FECDA03-7C3E-467A-9573-2194F3ADEB58}">
      <dsp:nvSpPr>
        <dsp:cNvPr id="0" name=""/>
        <dsp:cNvSpPr/>
      </dsp:nvSpPr>
      <dsp:spPr>
        <a:xfrm rot="4249260">
          <a:off x="7878632" y="3343823"/>
          <a:ext cx="1955477" cy="29678"/>
        </a:xfrm>
        <a:custGeom>
          <a:avLst/>
          <a:gdLst/>
          <a:ahLst/>
          <a:cxnLst/>
          <a:rect l="0" t="0" r="0" b="0"/>
          <a:pathLst>
            <a:path>
              <a:moveTo>
                <a:pt x="0" y="14839"/>
              </a:moveTo>
              <a:lnTo>
                <a:pt x="1955477" y="1483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8807483" y="3309775"/>
        <a:ext cx="97773" cy="97773"/>
      </dsp:txXfrm>
    </dsp:sp>
    <dsp:sp modelId="{E53040B9-7E5C-43AF-AE1C-70C26B10D81D}">
      <dsp:nvSpPr>
        <dsp:cNvPr id="0" name=""/>
        <dsp:cNvSpPr/>
      </dsp:nvSpPr>
      <dsp:spPr>
        <a:xfrm>
          <a:off x="9177578" y="3880623"/>
          <a:ext cx="2367041" cy="8030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5</a:t>
          </a:r>
          <a:r>
            <a:rPr lang="zh-CN" altLang="en-US" sz="1600" kern="1200" dirty="0"/>
            <a:t>）响应发送</a:t>
          </a:r>
        </a:p>
      </dsp:txBody>
      <dsp:txXfrm>
        <a:off x="9201098" y="3904143"/>
        <a:ext cx="2320001" cy="75597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9F14D-7A69-4695-883D-72D842950B58}">
      <dsp:nvSpPr>
        <dsp:cNvPr id="0" name=""/>
        <dsp:cNvSpPr/>
      </dsp:nvSpPr>
      <dsp:spPr>
        <a:xfrm>
          <a:off x="1174327" y="2212463"/>
          <a:ext cx="2880003" cy="7200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表单数据安全防护</a:t>
          </a:r>
        </a:p>
      </dsp:txBody>
      <dsp:txXfrm>
        <a:off x="1195415" y="2233551"/>
        <a:ext cx="2837827" cy="677824"/>
      </dsp:txXfrm>
    </dsp:sp>
    <dsp:sp modelId="{DEADC659-12AE-4616-9E50-63D918A61DE8}">
      <dsp:nvSpPr>
        <dsp:cNvPr id="0" name=""/>
        <dsp:cNvSpPr/>
      </dsp:nvSpPr>
      <dsp:spPr>
        <a:xfrm rot="16699915">
          <a:off x="3126718" y="1492518"/>
          <a:ext cx="2169619" cy="13170"/>
        </a:xfrm>
        <a:custGeom>
          <a:avLst/>
          <a:gdLst/>
          <a:ahLst/>
          <a:cxnLst/>
          <a:rect l="0" t="0" r="0" b="0"/>
          <a:pathLst>
            <a:path>
              <a:moveTo>
                <a:pt x="0" y="6585"/>
              </a:moveTo>
              <a:lnTo>
                <a:pt x="2169619" y="65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zh-CN" altLang="en-US" sz="1050" kern="1200"/>
        </a:p>
      </dsp:txBody>
      <dsp:txXfrm>
        <a:off x="4157287" y="1444863"/>
        <a:ext cx="108480" cy="108480"/>
      </dsp:txXfrm>
    </dsp:sp>
    <dsp:sp modelId="{79166B36-C348-4954-A2E0-29BEE6E16D10}">
      <dsp:nvSpPr>
        <dsp:cNvPr id="0" name=""/>
        <dsp:cNvSpPr/>
      </dsp:nvSpPr>
      <dsp:spPr>
        <a:xfrm>
          <a:off x="4368725" y="155744"/>
          <a:ext cx="2519999" cy="5399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en-US" sz="1800" kern="1200" dirty="0"/>
            <a:t>1. </a:t>
          </a:r>
          <a:r>
            <a:rPr lang="zh-CN" altLang="en-US" sz="1800" kern="1200" dirty="0"/>
            <a:t>防注入攻击</a:t>
          </a:r>
        </a:p>
      </dsp:txBody>
      <dsp:txXfrm>
        <a:off x="4384541" y="171560"/>
        <a:ext cx="2488367" cy="508366"/>
      </dsp:txXfrm>
    </dsp:sp>
    <dsp:sp modelId="{354A68A3-F44B-4A1E-909C-99474CA0E7B6}">
      <dsp:nvSpPr>
        <dsp:cNvPr id="0" name=""/>
        <dsp:cNvSpPr/>
      </dsp:nvSpPr>
      <dsp:spPr>
        <a:xfrm rot="19457599">
          <a:off x="6852332" y="306173"/>
          <a:ext cx="387177" cy="13170"/>
        </a:xfrm>
        <a:custGeom>
          <a:avLst/>
          <a:gdLst/>
          <a:ahLst/>
          <a:cxnLst/>
          <a:rect l="0" t="0" r="0" b="0"/>
          <a:pathLst>
            <a:path>
              <a:moveTo>
                <a:pt x="0" y="6585"/>
              </a:moveTo>
              <a:lnTo>
                <a:pt x="387177"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6241" y="303079"/>
        <a:ext cx="19358" cy="19358"/>
      </dsp:txXfrm>
    </dsp:sp>
    <dsp:sp modelId="{480883C6-285B-4FAE-8A2F-3FF2BF1C26EE}">
      <dsp:nvSpPr>
        <dsp:cNvPr id="0" name=""/>
        <dsp:cNvSpPr/>
      </dsp:nvSpPr>
      <dsp:spPr>
        <a:xfrm>
          <a:off x="7203118" y="3277"/>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a:t>
          </a:r>
          <a:r>
            <a:rPr lang="en-US" altLang="en-US" sz="1600" kern="1200" dirty="0"/>
            <a:t>SQL </a:t>
          </a:r>
          <a:r>
            <a:rPr lang="zh-CN" altLang="en-US" sz="1600" kern="1200" dirty="0"/>
            <a:t>注入</a:t>
          </a:r>
        </a:p>
      </dsp:txBody>
      <dsp:txXfrm>
        <a:off x="7214628" y="14787"/>
        <a:ext cx="3149849" cy="369972"/>
      </dsp:txXfrm>
    </dsp:sp>
    <dsp:sp modelId="{F985807E-C72B-4CF4-A418-8B8F966D770F}">
      <dsp:nvSpPr>
        <dsp:cNvPr id="0" name=""/>
        <dsp:cNvSpPr/>
      </dsp:nvSpPr>
      <dsp:spPr>
        <a:xfrm rot="2142401">
          <a:off x="6852332" y="532143"/>
          <a:ext cx="387177" cy="13170"/>
        </a:xfrm>
        <a:custGeom>
          <a:avLst/>
          <a:gdLst/>
          <a:ahLst/>
          <a:cxnLst/>
          <a:rect l="0" t="0" r="0" b="0"/>
          <a:pathLst>
            <a:path>
              <a:moveTo>
                <a:pt x="0" y="6585"/>
              </a:moveTo>
              <a:lnTo>
                <a:pt x="387177"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6241" y="529049"/>
        <a:ext cx="19358" cy="19358"/>
      </dsp:txXfrm>
    </dsp:sp>
    <dsp:sp modelId="{19193182-DA51-4843-9A67-3D5D23485EA7}">
      <dsp:nvSpPr>
        <dsp:cNvPr id="0" name=""/>
        <dsp:cNvSpPr/>
      </dsp:nvSpPr>
      <dsp:spPr>
        <a:xfrm>
          <a:off x="7203118" y="455218"/>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a:t>
          </a:r>
          <a:r>
            <a:rPr lang="en-US" altLang="en-US" sz="1600" kern="1200" dirty="0"/>
            <a:t>LDAP </a:t>
          </a:r>
          <a:r>
            <a:rPr lang="zh-CN" altLang="en-US" sz="1600" kern="1200" dirty="0"/>
            <a:t>注入</a:t>
          </a:r>
        </a:p>
      </dsp:txBody>
      <dsp:txXfrm>
        <a:off x="7214628" y="466728"/>
        <a:ext cx="3149849" cy="369972"/>
      </dsp:txXfrm>
    </dsp:sp>
    <dsp:sp modelId="{DA0466E3-DE4F-4A17-AD60-80AF40CBF62F}">
      <dsp:nvSpPr>
        <dsp:cNvPr id="0" name=""/>
        <dsp:cNvSpPr/>
      </dsp:nvSpPr>
      <dsp:spPr>
        <a:xfrm rot="17230830">
          <a:off x="3679348" y="2057444"/>
          <a:ext cx="1064360" cy="13170"/>
        </a:xfrm>
        <a:custGeom>
          <a:avLst/>
          <a:gdLst/>
          <a:ahLst/>
          <a:cxnLst/>
          <a:rect l="0" t="0" r="0" b="0"/>
          <a:pathLst>
            <a:path>
              <a:moveTo>
                <a:pt x="0" y="6585"/>
              </a:moveTo>
              <a:lnTo>
                <a:pt x="1064360" y="65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4184919" y="2037421"/>
        <a:ext cx="53218" cy="53218"/>
      </dsp:txXfrm>
    </dsp:sp>
    <dsp:sp modelId="{0262E149-CAD8-4232-9404-F464410B7773}">
      <dsp:nvSpPr>
        <dsp:cNvPr id="0" name=""/>
        <dsp:cNvSpPr/>
      </dsp:nvSpPr>
      <dsp:spPr>
        <a:xfrm>
          <a:off x="4368725" y="1285597"/>
          <a:ext cx="2519999" cy="5399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en-US" sz="1800" kern="1200" dirty="0"/>
            <a:t>2. </a:t>
          </a:r>
          <a:r>
            <a:rPr lang="zh-CN" altLang="en-US" sz="1800" kern="1200" dirty="0"/>
            <a:t>数据加密</a:t>
          </a:r>
        </a:p>
      </dsp:txBody>
      <dsp:txXfrm>
        <a:off x="4384541" y="1301413"/>
        <a:ext cx="2488367" cy="508366"/>
      </dsp:txXfrm>
    </dsp:sp>
    <dsp:sp modelId="{87E7C7B5-1A97-4128-A775-D4DFE20ACB16}">
      <dsp:nvSpPr>
        <dsp:cNvPr id="0" name=""/>
        <dsp:cNvSpPr/>
      </dsp:nvSpPr>
      <dsp:spPr>
        <a:xfrm rot="18289469">
          <a:off x="6770651" y="1323040"/>
          <a:ext cx="550539" cy="13170"/>
        </a:xfrm>
        <a:custGeom>
          <a:avLst/>
          <a:gdLst/>
          <a:ahLst/>
          <a:cxnLst/>
          <a:rect l="0" t="0" r="0" b="0"/>
          <a:pathLst>
            <a:path>
              <a:moveTo>
                <a:pt x="0" y="6585"/>
              </a:moveTo>
              <a:lnTo>
                <a:pt x="550539"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2157" y="1315862"/>
        <a:ext cx="27526" cy="27526"/>
      </dsp:txXfrm>
    </dsp:sp>
    <dsp:sp modelId="{04DFBF5E-95A2-4902-B6C6-E6B666A3483C}">
      <dsp:nvSpPr>
        <dsp:cNvPr id="0" name=""/>
        <dsp:cNvSpPr/>
      </dsp:nvSpPr>
      <dsp:spPr>
        <a:xfrm>
          <a:off x="7203118" y="907159"/>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zh-CN" sz="1600" kern="1200" dirty="0"/>
            <a:t>1</a:t>
          </a:r>
          <a:r>
            <a:rPr lang="zh-CN" altLang="en-US" sz="1600" kern="1200" dirty="0"/>
            <a:t>）传输层加密</a:t>
          </a:r>
        </a:p>
      </dsp:txBody>
      <dsp:txXfrm>
        <a:off x="7214628" y="918669"/>
        <a:ext cx="3149849" cy="369972"/>
      </dsp:txXfrm>
    </dsp:sp>
    <dsp:sp modelId="{D1D82543-6E25-497B-8EB2-44DE342C6DE8}">
      <dsp:nvSpPr>
        <dsp:cNvPr id="0" name=""/>
        <dsp:cNvSpPr/>
      </dsp:nvSpPr>
      <dsp:spPr>
        <a:xfrm>
          <a:off x="6888724" y="1549011"/>
          <a:ext cx="314393" cy="13170"/>
        </a:xfrm>
        <a:custGeom>
          <a:avLst/>
          <a:gdLst/>
          <a:ahLst/>
          <a:cxnLst/>
          <a:rect l="0" t="0" r="0" b="0"/>
          <a:pathLst>
            <a:path>
              <a:moveTo>
                <a:pt x="0" y="6585"/>
              </a:moveTo>
              <a:lnTo>
                <a:pt x="314393"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8061" y="1547736"/>
        <a:ext cx="15719" cy="15719"/>
      </dsp:txXfrm>
    </dsp:sp>
    <dsp:sp modelId="{7D1CD690-B245-49DB-B7D9-0351939F42A1}">
      <dsp:nvSpPr>
        <dsp:cNvPr id="0" name=""/>
        <dsp:cNvSpPr/>
      </dsp:nvSpPr>
      <dsp:spPr>
        <a:xfrm>
          <a:off x="7203118" y="1359100"/>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）存储加密</a:t>
          </a:r>
        </a:p>
      </dsp:txBody>
      <dsp:txXfrm>
        <a:off x="7214628" y="1370610"/>
        <a:ext cx="3149849" cy="369972"/>
      </dsp:txXfrm>
    </dsp:sp>
    <dsp:sp modelId="{23DABA88-EAF5-4C6E-88F1-5D025F95DCC4}">
      <dsp:nvSpPr>
        <dsp:cNvPr id="0" name=""/>
        <dsp:cNvSpPr/>
      </dsp:nvSpPr>
      <dsp:spPr>
        <a:xfrm rot="3310531">
          <a:off x="6770651" y="1774981"/>
          <a:ext cx="550539" cy="13170"/>
        </a:xfrm>
        <a:custGeom>
          <a:avLst/>
          <a:gdLst/>
          <a:ahLst/>
          <a:cxnLst/>
          <a:rect l="0" t="0" r="0" b="0"/>
          <a:pathLst>
            <a:path>
              <a:moveTo>
                <a:pt x="0" y="6585"/>
              </a:moveTo>
              <a:lnTo>
                <a:pt x="550539"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2157" y="1767803"/>
        <a:ext cx="27526" cy="27526"/>
      </dsp:txXfrm>
    </dsp:sp>
    <dsp:sp modelId="{4BDC9DD2-6B81-4559-B15F-CE89DD5BC338}">
      <dsp:nvSpPr>
        <dsp:cNvPr id="0" name=""/>
        <dsp:cNvSpPr/>
      </dsp:nvSpPr>
      <dsp:spPr>
        <a:xfrm>
          <a:off x="7203118" y="1811041"/>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zh-CN" sz="1600" kern="1200" dirty="0"/>
            <a:t>3</a:t>
          </a:r>
          <a:r>
            <a:rPr lang="zh-CN" altLang="en-US" sz="1600" kern="1200" dirty="0"/>
            <a:t>）客户端加密</a:t>
          </a:r>
        </a:p>
      </dsp:txBody>
      <dsp:txXfrm>
        <a:off x="7214628" y="1822551"/>
        <a:ext cx="3149849" cy="369972"/>
      </dsp:txXfrm>
    </dsp:sp>
    <dsp:sp modelId="{E3AABE13-ECF3-4DCD-ACB8-97F815D5E15F}">
      <dsp:nvSpPr>
        <dsp:cNvPr id="0" name=""/>
        <dsp:cNvSpPr/>
      </dsp:nvSpPr>
      <dsp:spPr>
        <a:xfrm rot="1186030">
          <a:off x="4044488" y="2622371"/>
          <a:ext cx="334079" cy="13170"/>
        </a:xfrm>
        <a:custGeom>
          <a:avLst/>
          <a:gdLst/>
          <a:ahLst/>
          <a:cxnLst/>
          <a:rect l="0" t="0" r="0" b="0"/>
          <a:pathLst>
            <a:path>
              <a:moveTo>
                <a:pt x="0" y="6585"/>
              </a:moveTo>
              <a:lnTo>
                <a:pt x="334079" y="65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4203176" y="2620604"/>
        <a:ext cx="16703" cy="16703"/>
      </dsp:txXfrm>
    </dsp:sp>
    <dsp:sp modelId="{762574C4-BDBF-4BBB-B8EF-1EFCF50ACDBF}">
      <dsp:nvSpPr>
        <dsp:cNvPr id="0" name=""/>
        <dsp:cNvSpPr/>
      </dsp:nvSpPr>
      <dsp:spPr>
        <a:xfrm>
          <a:off x="4368725" y="2415449"/>
          <a:ext cx="2519999" cy="5399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en-US" sz="1800" kern="1200" dirty="0"/>
            <a:t>3. CSRF </a:t>
          </a:r>
          <a:r>
            <a:rPr lang="zh-CN" altLang="en-US" sz="1800" kern="1200" dirty="0"/>
            <a:t>防护</a:t>
          </a:r>
          <a:r>
            <a:rPr lang="en-US" altLang="en-US" sz="1800" kern="1200" dirty="0"/>
            <a:t>1225</a:t>
          </a:r>
          <a:endParaRPr lang="zh-CN" altLang="en-US" sz="1800" kern="1200" dirty="0"/>
        </a:p>
      </dsp:txBody>
      <dsp:txXfrm>
        <a:off x="4384541" y="2431265"/>
        <a:ext cx="2488367" cy="508366"/>
      </dsp:txXfrm>
    </dsp:sp>
    <dsp:sp modelId="{4272C611-E48C-494E-94CC-2C70F47C1076}">
      <dsp:nvSpPr>
        <dsp:cNvPr id="0" name=""/>
        <dsp:cNvSpPr/>
      </dsp:nvSpPr>
      <dsp:spPr>
        <a:xfrm rot="19457599">
          <a:off x="6852332" y="2565878"/>
          <a:ext cx="387177" cy="13170"/>
        </a:xfrm>
        <a:custGeom>
          <a:avLst/>
          <a:gdLst/>
          <a:ahLst/>
          <a:cxnLst/>
          <a:rect l="0" t="0" r="0" b="0"/>
          <a:pathLst>
            <a:path>
              <a:moveTo>
                <a:pt x="0" y="6585"/>
              </a:moveTo>
              <a:lnTo>
                <a:pt x="387177"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6241" y="2562784"/>
        <a:ext cx="19358" cy="19358"/>
      </dsp:txXfrm>
    </dsp:sp>
    <dsp:sp modelId="{144414AA-2496-4FF3-B4EA-259D895D4FEB}">
      <dsp:nvSpPr>
        <dsp:cNvPr id="0" name=""/>
        <dsp:cNvSpPr/>
      </dsp:nvSpPr>
      <dsp:spPr>
        <a:xfrm>
          <a:off x="7203118" y="2262982"/>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a:t>
          </a:r>
          <a:r>
            <a:rPr lang="en-US" altLang="en-US" sz="1600" kern="1200" dirty="0"/>
            <a:t>CSRF Token</a:t>
          </a:r>
          <a:endParaRPr lang="zh-CN" altLang="en-US" sz="1600" kern="1200" dirty="0"/>
        </a:p>
      </dsp:txBody>
      <dsp:txXfrm>
        <a:off x="7214628" y="2274492"/>
        <a:ext cx="3149849" cy="369972"/>
      </dsp:txXfrm>
    </dsp:sp>
    <dsp:sp modelId="{20E6570B-1798-4B65-86A2-B94D29C7CE84}">
      <dsp:nvSpPr>
        <dsp:cNvPr id="0" name=""/>
        <dsp:cNvSpPr/>
      </dsp:nvSpPr>
      <dsp:spPr>
        <a:xfrm rot="2142401">
          <a:off x="6852332" y="2791848"/>
          <a:ext cx="387177" cy="13170"/>
        </a:xfrm>
        <a:custGeom>
          <a:avLst/>
          <a:gdLst/>
          <a:ahLst/>
          <a:cxnLst/>
          <a:rect l="0" t="0" r="0" b="0"/>
          <a:pathLst>
            <a:path>
              <a:moveTo>
                <a:pt x="0" y="6585"/>
              </a:moveTo>
              <a:lnTo>
                <a:pt x="387177"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6241" y="2788754"/>
        <a:ext cx="19358" cy="19358"/>
      </dsp:txXfrm>
    </dsp:sp>
    <dsp:sp modelId="{B24EFC78-CF06-4452-AD05-D2FD2A2B41B0}">
      <dsp:nvSpPr>
        <dsp:cNvPr id="0" name=""/>
        <dsp:cNvSpPr/>
      </dsp:nvSpPr>
      <dsp:spPr>
        <a:xfrm>
          <a:off x="7203118" y="2714923"/>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）双重验证</a:t>
          </a:r>
        </a:p>
      </dsp:txBody>
      <dsp:txXfrm>
        <a:off x="7214628" y="2726433"/>
        <a:ext cx="3149849" cy="369972"/>
      </dsp:txXfrm>
    </dsp:sp>
    <dsp:sp modelId="{F689C952-058E-43FB-86B2-F37BB7181E57}">
      <dsp:nvSpPr>
        <dsp:cNvPr id="0" name=""/>
        <dsp:cNvSpPr/>
      </dsp:nvSpPr>
      <dsp:spPr>
        <a:xfrm rot="4369170">
          <a:off x="3679348" y="3074312"/>
          <a:ext cx="1064360" cy="13170"/>
        </a:xfrm>
        <a:custGeom>
          <a:avLst/>
          <a:gdLst/>
          <a:ahLst/>
          <a:cxnLst/>
          <a:rect l="0" t="0" r="0" b="0"/>
          <a:pathLst>
            <a:path>
              <a:moveTo>
                <a:pt x="0" y="6585"/>
              </a:moveTo>
              <a:lnTo>
                <a:pt x="1064360" y="65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4184919" y="3054288"/>
        <a:ext cx="53218" cy="53218"/>
      </dsp:txXfrm>
    </dsp:sp>
    <dsp:sp modelId="{4F716B15-5199-4D56-89C1-FE87DD889B12}">
      <dsp:nvSpPr>
        <dsp:cNvPr id="0" name=""/>
        <dsp:cNvSpPr/>
      </dsp:nvSpPr>
      <dsp:spPr>
        <a:xfrm>
          <a:off x="4368725" y="3319331"/>
          <a:ext cx="2519999" cy="5399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en-US" altLang="zh-CN" sz="1800" kern="1200" dirty="0"/>
            <a:t>4. </a:t>
          </a:r>
          <a:r>
            <a:rPr lang="zh-CN" sz="1800" kern="1200" dirty="0"/>
            <a:t>权限控制</a:t>
          </a:r>
          <a:endParaRPr lang="zh-CN" altLang="en-US" sz="1800" kern="1200" dirty="0"/>
        </a:p>
      </dsp:txBody>
      <dsp:txXfrm>
        <a:off x="4384541" y="3335147"/>
        <a:ext cx="2488367" cy="508366"/>
      </dsp:txXfrm>
    </dsp:sp>
    <dsp:sp modelId="{6FECDA03-7C3E-467A-9573-2194F3ADEB58}">
      <dsp:nvSpPr>
        <dsp:cNvPr id="0" name=""/>
        <dsp:cNvSpPr/>
      </dsp:nvSpPr>
      <dsp:spPr>
        <a:xfrm rot="19457599">
          <a:off x="6852332" y="3469760"/>
          <a:ext cx="387177" cy="13170"/>
        </a:xfrm>
        <a:custGeom>
          <a:avLst/>
          <a:gdLst/>
          <a:ahLst/>
          <a:cxnLst/>
          <a:rect l="0" t="0" r="0" b="0"/>
          <a:pathLst>
            <a:path>
              <a:moveTo>
                <a:pt x="0" y="6585"/>
              </a:moveTo>
              <a:lnTo>
                <a:pt x="387177"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6241" y="3466666"/>
        <a:ext cx="19358" cy="19358"/>
      </dsp:txXfrm>
    </dsp:sp>
    <dsp:sp modelId="{E53040B9-7E5C-43AF-AE1C-70C26B10D81D}">
      <dsp:nvSpPr>
        <dsp:cNvPr id="0" name=""/>
        <dsp:cNvSpPr/>
      </dsp:nvSpPr>
      <dsp:spPr>
        <a:xfrm>
          <a:off x="7203118" y="3166864"/>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）访问控制</a:t>
          </a:r>
        </a:p>
      </dsp:txBody>
      <dsp:txXfrm>
        <a:off x="7214628" y="3178374"/>
        <a:ext cx="3149849" cy="369972"/>
      </dsp:txXfrm>
    </dsp:sp>
    <dsp:sp modelId="{3560FAF9-382E-4C6C-9501-40AD76A3749F}">
      <dsp:nvSpPr>
        <dsp:cNvPr id="0" name=""/>
        <dsp:cNvSpPr/>
      </dsp:nvSpPr>
      <dsp:spPr>
        <a:xfrm rot="2142401">
          <a:off x="6852332" y="3695730"/>
          <a:ext cx="387177" cy="13170"/>
        </a:xfrm>
        <a:custGeom>
          <a:avLst/>
          <a:gdLst/>
          <a:ahLst/>
          <a:cxnLst/>
          <a:rect l="0" t="0" r="0" b="0"/>
          <a:pathLst>
            <a:path>
              <a:moveTo>
                <a:pt x="0" y="6585"/>
              </a:moveTo>
              <a:lnTo>
                <a:pt x="387177"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6241" y="3692636"/>
        <a:ext cx="19358" cy="19358"/>
      </dsp:txXfrm>
    </dsp:sp>
    <dsp:sp modelId="{BB7144D5-3DEB-4383-A101-D3B417E30F4A}">
      <dsp:nvSpPr>
        <dsp:cNvPr id="0" name=""/>
        <dsp:cNvSpPr/>
      </dsp:nvSpPr>
      <dsp:spPr>
        <a:xfrm>
          <a:off x="7203118" y="3618805"/>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a:t>
          </a:r>
          <a:r>
            <a:rPr lang="en-US" altLang="en-US" sz="1600" kern="1200" dirty="0"/>
            <a:t>API </a:t>
          </a:r>
          <a:r>
            <a:rPr lang="zh-CN" altLang="en-US" sz="1600" kern="1200" dirty="0"/>
            <a:t>权限验证</a:t>
          </a:r>
        </a:p>
      </dsp:txBody>
      <dsp:txXfrm>
        <a:off x="7214628" y="3630315"/>
        <a:ext cx="3149849" cy="369972"/>
      </dsp:txXfrm>
    </dsp:sp>
    <dsp:sp modelId="{A3D61636-F425-44FD-9560-834B25C07F62}">
      <dsp:nvSpPr>
        <dsp:cNvPr id="0" name=""/>
        <dsp:cNvSpPr/>
      </dsp:nvSpPr>
      <dsp:spPr>
        <a:xfrm rot="4900085">
          <a:off x="3126718" y="3639238"/>
          <a:ext cx="2169619" cy="13170"/>
        </a:xfrm>
        <a:custGeom>
          <a:avLst/>
          <a:gdLst/>
          <a:ahLst/>
          <a:cxnLst/>
          <a:rect l="0" t="0" r="0" b="0"/>
          <a:pathLst>
            <a:path>
              <a:moveTo>
                <a:pt x="0" y="6585"/>
              </a:moveTo>
              <a:lnTo>
                <a:pt x="2169619" y="65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zh-CN" altLang="en-US" sz="1050" kern="1200"/>
        </a:p>
      </dsp:txBody>
      <dsp:txXfrm>
        <a:off x="4157287" y="3591583"/>
        <a:ext cx="108480" cy="108480"/>
      </dsp:txXfrm>
    </dsp:sp>
    <dsp:sp modelId="{CEE93302-9E59-448B-83AE-C7E85267018A}">
      <dsp:nvSpPr>
        <dsp:cNvPr id="0" name=""/>
        <dsp:cNvSpPr/>
      </dsp:nvSpPr>
      <dsp:spPr>
        <a:xfrm>
          <a:off x="4368725" y="4449184"/>
          <a:ext cx="2519999" cy="5399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altLang="zh-CN" sz="1800" kern="1200" dirty="0"/>
            <a:t>5. </a:t>
          </a:r>
          <a:r>
            <a:rPr lang="zh-CN" altLang="zh-CN" sz="1800" kern="1200" dirty="0"/>
            <a:t>防止重复提交</a:t>
          </a:r>
          <a:endParaRPr lang="zh-CN" altLang="en-US" sz="1800" kern="1200" dirty="0"/>
        </a:p>
      </dsp:txBody>
      <dsp:txXfrm>
        <a:off x="4384541" y="4465000"/>
        <a:ext cx="2488367" cy="508366"/>
      </dsp:txXfrm>
    </dsp:sp>
    <dsp:sp modelId="{5BC5E0E7-5DE4-407F-B0FC-41EAA8B045A6}">
      <dsp:nvSpPr>
        <dsp:cNvPr id="0" name=""/>
        <dsp:cNvSpPr/>
      </dsp:nvSpPr>
      <dsp:spPr>
        <a:xfrm rot="18289469">
          <a:off x="6770651" y="4486627"/>
          <a:ext cx="550539" cy="13170"/>
        </a:xfrm>
        <a:custGeom>
          <a:avLst/>
          <a:gdLst/>
          <a:ahLst/>
          <a:cxnLst/>
          <a:rect l="0" t="0" r="0" b="0"/>
          <a:pathLst>
            <a:path>
              <a:moveTo>
                <a:pt x="0" y="6585"/>
              </a:moveTo>
              <a:lnTo>
                <a:pt x="550539"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2157" y="4479449"/>
        <a:ext cx="27526" cy="27526"/>
      </dsp:txXfrm>
    </dsp:sp>
    <dsp:sp modelId="{B599C2FE-3F9E-438B-B843-702908624E13}">
      <dsp:nvSpPr>
        <dsp:cNvPr id="0" name=""/>
        <dsp:cNvSpPr/>
      </dsp:nvSpPr>
      <dsp:spPr>
        <a:xfrm>
          <a:off x="7203118" y="4070746"/>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）一次性 </a:t>
          </a:r>
          <a:r>
            <a:rPr lang="en-US" altLang="en-US" sz="1600" kern="1200" dirty="0"/>
            <a:t>token</a:t>
          </a:r>
          <a:endParaRPr lang="zh-CN" altLang="en-US" sz="1600" kern="1200" dirty="0"/>
        </a:p>
      </dsp:txBody>
      <dsp:txXfrm>
        <a:off x="7214628" y="4082256"/>
        <a:ext cx="3149849" cy="369972"/>
      </dsp:txXfrm>
    </dsp:sp>
    <dsp:sp modelId="{FC2AE630-305D-4E2E-A08D-C100043E4FF5}">
      <dsp:nvSpPr>
        <dsp:cNvPr id="0" name=""/>
        <dsp:cNvSpPr/>
      </dsp:nvSpPr>
      <dsp:spPr>
        <a:xfrm>
          <a:off x="6888724" y="4712598"/>
          <a:ext cx="314393" cy="13170"/>
        </a:xfrm>
        <a:custGeom>
          <a:avLst/>
          <a:gdLst/>
          <a:ahLst/>
          <a:cxnLst/>
          <a:rect l="0" t="0" r="0" b="0"/>
          <a:pathLst>
            <a:path>
              <a:moveTo>
                <a:pt x="0" y="6585"/>
              </a:moveTo>
              <a:lnTo>
                <a:pt x="314393"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8061" y="4711323"/>
        <a:ext cx="15719" cy="15719"/>
      </dsp:txXfrm>
    </dsp:sp>
    <dsp:sp modelId="{7C576582-D0DB-4183-BEFE-A8DBAE69D760}">
      <dsp:nvSpPr>
        <dsp:cNvPr id="0" name=""/>
        <dsp:cNvSpPr/>
      </dsp:nvSpPr>
      <dsp:spPr>
        <a:xfrm>
          <a:off x="7203118" y="4522687"/>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）客户端锁定</a:t>
          </a:r>
        </a:p>
      </dsp:txBody>
      <dsp:txXfrm>
        <a:off x="7214628" y="4534197"/>
        <a:ext cx="3149849" cy="369972"/>
      </dsp:txXfrm>
    </dsp:sp>
    <dsp:sp modelId="{F99372FB-3157-4973-916C-59D4513941D9}">
      <dsp:nvSpPr>
        <dsp:cNvPr id="0" name=""/>
        <dsp:cNvSpPr/>
      </dsp:nvSpPr>
      <dsp:spPr>
        <a:xfrm rot="3310531">
          <a:off x="6770651" y="4938568"/>
          <a:ext cx="550539" cy="13170"/>
        </a:xfrm>
        <a:custGeom>
          <a:avLst/>
          <a:gdLst/>
          <a:ahLst/>
          <a:cxnLst/>
          <a:rect l="0" t="0" r="0" b="0"/>
          <a:pathLst>
            <a:path>
              <a:moveTo>
                <a:pt x="0" y="6585"/>
              </a:moveTo>
              <a:lnTo>
                <a:pt x="550539" y="65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7032157" y="4931390"/>
        <a:ext cx="27526" cy="27526"/>
      </dsp:txXfrm>
    </dsp:sp>
    <dsp:sp modelId="{3A43E8CD-1FF3-4495-90B0-B7073DA80B8E}">
      <dsp:nvSpPr>
        <dsp:cNvPr id="0" name=""/>
        <dsp:cNvSpPr/>
      </dsp:nvSpPr>
      <dsp:spPr>
        <a:xfrm>
          <a:off x="7203118" y="4974628"/>
          <a:ext cx="3172869" cy="392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3</a:t>
          </a:r>
          <a:r>
            <a:rPr lang="zh-CN" altLang="en-US" sz="1600" kern="1200" dirty="0"/>
            <a:t>）服务器端逻辑</a:t>
          </a:r>
        </a:p>
      </dsp:txBody>
      <dsp:txXfrm>
        <a:off x="7214628" y="4986138"/>
        <a:ext cx="3149849" cy="3699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D3F8ED-DCE2-409E-8D29-FC09E7C9E763}">
      <dsp:nvSpPr>
        <dsp:cNvPr id="0" name=""/>
        <dsp:cNvSpPr/>
      </dsp:nvSpPr>
      <dsp:spPr>
        <a:xfrm>
          <a:off x="753527" y="0"/>
          <a:ext cx="4093028" cy="4093028"/>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0BD1C8-050E-4F96-8660-BB2E2BC4F6BE}">
      <dsp:nvSpPr>
        <dsp:cNvPr id="0" name=""/>
        <dsp:cNvSpPr/>
      </dsp:nvSpPr>
      <dsp:spPr>
        <a:xfrm>
          <a:off x="2800041" y="409702"/>
          <a:ext cx="2660468" cy="7274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清晰直观</a:t>
          </a:r>
          <a:endParaRPr lang="zh-CN" altLang="en-US" sz="1800" kern="1200" dirty="0"/>
        </a:p>
      </dsp:txBody>
      <dsp:txXfrm>
        <a:off x="2835553" y="445214"/>
        <a:ext cx="2589444" cy="656447"/>
      </dsp:txXfrm>
    </dsp:sp>
    <dsp:sp modelId="{DF435160-E513-4D35-9F0E-56FF665CAFB1}">
      <dsp:nvSpPr>
        <dsp:cNvPr id="0" name=""/>
        <dsp:cNvSpPr/>
      </dsp:nvSpPr>
      <dsp:spPr>
        <a:xfrm>
          <a:off x="2800041" y="1228108"/>
          <a:ext cx="2660468" cy="7274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分组相关元素</a:t>
          </a:r>
        </a:p>
      </dsp:txBody>
      <dsp:txXfrm>
        <a:off x="2835553" y="1263620"/>
        <a:ext cx="2589444" cy="656447"/>
      </dsp:txXfrm>
    </dsp:sp>
    <dsp:sp modelId="{ACBE2254-1B30-47AA-9A41-5358EE4F784C}">
      <dsp:nvSpPr>
        <dsp:cNvPr id="0" name=""/>
        <dsp:cNvSpPr/>
      </dsp:nvSpPr>
      <dsp:spPr>
        <a:xfrm>
          <a:off x="2800041" y="2046514"/>
          <a:ext cx="2660468" cy="7274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层次化信息呈现</a:t>
          </a:r>
        </a:p>
      </dsp:txBody>
      <dsp:txXfrm>
        <a:off x="2835553" y="2082026"/>
        <a:ext cx="2589444" cy="656447"/>
      </dsp:txXfrm>
    </dsp:sp>
    <dsp:sp modelId="{52E68C50-3A5F-4268-B4AA-DFDFCE8FBF99}">
      <dsp:nvSpPr>
        <dsp:cNvPr id="0" name=""/>
        <dsp:cNvSpPr/>
      </dsp:nvSpPr>
      <dsp:spPr>
        <a:xfrm>
          <a:off x="2800041" y="2864919"/>
          <a:ext cx="2660468" cy="7274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响应式设计</a:t>
          </a:r>
        </a:p>
      </dsp:txBody>
      <dsp:txXfrm>
        <a:off x="2835553" y="2900431"/>
        <a:ext cx="2589444" cy="6564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260AA5-E197-459B-A483-3029F0BAE6EE}">
      <dsp:nvSpPr>
        <dsp:cNvPr id="0" name=""/>
        <dsp:cNvSpPr/>
      </dsp:nvSpPr>
      <dsp:spPr>
        <a:xfrm>
          <a:off x="0" y="182302"/>
          <a:ext cx="3728422" cy="372842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1855A3-3460-43D5-A9BC-41E1FB55B515}">
      <dsp:nvSpPr>
        <dsp:cNvPr id="0" name=""/>
        <dsp:cNvSpPr/>
      </dsp:nvSpPr>
      <dsp:spPr>
        <a:xfrm>
          <a:off x="1864211" y="182302"/>
          <a:ext cx="4349826" cy="372842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选择合适的控件类型</a:t>
          </a:r>
        </a:p>
      </dsp:txBody>
      <dsp:txXfrm>
        <a:off x="1864211" y="182302"/>
        <a:ext cx="4349826" cy="792289"/>
      </dsp:txXfrm>
    </dsp:sp>
    <dsp:sp modelId="{7FB33BD7-ACF7-43B9-8AC1-17C913CF9E17}">
      <dsp:nvSpPr>
        <dsp:cNvPr id="0" name=""/>
        <dsp:cNvSpPr/>
      </dsp:nvSpPr>
      <dsp:spPr>
        <a:xfrm>
          <a:off x="489355" y="974592"/>
          <a:ext cx="2749711" cy="2749711"/>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99202F-8249-4A7A-AEB4-414E05980798}">
      <dsp:nvSpPr>
        <dsp:cNvPr id="0" name=""/>
        <dsp:cNvSpPr/>
      </dsp:nvSpPr>
      <dsp:spPr>
        <a:xfrm>
          <a:off x="1864211" y="974592"/>
          <a:ext cx="4349826" cy="2749711"/>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控制输入长度和格式</a:t>
          </a:r>
        </a:p>
      </dsp:txBody>
      <dsp:txXfrm>
        <a:off x="1864211" y="974592"/>
        <a:ext cx="4349826" cy="792289"/>
      </dsp:txXfrm>
    </dsp:sp>
    <dsp:sp modelId="{EDAD72AE-8C66-4B78-A5FC-A909EA7F11E9}">
      <dsp:nvSpPr>
        <dsp:cNvPr id="0" name=""/>
        <dsp:cNvSpPr/>
      </dsp:nvSpPr>
      <dsp:spPr>
        <a:xfrm>
          <a:off x="978710" y="1766882"/>
          <a:ext cx="1771000" cy="177100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57B591-1687-4207-8556-43A3C18F71A2}">
      <dsp:nvSpPr>
        <dsp:cNvPr id="0" name=""/>
        <dsp:cNvSpPr/>
      </dsp:nvSpPr>
      <dsp:spPr>
        <a:xfrm>
          <a:off x="1864211" y="1766882"/>
          <a:ext cx="4349826" cy="1771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提供适当的提示和反馈</a:t>
          </a:r>
        </a:p>
      </dsp:txBody>
      <dsp:txXfrm>
        <a:off x="1864211" y="1766882"/>
        <a:ext cx="4349826" cy="792289"/>
      </dsp:txXfrm>
    </dsp:sp>
    <dsp:sp modelId="{70D6C59A-77DB-44A0-B130-7B6014C56E44}">
      <dsp:nvSpPr>
        <dsp:cNvPr id="0" name=""/>
        <dsp:cNvSpPr/>
      </dsp:nvSpPr>
      <dsp:spPr>
        <a:xfrm>
          <a:off x="1468066" y="2559172"/>
          <a:ext cx="792289" cy="792289"/>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3A1621-FACB-49C3-9B75-5477FE4B5D14}">
      <dsp:nvSpPr>
        <dsp:cNvPr id="0" name=""/>
        <dsp:cNvSpPr/>
      </dsp:nvSpPr>
      <dsp:spPr>
        <a:xfrm>
          <a:off x="1864211" y="2559172"/>
          <a:ext cx="4349826" cy="79228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交互优化</a:t>
          </a:r>
        </a:p>
      </dsp:txBody>
      <dsp:txXfrm>
        <a:off x="1864211" y="2559172"/>
        <a:ext cx="4349826" cy="7922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1C70FD-4285-4767-92C0-45805554CF51}">
      <dsp:nvSpPr>
        <dsp:cNvPr id="0" name=""/>
        <dsp:cNvSpPr/>
      </dsp:nvSpPr>
      <dsp:spPr>
        <a:xfrm rot="5400000">
          <a:off x="6053079" y="-3412293"/>
          <a:ext cx="1000522" cy="80790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标签在表单设计中扮演着关键的角色，通常通过 </a:t>
          </a:r>
          <a:r>
            <a:rPr lang="en-US" altLang="en-US" sz="1800" kern="1200" dirty="0"/>
            <a:t>&lt;label&gt; </a:t>
          </a:r>
          <a:r>
            <a:rPr lang="zh-CN" altLang="en-US" sz="1800" kern="1200" dirty="0"/>
            <a:t>元素实现，它们通过 </a:t>
          </a:r>
          <a:r>
            <a:rPr lang="en-US" altLang="en-US" sz="1800" kern="1200" dirty="0"/>
            <a:t>for </a:t>
          </a:r>
          <a:r>
            <a:rPr lang="zh-CN" altLang="en-US" sz="1800" kern="1200" dirty="0"/>
            <a:t>属性与相应的表单控件的 </a:t>
          </a:r>
          <a:r>
            <a:rPr lang="en-US" altLang="en-US" sz="1800" kern="1200" dirty="0"/>
            <a:t>id </a:t>
          </a:r>
          <a:r>
            <a:rPr lang="zh-CN" altLang="en-US" sz="1800" kern="1200" dirty="0"/>
            <a:t>属性关联起来，形成一种直观的绑定关系。</a:t>
          </a:r>
        </a:p>
      </dsp:txBody>
      <dsp:txXfrm rot="-5400000">
        <a:off x="2513826" y="175801"/>
        <a:ext cx="8030188" cy="902840"/>
      </dsp:txXfrm>
    </dsp:sp>
    <dsp:sp modelId="{65924677-39A2-4B48-90CE-416948C01CA9}">
      <dsp:nvSpPr>
        <dsp:cNvPr id="0" name=""/>
        <dsp:cNvSpPr/>
      </dsp:nvSpPr>
      <dsp:spPr>
        <a:xfrm>
          <a:off x="0" y="1894"/>
          <a:ext cx="2509220" cy="12506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标签</a:t>
          </a:r>
        </a:p>
      </dsp:txBody>
      <dsp:txXfrm>
        <a:off x="61052" y="62946"/>
        <a:ext cx="2387116" cy="1128548"/>
      </dsp:txXfrm>
    </dsp:sp>
    <dsp:sp modelId="{B52F6A22-2D42-4F09-840F-998D3AFC1490}">
      <dsp:nvSpPr>
        <dsp:cNvPr id="0" name=""/>
        <dsp:cNvSpPr/>
      </dsp:nvSpPr>
      <dsp:spPr>
        <a:xfrm rot="5400000">
          <a:off x="6053079" y="-2099107"/>
          <a:ext cx="1000522" cy="80790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提示信息作为表单字段的重要补充说明，常用于提供额外的操作指导或字段含义解释，以减少用户填写过程中的困惑和错误。</a:t>
          </a:r>
        </a:p>
      </dsp:txBody>
      <dsp:txXfrm rot="-5400000">
        <a:off x="2513826" y="1488987"/>
        <a:ext cx="8030188" cy="902840"/>
      </dsp:txXfrm>
    </dsp:sp>
    <dsp:sp modelId="{A66A6D49-769B-4F2B-9835-D17240F7E6B2}">
      <dsp:nvSpPr>
        <dsp:cNvPr id="0" name=""/>
        <dsp:cNvSpPr/>
      </dsp:nvSpPr>
      <dsp:spPr>
        <a:xfrm>
          <a:off x="0" y="1315080"/>
          <a:ext cx="2509220" cy="12506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提示信息</a:t>
          </a:r>
        </a:p>
      </dsp:txBody>
      <dsp:txXfrm>
        <a:off x="61052" y="1376132"/>
        <a:ext cx="2387116" cy="1128548"/>
      </dsp:txXfrm>
    </dsp:sp>
    <dsp:sp modelId="{08D8FE05-8944-4EE5-A88E-CB6A990D5BBC}">
      <dsp:nvSpPr>
        <dsp:cNvPr id="0" name=""/>
        <dsp:cNvSpPr/>
      </dsp:nvSpPr>
      <dsp:spPr>
        <a:xfrm rot="5400000">
          <a:off x="6053079" y="-785922"/>
          <a:ext cx="1000522" cy="80790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a:t>占位符是一种简洁且实用的设计手段，它会在输入框内预先填充一段灰色文字，用以简要描述期望的输入格式或内容。</a:t>
          </a:r>
        </a:p>
      </dsp:txBody>
      <dsp:txXfrm rot="-5400000">
        <a:off x="2513826" y="2802172"/>
        <a:ext cx="8030188" cy="902840"/>
      </dsp:txXfrm>
    </dsp:sp>
    <dsp:sp modelId="{856FB524-F162-4689-A371-CEF8DC339588}">
      <dsp:nvSpPr>
        <dsp:cNvPr id="0" name=""/>
        <dsp:cNvSpPr/>
      </dsp:nvSpPr>
      <dsp:spPr>
        <a:xfrm>
          <a:off x="0" y="2628266"/>
          <a:ext cx="2509220" cy="12506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占位符</a:t>
          </a:r>
        </a:p>
      </dsp:txBody>
      <dsp:txXfrm>
        <a:off x="61052" y="2689318"/>
        <a:ext cx="2387116" cy="11285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A6A4-3400-4193-A7E8-652A454C8CA0}">
      <dsp:nvSpPr>
        <dsp:cNvPr id="0" name=""/>
        <dsp:cNvSpPr/>
      </dsp:nvSpPr>
      <dsp:spPr>
        <a:xfrm rot="5400000">
          <a:off x="6706012" y="-2763966"/>
          <a:ext cx="1000522" cy="67823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为表单元素（如输入框、按钮、标签等）设置统一且易于阅读的字体家族、大小及颜色。</a:t>
          </a:r>
        </a:p>
      </dsp:txBody>
      <dsp:txXfrm rot="-5400000">
        <a:off x="3815086" y="175801"/>
        <a:ext cx="6733534" cy="902840"/>
      </dsp:txXfrm>
    </dsp:sp>
    <dsp:sp modelId="{19ACAEFC-FB9A-4B77-958D-E2E9DB42BCBE}">
      <dsp:nvSpPr>
        <dsp:cNvPr id="0" name=""/>
        <dsp:cNvSpPr/>
      </dsp:nvSpPr>
      <dsp:spPr>
        <a:xfrm>
          <a:off x="0" y="1894"/>
          <a:ext cx="3815085" cy="12506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字体与颜色</a:t>
          </a:r>
        </a:p>
      </dsp:txBody>
      <dsp:txXfrm>
        <a:off x="61052" y="62946"/>
        <a:ext cx="3692981" cy="1128548"/>
      </dsp:txXfrm>
    </dsp:sp>
    <dsp:sp modelId="{D09AC341-6F14-49B0-9139-1F8FF5B2FFC9}">
      <dsp:nvSpPr>
        <dsp:cNvPr id="0" name=""/>
        <dsp:cNvSpPr/>
      </dsp:nvSpPr>
      <dsp:spPr>
        <a:xfrm rot="5400000">
          <a:off x="6706012" y="-1450780"/>
          <a:ext cx="1000522" cy="67823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定义表单控件的边框宽度、样式和颜色，以及内边距和外边距， 以调整内容区域和周边空白空间的关系。</a:t>
          </a:r>
        </a:p>
      </dsp:txBody>
      <dsp:txXfrm rot="-5400000">
        <a:off x="3815086" y="1488987"/>
        <a:ext cx="6733534" cy="902840"/>
      </dsp:txXfrm>
    </dsp:sp>
    <dsp:sp modelId="{A564AF51-1517-48F6-991A-E5391A1C3474}">
      <dsp:nvSpPr>
        <dsp:cNvPr id="0" name=""/>
        <dsp:cNvSpPr/>
      </dsp:nvSpPr>
      <dsp:spPr>
        <a:xfrm>
          <a:off x="0" y="1315080"/>
          <a:ext cx="3815085" cy="12506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边框与填充</a:t>
          </a:r>
        </a:p>
      </dsp:txBody>
      <dsp:txXfrm>
        <a:off x="61052" y="1376132"/>
        <a:ext cx="3692981" cy="1128548"/>
      </dsp:txXfrm>
    </dsp:sp>
    <dsp:sp modelId="{E0A93FF3-CB37-4230-A1A8-FFDBD3006DB3}">
      <dsp:nvSpPr>
        <dsp:cNvPr id="0" name=""/>
        <dsp:cNvSpPr/>
      </dsp:nvSpPr>
      <dsp:spPr>
        <a:xfrm rot="5400000">
          <a:off x="6706012" y="-137594"/>
          <a:ext cx="1000522" cy="67823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a:t>应用合适的背景色或背景图像，并可以设置背景透明度以确保表单与页面整体风格协调一致。</a:t>
          </a:r>
        </a:p>
      </dsp:txBody>
      <dsp:txXfrm rot="-5400000">
        <a:off x="3815086" y="2802173"/>
        <a:ext cx="6733534" cy="902840"/>
      </dsp:txXfrm>
    </dsp:sp>
    <dsp:sp modelId="{A709AB11-EE7A-4295-B432-07D98B4EDF45}">
      <dsp:nvSpPr>
        <dsp:cNvPr id="0" name=""/>
        <dsp:cNvSpPr/>
      </dsp:nvSpPr>
      <dsp:spPr>
        <a:xfrm>
          <a:off x="0" y="2628266"/>
          <a:ext cx="3815085" cy="12506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背景与透明度</a:t>
          </a:r>
        </a:p>
      </dsp:txBody>
      <dsp:txXfrm>
        <a:off x="61052" y="2689318"/>
        <a:ext cx="3692981" cy="11285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350035-7C07-4E76-BE88-CE5DEF9C4249}">
      <dsp:nvSpPr>
        <dsp:cNvPr id="0" name=""/>
        <dsp:cNvSpPr/>
      </dsp:nvSpPr>
      <dsp:spPr>
        <a:xfrm>
          <a:off x="7162" y="376222"/>
          <a:ext cx="3093614" cy="2309317"/>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当用户将鼠标指针移动到表单元素上时，可以更改元素的颜色、边框或背景色，提供明确的交互反馈。</a:t>
          </a:r>
        </a:p>
      </dsp:txBody>
      <dsp:txXfrm>
        <a:off x="61272" y="430332"/>
        <a:ext cx="2985394" cy="2255207"/>
      </dsp:txXfrm>
    </dsp:sp>
    <dsp:sp modelId="{B164E0F5-D8AD-4B8F-9578-6F16D751A714}">
      <dsp:nvSpPr>
        <dsp:cNvPr id="0" name=""/>
        <dsp:cNvSpPr/>
      </dsp:nvSpPr>
      <dsp:spPr>
        <a:xfrm>
          <a:off x="7162" y="2685540"/>
          <a:ext cx="3093614" cy="99300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marL="0" lvl="0" indent="0" algn="l" defTabSz="889000">
            <a:lnSpc>
              <a:spcPct val="90000"/>
            </a:lnSpc>
            <a:spcBef>
              <a:spcPct val="0"/>
            </a:spcBef>
            <a:spcAft>
              <a:spcPct val="35000"/>
            </a:spcAft>
            <a:buNone/>
          </a:pPr>
          <a:r>
            <a:rPr lang="zh-CN" altLang="en-US" sz="2000" kern="1200" dirty="0"/>
            <a:t>鼠标指针悬停效果（</a:t>
          </a:r>
          <a:r>
            <a:rPr lang="en-US" altLang="en-US" sz="2000" kern="1200" dirty="0"/>
            <a:t>:hover</a:t>
          </a:r>
          <a:r>
            <a:rPr lang="zh-CN" altLang="en-US" sz="2000" kern="1200" dirty="0"/>
            <a:t>）</a:t>
          </a:r>
        </a:p>
      </dsp:txBody>
      <dsp:txXfrm>
        <a:off x="7162" y="2685540"/>
        <a:ext cx="2178601" cy="993006"/>
      </dsp:txXfrm>
    </dsp:sp>
    <dsp:sp modelId="{FC706A79-C5EA-49E8-8D49-7E74F2298FD1}">
      <dsp:nvSpPr>
        <dsp:cNvPr id="0" name=""/>
        <dsp:cNvSpPr/>
      </dsp:nvSpPr>
      <dsp:spPr>
        <a:xfrm>
          <a:off x="2273277" y="2843270"/>
          <a:ext cx="1082764" cy="1082764"/>
        </a:xfrm>
        <a:prstGeom prst="ellips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19F367-EEAD-46F6-91D9-652F56270A93}">
      <dsp:nvSpPr>
        <dsp:cNvPr id="0" name=""/>
        <dsp:cNvSpPr/>
      </dsp:nvSpPr>
      <dsp:spPr>
        <a:xfrm>
          <a:off x="3624290" y="376222"/>
          <a:ext cx="3093614" cy="2309317"/>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表单控件获取焦点后，通过改变其样式来指示当前正在编辑的字段，如加粗边框或显示提示文本。</a:t>
          </a:r>
        </a:p>
      </dsp:txBody>
      <dsp:txXfrm>
        <a:off x="3678400" y="430332"/>
        <a:ext cx="2985394" cy="2255207"/>
      </dsp:txXfrm>
    </dsp:sp>
    <dsp:sp modelId="{0CE93380-AA96-4DE9-B552-DFEA19E889B1}">
      <dsp:nvSpPr>
        <dsp:cNvPr id="0" name=""/>
        <dsp:cNvSpPr/>
      </dsp:nvSpPr>
      <dsp:spPr>
        <a:xfrm>
          <a:off x="3624290" y="2685540"/>
          <a:ext cx="3093614" cy="99300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marL="0" lvl="0" indent="0" algn="l" defTabSz="889000">
            <a:lnSpc>
              <a:spcPct val="90000"/>
            </a:lnSpc>
            <a:spcBef>
              <a:spcPct val="0"/>
            </a:spcBef>
            <a:spcAft>
              <a:spcPct val="35000"/>
            </a:spcAft>
            <a:buNone/>
          </a:pPr>
          <a:r>
            <a:rPr lang="zh-CN" altLang="en-US" sz="2000" kern="1200" dirty="0"/>
            <a:t>聚焦状态（</a:t>
          </a:r>
          <a:r>
            <a:rPr lang="en-US" altLang="en-US" sz="2000" kern="1200" dirty="0"/>
            <a:t>:focus</a:t>
          </a:r>
          <a:r>
            <a:rPr lang="zh-CN" altLang="en-US" sz="2000" kern="1200" dirty="0"/>
            <a:t>）</a:t>
          </a:r>
        </a:p>
      </dsp:txBody>
      <dsp:txXfrm>
        <a:off x="3624290" y="2685540"/>
        <a:ext cx="2178601" cy="993006"/>
      </dsp:txXfrm>
    </dsp:sp>
    <dsp:sp modelId="{75625A7F-F9D2-4A97-8DC2-FF934586DD97}">
      <dsp:nvSpPr>
        <dsp:cNvPr id="0" name=""/>
        <dsp:cNvSpPr/>
      </dsp:nvSpPr>
      <dsp:spPr>
        <a:xfrm>
          <a:off x="5890405" y="2843270"/>
          <a:ext cx="1082764" cy="1082764"/>
        </a:xfrm>
        <a:prstGeom prst="ellips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E4701F-F97C-4AA5-B037-58880FC40A5F}">
      <dsp:nvSpPr>
        <dsp:cNvPr id="0" name=""/>
        <dsp:cNvSpPr/>
      </dsp:nvSpPr>
      <dsp:spPr>
        <a:xfrm>
          <a:off x="7241418" y="376222"/>
          <a:ext cx="3093614" cy="2309317"/>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对不可操作的表单元素进行视觉标识。例如，降低透明度或添加特殊样式，让用户了解该控件当前无法使用。</a:t>
          </a:r>
        </a:p>
      </dsp:txBody>
      <dsp:txXfrm>
        <a:off x="7295528" y="430332"/>
        <a:ext cx="2985394" cy="2255207"/>
      </dsp:txXfrm>
    </dsp:sp>
    <dsp:sp modelId="{51D156B4-920F-4008-ADF8-3D675DD82A46}">
      <dsp:nvSpPr>
        <dsp:cNvPr id="0" name=""/>
        <dsp:cNvSpPr/>
      </dsp:nvSpPr>
      <dsp:spPr>
        <a:xfrm>
          <a:off x="7241418" y="2685540"/>
          <a:ext cx="3093614" cy="99300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marL="0" lvl="0" indent="0" algn="l" defTabSz="889000">
            <a:lnSpc>
              <a:spcPct val="90000"/>
            </a:lnSpc>
            <a:spcBef>
              <a:spcPct val="0"/>
            </a:spcBef>
            <a:spcAft>
              <a:spcPct val="35000"/>
            </a:spcAft>
            <a:buNone/>
          </a:pPr>
          <a:r>
            <a:rPr lang="zh-CN" altLang="en-US" sz="2000" kern="1200" dirty="0"/>
            <a:t>禁用状态（</a:t>
          </a:r>
          <a:r>
            <a:rPr lang="en-US" altLang="en-US" sz="2000" kern="1200" dirty="0"/>
            <a:t>:disabled</a:t>
          </a:r>
          <a:r>
            <a:rPr lang="zh-CN" altLang="en-US" sz="2000" kern="1200" dirty="0"/>
            <a:t>）</a:t>
          </a:r>
        </a:p>
      </dsp:txBody>
      <dsp:txXfrm>
        <a:off x="7241418" y="2685540"/>
        <a:ext cx="2178601" cy="993006"/>
      </dsp:txXfrm>
    </dsp:sp>
    <dsp:sp modelId="{10F53AF2-7B5F-44F2-8E08-342F3A22E754}">
      <dsp:nvSpPr>
        <dsp:cNvPr id="0" name=""/>
        <dsp:cNvSpPr/>
      </dsp:nvSpPr>
      <dsp:spPr>
        <a:xfrm>
          <a:off x="9507533" y="2843270"/>
          <a:ext cx="1082764" cy="1082764"/>
        </a:xfrm>
        <a:prstGeom prst="ellips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8F5ECC-396E-4040-9834-7FD387132467}">
      <dsp:nvSpPr>
        <dsp:cNvPr id="0" name=""/>
        <dsp:cNvSpPr/>
      </dsp:nvSpPr>
      <dsp:spPr>
        <a:xfrm>
          <a:off x="42" y="124266"/>
          <a:ext cx="4028858" cy="16115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布局方式</a:t>
          </a:r>
        </a:p>
      </dsp:txBody>
      <dsp:txXfrm>
        <a:off x="42" y="124266"/>
        <a:ext cx="4028858" cy="1611543"/>
      </dsp:txXfrm>
    </dsp:sp>
    <dsp:sp modelId="{0BDD14D7-2322-4BAB-9D6C-95C2D1210D8C}">
      <dsp:nvSpPr>
        <dsp:cNvPr id="0" name=""/>
        <dsp:cNvSpPr/>
      </dsp:nvSpPr>
      <dsp:spPr>
        <a:xfrm>
          <a:off x="42" y="1361693"/>
          <a:ext cx="4028858"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t>采用灵活的布局技术（如 </a:t>
          </a:r>
          <a:r>
            <a:rPr lang="en-US" altLang="en-US" sz="1800" kern="1200" dirty="0"/>
            <a:t>Flexbox</a:t>
          </a:r>
          <a:r>
            <a:rPr lang="zh-CN" altLang="en-US" sz="1800" kern="1200" dirty="0"/>
            <a:t>、</a:t>
          </a:r>
          <a:r>
            <a:rPr lang="en-US" altLang="en-US" sz="1800" kern="1200" dirty="0"/>
            <a:t>Grid </a:t>
          </a:r>
          <a:r>
            <a:rPr lang="zh-CN" altLang="en-US" sz="1800" kern="1200" dirty="0"/>
            <a:t>或定位属性）合理安排表单各组成部分的位置关系，使整个表单结构清晰、逻辑性强。</a:t>
          </a:r>
        </a:p>
      </dsp:txBody>
      <dsp:txXfrm>
        <a:off x="42" y="1361693"/>
        <a:ext cx="4028858" cy="2854800"/>
      </dsp:txXfrm>
    </dsp:sp>
    <dsp:sp modelId="{E37769E0-0428-452B-811C-8D6E6D47054F}">
      <dsp:nvSpPr>
        <dsp:cNvPr id="0" name=""/>
        <dsp:cNvSpPr/>
      </dsp:nvSpPr>
      <dsp:spPr>
        <a:xfrm>
          <a:off x="4592940" y="124266"/>
          <a:ext cx="4028858" cy="16115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间距调整</a:t>
          </a:r>
        </a:p>
      </dsp:txBody>
      <dsp:txXfrm>
        <a:off x="4592940" y="124266"/>
        <a:ext cx="4028858" cy="1611543"/>
      </dsp:txXfrm>
    </dsp:sp>
    <dsp:sp modelId="{CDC9865F-54F8-4972-B6F1-C0CB35B11977}">
      <dsp:nvSpPr>
        <dsp:cNvPr id="0" name=""/>
        <dsp:cNvSpPr/>
      </dsp:nvSpPr>
      <dsp:spPr>
        <a:xfrm>
          <a:off x="4592940" y="1361693"/>
          <a:ext cx="4028858" cy="2854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t>根据视觉层次和功能关联性适当调整各个组件之间的距离，包括水平间距（</a:t>
          </a:r>
          <a:r>
            <a:rPr lang="en-US" altLang="en-US" sz="1800" kern="1200" dirty="0"/>
            <a:t>margin-left/margin-right</a:t>
          </a:r>
          <a:r>
            <a:rPr lang="zh-CN" altLang="en-US" sz="1800" kern="1200" dirty="0"/>
            <a:t>）和垂直间距（</a:t>
          </a:r>
          <a:r>
            <a:rPr lang="en-US" altLang="en-US" sz="1800" kern="1200" dirty="0"/>
            <a:t>margin-top/margin-bottom</a:t>
          </a:r>
          <a:r>
            <a:rPr lang="zh-CN" altLang="en-US" sz="1800" kern="1200" dirty="0"/>
            <a:t>），保证表单具有良好的可读性和操作舒适度。</a:t>
          </a:r>
        </a:p>
      </dsp:txBody>
      <dsp:txXfrm>
        <a:off x="4592940" y="1361693"/>
        <a:ext cx="4028858" cy="28548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75CB6-A8BE-477E-B475-50F4F5268B9C}">
      <dsp:nvSpPr>
        <dsp:cNvPr id="0" name=""/>
        <dsp:cNvSpPr/>
      </dsp:nvSpPr>
      <dsp:spPr>
        <a:xfrm>
          <a:off x="0" y="2100"/>
          <a:ext cx="1118618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994BD9-F84A-4599-AB22-0D5662A5EBD6}">
      <dsp:nvSpPr>
        <dsp:cNvPr id="0" name=""/>
        <dsp:cNvSpPr/>
      </dsp:nvSpPr>
      <dsp:spPr>
        <a:xfrm>
          <a:off x="0" y="2100"/>
          <a:ext cx="2237236" cy="14326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kern="1200" dirty="0"/>
            <a:t>图标</a:t>
          </a:r>
        </a:p>
      </dsp:txBody>
      <dsp:txXfrm>
        <a:off x="0" y="2100"/>
        <a:ext cx="2237236" cy="1432685"/>
      </dsp:txXfrm>
    </dsp:sp>
    <dsp:sp modelId="{068E3DAA-CA12-4F8A-A62A-16F595BE2AEF}">
      <dsp:nvSpPr>
        <dsp:cNvPr id="0" name=""/>
        <dsp:cNvSpPr/>
      </dsp:nvSpPr>
      <dsp:spPr>
        <a:xfrm>
          <a:off x="2405029" y="67159"/>
          <a:ext cx="8781154" cy="13011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使用 </a:t>
          </a:r>
          <a:r>
            <a:rPr lang="en-US" altLang="en-US" sz="2000" kern="1200" dirty="0"/>
            <a:t>CSS Sprite </a:t>
          </a:r>
          <a:r>
            <a:rPr lang="zh-CN" altLang="en-US" sz="2000" kern="1200" dirty="0"/>
            <a:t>或 </a:t>
          </a:r>
          <a:r>
            <a:rPr lang="en-US" altLang="en-US" sz="2000" kern="1200" dirty="0"/>
            <a:t>SVG </a:t>
          </a:r>
          <a:r>
            <a:rPr lang="zh-CN" altLang="en-US" sz="2000" kern="1200" dirty="0"/>
            <a:t>等技术添加图标，以增强表单功能的可视化表现，比如在提交按钮旁加入一个“发送”图标，或者在密码输入框旁边放置一个“显示</a:t>
          </a:r>
          <a:r>
            <a:rPr lang="en-US" altLang="en-US" sz="2000" kern="1200" dirty="0"/>
            <a:t>/ </a:t>
          </a:r>
          <a:r>
            <a:rPr lang="zh-CN" altLang="en-US" sz="2000" kern="1200" dirty="0"/>
            <a:t>隐藏密码”的眼睛图标。</a:t>
          </a:r>
        </a:p>
      </dsp:txBody>
      <dsp:txXfrm>
        <a:off x="2405029" y="67159"/>
        <a:ext cx="8781154" cy="1301169"/>
      </dsp:txXfrm>
    </dsp:sp>
    <dsp:sp modelId="{0447B444-7668-418A-B402-2F31B49E4987}">
      <dsp:nvSpPr>
        <dsp:cNvPr id="0" name=""/>
        <dsp:cNvSpPr/>
      </dsp:nvSpPr>
      <dsp:spPr>
        <a:xfrm>
          <a:off x="2237236" y="1368328"/>
          <a:ext cx="89489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B6AC8E-3205-4EFD-8D28-6C3854166DF7}">
      <dsp:nvSpPr>
        <dsp:cNvPr id="0" name=""/>
        <dsp:cNvSpPr/>
      </dsp:nvSpPr>
      <dsp:spPr>
        <a:xfrm>
          <a:off x="0" y="1434786"/>
          <a:ext cx="1118618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462D20-6423-42BF-BF8B-098F77E4034F}">
      <dsp:nvSpPr>
        <dsp:cNvPr id="0" name=""/>
        <dsp:cNvSpPr/>
      </dsp:nvSpPr>
      <dsp:spPr>
        <a:xfrm>
          <a:off x="0" y="1434786"/>
          <a:ext cx="2237236" cy="14326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kern="1200" dirty="0"/>
            <a:t>背景图案与纹理</a:t>
          </a:r>
        </a:p>
      </dsp:txBody>
      <dsp:txXfrm>
        <a:off x="0" y="1434786"/>
        <a:ext cx="2237236" cy="1432685"/>
      </dsp:txXfrm>
    </dsp:sp>
    <dsp:sp modelId="{974BD7F7-7C48-481C-915D-DAE668F1A001}">
      <dsp:nvSpPr>
        <dsp:cNvPr id="0" name=""/>
        <dsp:cNvSpPr/>
      </dsp:nvSpPr>
      <dsp:spPr>
        <a:xfrm>
          <a:off x="2405029" y="1499844"/>
          <a:ext cx="8781154" cy="13011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在表单背景或特定组件背后引入自定义图案或纹理，增加视觉趣味性和品牌识别度。</a:t>
          </a:r>
        </a:p>
      </dsp:txBody>
      <dsp:txXfrm>
        <a:off x="2405029" y="1499844"/>
        <a:ext cx="8781154" cy="1301169"/>
      </dsp:txXfrm>
    </dsp:sp>
    <dsp:sp modelId="{07726D74-041A-4364-B014-5C3F3E502282}">
      <dsp:nvSpPr>
        <dsp:cNvPr id="0" name=""/>
        <dsp:cNvSpPr/>
      </dsp:nvSpPr>
      <dsp:spPr>
        <a:xfrm>
          <a:off x="2237236" y="2801014"/>
          <a:ext cx="89489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DB9BA6-ED4D-444F-8AEC-9D6B235D4C84}">
      <dsp:nvSpPr>
        <dsp:cNvPr id="0" name=""/>
        <dsp:cNvSpPr/>
      </dsp:nvSpPr>
      <dsp:spPr>
        <a:xfrm>
          <a:off x="0" y="2867471"/>
          <a:ext cx="1118618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5A5FF3-4CFA-407F-9FD4-E10C35F34039}">
      <dsp:nvSpPr>
        <dsp:cNvPr id="0" name=""/>
        <dsp:cNvSpPr/>
      </dsp:nvSpPr>
      <dsp:spPr>
        <a:xfrm>
          <a:off x="0" y="2867471"/>
          <a:ext cx="2237236" cy="14326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zh-CN" altLang="en-US" sz="2400" kern="1200" dirty="0"/>
            <a:t>动画效果</a:t>
          </a:r>
        </a:p>
      </dsp:txBody>
      <dsp:txXfrm>
        <a:off x="0" y="2867471"/>
        <a:ext cx="2237236" cy="1432685"/>
      </dsp:txXfrm>
    </dsp:sp>
    <dsp:sp modelId="{F36296E9-D40D-4903-8223-A276185E3752}">
      <dsp:nvSpPr>
        <dsp:cNvPr id="0" name=""/>
        <dsp:cNvSpPr/>
      </dsp:nvSpPr>
      <dsp:spPr>
        <a:xfrm>
          <a:off x="2405029" y="2932530"/>
          <a:ext cx="8781154" cy="13011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zh-CN" altLang="en-US" sz="2000" kern="1200" dirty="0"/>
            <a:t>运用 </a:t>
          </a:r>
          <a:r>
            <a:rPr lang="en-US" altLang="en-US" sz="2000" kern="1200" dirty="0"/>
            <a:t>CSS transitions </a:t>
          </a:r>
          <a:r>
            <a:rPr lang="zh-CN" altLang="en-US" sz="2000" kern="1200" dirty="0"/>
            <a:t>或 </a:t>
          </a:r>
          <a:r>
            <a:rPr lang="en-US" altLang="en-US" sz="2000" kern="1200" dirty="0"/>
            <a:t>animations </a:t>
          </a:r>
          <a:r>
            <a:rPr lang="zh-CN" altLang="en-US" sz="2000" kern="1200" dirty="0"/>
            <a:t>创建平滑的过渡效果，如表单提交后的淡出动画或加载中的进度条动画，提升用户的等待体验。</a:t>
          </a:r>
        </a:p>
      </dsp:txBody>
      <dsp:txXfrm>
        <a:off x="2405029" y="2932530"/>
        <a:ext cx="8781154" cy="1301169"/>
      </dsp:txXfrm>
    </dsp:sp>
    <dsp:sp modelId="{3A4B05B5-9369-4BBE-B0F4-8CA069ED8066}">
      <dsp:nvSpPr>
        <dsp:cNvPr id="0" name=""/>
        <dsp:cNvSpPr/>
      </dsp:nvSpPr>
      <dsp:spPr>
        <a:xfrm>
          <a:off x="2237236" y="4233699"/>
          <a:ext cx="89489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9E87DE-7FDB-46CD-A4BB-131A42F0DAB7}">
      <dsp:nvSpPr>
        <dsp:cNvPr id="0" name=""/>
        <dsp:cNvSpPr/>
      </dsp:nvSpPr>
      <dsp:spPr>
        <a:xfrm>
          <a:off x="0" y="1045"/>
          <a:ext cx="11186184" cy="6110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en-US" sz="2000" kern="1200" dirty="0"/>
            <a:t>1. </a:t>
          </a:r>
          <a:r>
            <a:rPr lang="zh-CN" altLang="en-US" sz="2000" kern="1200" dirty="0"/>
            <a:t>跨设备适配</a:t>
          </a:r>
        </a:p>
      </dsp:txBody>
      <dsp:txXfrm>
        <a:off x="29827" y="30872"/>
        <a:ext cx="11126530" cy="551362"/>
      </dsp:txXfrm>
    </dsp:sp>
    <dsp:sp modelId="{F0542E74-C539-422D-8120-78B6A6318E29}">
      <dsp:nvSpPr>
        <dsp:cNvPr id="0" name=""/>
        <dsp:cNvSpPr/>
      </dsp:nvSpPr>
      <dsp:spPr>
        <a:xfrm>
          <a:off x="0" y="612062"/>
          <a:ext cx="11186184" cy="775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1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响应式设计的核心在于使页面布局能够根据不同设备的屏幕尺寸和方向进行自适应。在 </a:t>
          </a:r>
          <a:r>
            <a:rPr lang="en-US" altLang="en-US" sz="2000" kern="1200" dirty="0"/>
            <a:t>CSS </a:t>
          </a:r>
          <a:r>
            <a:rPr lang="zh-CN" altLang="en-US" sz="2000" kern="1200" dirty="0"/>
            <a:t>中，我们可以通过媒体查询来实现这一目标。</a:t>
          </a:r>
        </a:p>
      </dsp:txBody>
      <dsp:txXfrm>
        <a:off x="0" y="612062"/>
        <a:ext cx="11186184" cy="775077"/>
      </dsp:txXfrm>
    </dsp:sp>
    <dsp:sp modelId="{E9A000E5-AC0B-4E19-B4F2-854D946AF83B}">
      <dsp:nvSpPr>
        <dsp:cNvPr id="0" name=""/>
        <dsp:cNvSpPr/>
      </dsp:nvSpPr>
      <dsp:spPr>
        <a:xfrm>
          <a:off x="0" y="1387139"/>
          <a:ext cx="11186184" cy="6110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en-US" sz="2000" kern="1200" dirty="0"/>
            <a:t>2. </a:t>
          </a:r>
          <a:r>
            <a:rPr lang="zh-CN" altLang="en-US" sz="2000" kern="1200" dirty="0"/>
            <a:t>表单组件的布局切换</a:t>
          </a:r>
        </a:p>
      </dsp:txBody>
      <dsp:txXfrm>
        <a:off x="29827" y="1416966"/>
        <a:ext cx="11126530" cy="551362"/>
      </dsp:txXfrm>
    </dsp:sp>
    <dsp:sp modelId="{CDD9DD81-F466-4D15-A295-E6E6A2829B32}">
      <dsp:nvSpPr>
        <dsp:cNvPr id="0" name=""/>
        <dsp:cNvSpPr/>
      </dsp:nvSpPr>
      <dsp:spPr>
        <a:xfrm>
          <a:off x="0" y="1998156"/>
          <a:ext cx="11186184" cy="775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1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在大屏幕设备上，表单可能采用水平流动布局，而在小屏幕设备上则更倾向于垂直堆叠布局。通过 </a:t>
          </a:r>
          <a:r>
            <a:rPr lang="en-US" altLang="en-US" sz="2000" kern="1200" dirty="0"/>
            <a:t>Flexbox </a:t>
          </a:r>
          <a:r>
            <a:rPr lang="zh-CN" altLang="en-US" sz="2000" kern="1200" dirty="0"/>
            <a:t>或 </a:t>
          </a:r>
          <a:r>
            <a:rPr lang="en-US" altLang="en-US" sz="2000" kern="1200" dirty="0"/>
            <a:t>Grid </a:t>
          </a:r>
          <a:r>
            <a:rPr lang="zh-CN" altLang="en-US" sz="2000" kern="1200" dirty="0"/>
            <a:t>布局技术，可以轻松实现这种布局变化。</a:t>
          </a:r>
        </a:p>
      </dsp:txBody>
      <dsp:txXfrm>
        <a:off x="0" y="1998156"/>
        <a:ext cx="11186184" cy="775077"/>
      </dsp:txXfrm>
    </dsp:sp>
    <dsp:sp modelId="{3735DB15-4ABD-4F53-92A7-092063957ABB}">
      <dsp:nvSpPr>
        <dsp:cNvPr id="0" name=""/>
        <dsp:cNvSpPr/>
      </dsp:nvSpPr>
      <dsp:spPr>
        <a:xfrm>
          <a:off x="0" y="2773233"/>
          <a:ext cx="11186184" cy="6110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en-US" sz="2000" kern="1200" dirty="0"/>
            <a:t>3. </a:t>
          </a:r>
          <a:r>
            <a:rPr lang="zh-CN" altLang="en-US" sz="2000" kern="1200" dirty="0"/>
            <a:t>触摸屏设备交互体验优化</a:t>
          </a:r>
        </a:p>
      </dsp:txBody>
      <dsp:txXfrm>
        <a:off x="29827" y="2803060"/>
        <a:ext cx="11126530" cy="551362"/>
      </dsp:txXfrm>
    </dsp:sp>
    <dsp:sp modelId="{71DFDBAD-1C8B-4234-959C-0534EF586F0C}">
      <dsp:nvSpPr>
        <dsp:cNvPr id="0" name=""/>
        <dsp:cNvSpPr/>
      </dsp:nvSpPr>
      <dsp:spPr>
        <a:xfrm>
          <a:off x="0" y="3384250"/>
          <a:ext cx="11186184" cy="775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1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触摸屏设备用户通常需要更大的可点击区域和明确的触控反馈，如增大按钮大小、增加输入框内边距以及使用 </a:t>
          </a:r>
          <a:r>
            <a:rPr lang="en-US" altLang="en-US" sz="2000" kern="1200" dirty="0"/>
            <a:t>touch-action </a:t>
          </a:r>
          <a:r>
            <a:rPr lang="zh-CN" altLang="en-US" sz="2000" kern="1200" dirty="0"/>
            <a:t>属性改善滚动行为等。</a:t>
          </a:r>
        </a:p>
      </dsp:txBody>
      <dsp:txXfrm>
        <a:off x="0" y="3384250"/>
        <a:ext cx="11186184" cy="775077"/>
      </dsp:txXfrm>
    </dsp:sp>
    <dsp:sp modelId="{72909558-FF8D-4505-A6ED-CF3E217613CB}">
      <dsp:nvSpPr>
        <dsp:cNvPr id="0" name=""/>
        <dsp:cNvSpPr/>
      </dsp:nvSpPr>
      <dsp:spPr>
        <a:xfrm>
          <a:off x="0" y="4159327"/>
          <a:ext cx="11186184" cy="6110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altLang="en-US" sz="2000" kern="1200" dirty="0"/>
            <a:t>4. </a:t>
          </a:r>
          <a:r>
            <a:rPr lang="zh-CN" altLang="en-US" sz="2000" kern="1200" dirty="0"/>
            <a:t>打造灵活表单布局</a:t>
          </a:r>
        </a:p>
      </dsp:txBody>
      <dsp:txXfrm>
        <a:off x="29827" y="4189154"/>
        <a:ext cx="11126530" cy="551362"/>
      </dsp:txXfrm>
    </dsp:sp>
    <dsp:sp modelId="{FDC64FF4-6CD6-4AAF-86AE-6005EBCCDC96}">
      <dsp:nvSpPr>
        <dsp:cNvPr id="0" name=""/>
        <dsp:cNvSpPr/>
      </dsp:nvSpPr>
      <dsp:spPr>
        <a:xfrm>
          <a:off x="0" y="4770344"/>
          <a:ext cx="11186184" cy="418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1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altLang="en-US" sz="2000" kern="1200" dirty="0"/>
            <a:t>Flexbox </a:t>
          </a:r>
          <a:r>
            <a:rPr lang="zh-CN" altLang="en-US" sz="2000" kern="1200" dirty="0"/>
            <a:t>和 </a:t>
          </a:r>
          <a:r>
            <a:rPr lang="en-US" altLang="en-US" sz="2000" kern="1200" dirty="0"/>
            <a:t>Grid </a:t>
          </a:r>
          <a:r>
            <a:rPr lang="zh-CN" altLang="en-US" sz="2000" kern="1200" dirty="0"/>
            <a:t>布局提供了强大的工具来创建动态且响应式的布局。</a:t>
          </a:r>
        </a:p>
      </dsp:txBody>
      <dsp:txXfrm>
        <a:off x="0" y="4770344"/>
        <a:ext cx="11186184" cy="418133"/>
      </dsp:txXfrm>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713468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334631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332283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2215627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2403397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2944410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2225946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3410447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901718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2113194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1824186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3124139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1860575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15416556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4204062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28511808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1330128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2335680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1019704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3916983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62896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513321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3498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0.xml"/><Relationship Id="rId7" Type="http://schemas.openxmlformats.org/officeDocument/2006/relationships/diagramColors" Target="../diagrams/colors4.xml"/><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3.xml"/><Relationship Id="rId7" Type="http://schemas.openxmlformats.org/officeDocument/2006/relationships/diagramColors" Target="../diagrams/colors5.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14.xml"/><Relationship Id="rId7" Type="http://schemas.openxmlformats.org/officeDocument/2006/relationships/diagramColors" Target="../diagrams/colors6.xml"/><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5.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5.xml"/><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6.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16.xml"/><Relationship Id="rId7" Type="http://schemas.openxmlformats.org/officeDocument/2006/relationships/diagramColors" Target="../diagrams/colors8.xml"/><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7.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17.xml"/><Relationship Id="rId7" Type="http://schemas.openxmlformats.org/officeDocument/2006/relationships/diagramColors" Target="../diagrams/colors9.xml"/><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8.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18.xml"/><Relationship Id="rId7" Type="http://schemas.openxmlformats.org/officeDocument/2006/relationships/diagramColors" Target="../diagrams/colors10.xml"/><Relationship Id="rId2" Type="http://schemas.openxmlformats.org/officeDocument/2006/relationships/slideLayout" Target="../slideLayouts/slideLayout3.xml"/><Relationship Id="rId1" Type="http://schemas.openxmlformats.org/officeDocument/2006/relationships/tags" Target="../tags/tag18.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notesSlide" Target="../notesSlides/notesSlide20.xml"/><Relationship Id="rId7" Type="http://schemas.openxmlformats.org/officeDocument/2006/relationships/diagramColors" Target="../diagrams/colors11.xml"/><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notesSlide" Target="../notesSlides/notesSlide23.xml"/><Relationship Id="rId7" Type="http://schemas.openxmlformats.org/officeDocument/2006/relationships/diagramColors" Target="../diagrams/colors12.xml"/><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2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notesSlide" Target="../notesSlides/notesSlide24.xml"/><Relationship Id="rId7" Type="http://schemas.openxmlformats.org/officeDocument/2006/relationships/diagramColors" Target="../diagrams/colors13.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25.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notesSlide" Target="../notesSlides/notesSlide25.xml"/><Relationship Id="rId7" Type="http://schemas.openxmlformats.org/officeDocument/2006/relationships/diagramColors" Target="../diagrams/colors14.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6.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7.xml"/><Relationship Id="rId7" Type="http://schemas.openxmlformats.org/officeDocument/2006/relationships/diagramColors" Target="../diagrams/colors2.xml"/><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8.xml"/><Relationship Id="rId7" Type="http://schemas.openxmlformats.org/officeDocument/2006/relationships/diagramColors" Target="../diagrams/colors3.xml"/><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
        <p:nvSpPr>
          <p:cNvPr id="5"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7" name="任意多边形: 形状 6"/>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8</a:t>
            </a:r>
          </a:p>
        </p:txBody>
      </p:sp>
      <p:sp>
        <p:nvSpPr>
          <p:cNvPr id="8" name="TextBox 37"/>
          <p:cNvSpPr txBox="1">
            <a:spLocks noChangeArrowheads="1"/>
          </p:cNvSpPr>
          <p:nvPr/>
        </p:nvSpPr>
        <p:spPr bwMode="auto">
          <a:xfrm>
            <a:off x="624984" y="4958343"/>
            <a:ext cx="59215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使用表单与用户交互</a:t>
            </a:r>
          </a:p>
        </p:txBody>
      </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8.1	</a:t>
            </a:r>
            <a:r>
              <a:rPr lang="zh-CN" altLang="en-US" sz="2400" b="1" i="1" spc="100" noProof="1">
                <a:solidFill>
                  <a:schemeClr val="bg1"/>
                </a:solidFill>
                <a:latin typeface="微软雅黑" panose="020B0503020204020204" pitchFamily="34" charset="-122"/>
              </a:rPr>
              <a:t>表单基础构建</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8.1.3 </a:t>
            </a:r>
            <a:r>
              <a:rPr lang="zh-CN" altLang="en-US" sz="2400" b="1" noProof="1">
                <a:solidFill>
                  <a:srgbClr val="7030A0"/>
                </a:solidFill>
                <a:latin typeface="微软雅黑" panose="020B0503020204020204" pitchFamily="34" charset="-122"/>
                <a:sym typeface="+mn-ea"/>
              </a:rPr>
              <a:t>表单的组成部件</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6EC8E49A-8132-5010-87DC-A714CAB7F24A}"/>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标签、提示信息与占位符</a:t>
            </a:r>
          </a:p>
        </p:txBody>
      </p:sp>
      <p:grpSp>
        <p:nvGrpSpPr>
          <p:cNvPr id="4" name="组合 3">
            <a:extLst>
              <a:ext uri="{FF2B5EF4-FFF2-40B4-BE49-F238E27FC236}">
                <a16:creationId xmlns:a16="http://schemas.microsoft.com/office/drawing/2014/main" id="{4E736470-E0B7-6AFF-C1B2-D0B7853B7CA3}"/>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B2EBBCCA-73AB-ACC5-A262-495D4183959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56C823B7-29BC-791C-0AED-D066F1CA47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2809B2CD-19AF-4CD1-D363-D495A4D420A2}"/>
              </a:ext>
            </a:extLst>
          </p:cNvPr>
          <p:cNvGraphicFramePr/>
          <p:nvPr>
            <p:extLst>
              <p:ext uri="{D42A27DB-BD31-4B8C-83A1-F6EECF244321}">
                <p14:modId xmlns:p14="http://schemas.microsoft.com/office/powerpoint/2010/main" val="433398691"/>
              </p:ext>
            </p:extLst>
          </p:nvPr>
        </p:nvGraphicFramePr>
        <p:xfrm>
          <a:off x="797269" y="2425567"/>
          <a:ext cx="10597461" cy="38808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602380498"/>
      </p:ext>
    </p:extLst>
  </p:cSld>
  <p:clrMapOvr>
    <a:masterClrMapping/>
  </p:clrMapOvr>
  <p:transition>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8.1	</a:t>
            </a:r>
            <a:r>
              <a:rPr lang="zh-CN" altLang="en-US" sz="2400" b="1" i="1" spc="100" noProof="1">
                <a:solidFill>
                  <a:schemeClr val="bg1"/>
                </a:solidFill>
                <a:latin typeface="微软雅黑" panose="020B0503020204020204" pitchFamily="34" charset="-122"/>
              </a:rPr>
              <a:t>表单基础构建</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8.1.3 </a:t>
            </a:r>
            <a:r>
              <a:rPr lang="zh-CN" altLang="en-US" sz="2400" b="1" noProof="1">
                <a:solidFill>
                  <a:srgbClr val="7030A0"/>
                </a:solidFill>
                <a:latin typeface="微软雅黑" panose="020B0503020204020204" pitchFamily="34" charset="-122"/>
                <a:sym typeface="+mn-ea"/>
              </a:rPr>
              <a:t>表单的组成部件</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6EC8E49A-8132-5010-87DC-A714CAB7F24A}"/>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按钮功能与提交机制</a:t>
            </a:r>
          </a:p>
        </p:txBody>
      </p:sp>
      <p:grpSp>
        <p:nvGrpSpPr>
          <p:cNvPr id="4" name="组合 3">
            <a:extLst>
              <a:ext uri="{FF2B5EF4-FFF2-40B4-BE49-F238E27FC236}">
                <a16:creationId xmlns:a16="http://schemas.microsoft.com/office/drawing/2014/main" id="{4E736470-E0B7-6AFF-C1B2-D0B7853B7CA3}"/>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B2EBBCCA-73AB-ACC5-A262-495D4183959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56C823B7-29BC-791C-0AED-D066F1CA47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9D37BD09-3124-812F-D1B3-F25952702D26}"/>
              </a:ext>
            </a:extLst>
          </p:cNvPr>
          <p:cNvSpPr txBox="1"/>
          <p:nvPr/>
        </p:nvSpPr>
        <p:spPr>
          <a:xfrm>
            <a:off x="877888" y="2254053"/>
            <a:ext cx="9878262" cy="3925366"/>
          </a:xfrm>
          <a:prstGeom prst="rect">
            <a:avLst/>
          </a:prstGeom>
          <a:noFill/>
        </p:spPr>
        <p:txBody>
          <a:bodyPr wrap="square" rtlCol="0">
            <a:noAutofit/>
          </a:bodyPr>
          <a:lstStyle/>
          <a:p>
            <a:pPr marL="0" indent="457200" eaLnBrk="1" latinLnBrk="0" hangingPunct="1">
              <a:lnSpc>
                <a:spcPct val="170000"/>
              </a:lnSpc>
              <a:spcBef>
                <a:spcPts val="0"/>
              </a:spcBef>
              <a:spcAft>
                <a:spcPts val="0"/>
              </a:spcAft>
            </a:pPr>
            <a:r>
              <a:rPr lang="zh-CN" altLang="en-US" sz="2000" dirty="0"/>
              <a:t>表单中的按钮元素承担着触发操作的关键职责，最常见的有提交按钮（</a:t>
            </a:r>
            <a:r>
              <a:rPr lang="en-US" altLang="zh-CN" sz="2000" dirty="0"/>
              <a:t>&lt;input type="submit"&gt; </a:t>
            </a:r>
            <a:r>
              <a:rPr lang="zh-CN" altLang="en-US" sz="2000" dirty="0"/>
              <a:t>或 </a:t>
            </a:r>
            <a:r>
              <a:rPr lang="en-US" altLang="zh-CN" sz="2000" dirty="0"/>
              <a:t>&lt;button type="submit"&gt;</a:t>
            </a:r>
            <a:r>
              <a:rPr lang="zh-CN" altLang="en-US" sz="2000" dirty="0"/>
              <a:t>）以及重置按钮（</a:t>
            </a:r>
            <a:r>
              <a:rPr lang="en-US" altLang="zh-CN" sz="2000" dirty="0"/>
              <a:t>&lt;input type="reset"&gt; </a:t>
            </a:r>
            <a:r>
              <a:rPr lang="zh-CN" altLang="en-US" sz="2000" dirty="0"/>
              <a:t>或 </a:t>
            </a:r>
            <a:r>
              <a:rPr lang="en-US" altLang="zh-CN" sz="2000" dirty="0"/>
              <a:t>&lt;button type="reset"&gt;</a:t>
            </a:r>
            <a:r>
              <a:rPr lang="zh-CN" altLang="en-US" sz="2000" dirty="0"/>
              <a:t>）。当用户点击提交按钮时，浏览器会按照表单的 </a:t>
            </a:r>
            <a:r>
              <a:rPr lang="en-US" altLang="zh-CN" sz="2000" dirty="0"/>
              <a:t>method </a:t>
            </a:r>
            <a:r>
              <a:rPr lang="zh-CN" altLang="en-US" sz="2000" dirty="0"/>
              <a:t>属性（如 </a:t>
            </a:r>
            <a:r>
              <a:rPr lang="en-US" altLang="zh-CN" sz="2000" dirty="0"/>
              <a:t>GET </a:t>
            </a:r>
            <a:r>
              <a:rPr lang="zh-CN" altLang="en-US" sz="2000" dirty="0"/>
              <a:t>或</a:t>
            </a:r>
            <a:r>
              <a:rPr lang="en-US" altLang="zh-CN" sz="2000" dirty="0"/>
              <a:t>POST</a:t>
            </a:r>
            <a:r>
              <a:rPr lang="zh-CN" altLang="en-US" sz="2000" dirty="0"/>
              <a:t>）和 </a:t>
            </a:r>
            <a:r>
              <a:rPr lang="en-US" altLang="zh-CN" sz="2000" dirty="0"/>
              <a:t>action </a:t>
            </a:r>
            <a:r>
              <a:rPr lang="zh-CN" altLang="en-US" sz="2000" dirty="0"/>
              <a:t>属性定义的规则，将所有已填入的有效表单数据封装成 </a:t>
            </a:r>
            <a:r>
              <a:rPr lang="en-US" altLang="zh-CN" sz="2000" dirty="0"/>
              <a:t>HTTP </a:t>
            </a:r>
            <a:r>
              <a:rPr lang="zh-CN" altLang="en-US" sz="2000" dirty="0"/>
              <a:t>请求发送给服务器端处理。同时，开发者可以通过 </a:t>
            </a:r>
            <a:r>
              <a:rPr lang="en-US" altLang="zh-CN" sz="2000" dirty="0"/>
              <a:t>JavaScript </a:t>
            </a:r>
            <a:r>
              <a:rPr lang="zh-CN" altLang="en-US" sz="2000" dirty="0"/>
              <a:t>监听表单的 </a:t>
            </a:r>
            <a:r>
              <a:rPr lang="en-US" altLang="zh-CN" sz="2000" dirty="0"/>
              <a:t>submit </a:t>
            </a:r>
            <a:r>
              <a:rPr lang="zh-CN" altLang="en-US" sz="2000" dirty="0"/>
              <a:t>事件来执行自定义逻辑，比如在数据提交前进行前端验证，或者采用异步方式提交数据，从而进一步优化表单提交流程和用户体验。</a:t>
            </a:r>
          </a:p>
          <a:p>
            <a:pPr marL="0" indent="457200" eaLnBrk="1" latinLnBrk="0" hangingPunct="1">
              <a:lnSpc>
                <a:spcPct val="170000"/>
              </a:lnSpc>
              <a:spcBef>
                <a:spcPts val="0"/>
              </a:spcBef>
              <a:spcAft>
                <a:spcPts val="0"/>
              </a:spcAft>
            </a:pPr>
            <a:endParaRPr lang="zh-CN" altLang="en-US" sz="2000" dirty="0"/>
          </a:p>
        </p:txBody>
      </p:sp>
    </p:spTree>
    <p:custDataLst>
      <p:tags r:id="rId1"/>
    </p:custDataLst>
    <p:extLst>
      <p:ext uri="{BB962C8B-B14F-4D97-AF65-F5344CB8AC3E}">
        <p14:creationId xmlns:p14="http://schemas.microsoft.com/office/powerpoint/2010/main" val="1625591466"/>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8.2</a:t>
            </a:r>
          </a:p>
        </p:txBody>
      </p:sp>
      <p:sp>
        <p:nvSpPr>
          <p:cNvPr id="12329" name="文本框 52"/>
          <p:cNvSpPr txBox="1">
            <a:spLocks noChangeArrowheads="1"/>
          </p:cNvSpPr>
          <p:nvPr/>
        </p:nvSpPr>
        <p:spPr bwMode="auto">
          <a:xfrm>
            <a:off x="6466593" y="2551837"/>
            <a:ext cx="508247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表单样式设计与交互设计</a:t>
            </a:r>
          </a:p>
        </p:txBody>
      </p:sp>
    </p:spTree>
    <p:custDataLst>
      <p:tags r:id="rId1"/>
    </p:custDataLst>
    <p:extLst>
      <p:ext uri="{BB962C8B-B14F-4D97-AF65-F5344CB8AC3E}">
        <p14:creationId xmlns:p14="http://schemas.microsoft.com/office/powerpoint/2010/main" val="3414391192"/>
      </p:ext>
    </p:extLst>
  </p:cSld>
  <p:clrMapOvr>
    <a:masterClrMapping/>
  </p:clrMapOvr>
  <p:transition>
    <p:check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8.2	</a:t>
            </a:r>
            <a:r>
              <a:rPr lang="zh-CN" altLang="en-US" sz="2400" b="1" i="1" spc="100" noProof="1">
                <a:solidFill>
                  <a:schemeClr val="bg1"/>
                </a:solidFill>
                <a:latin typeface="微软雅黑" panose="020B0503020204020204" pitchFamily="34" charset="-122"/>
              </a:rPr>
              <a:t>表单样式设计与交互设计</a:t>
            </a:r>
          </a:p>
        </p:txBody>
      </p:sp>
      <p:sp>
        <p:nvSpPr>
          <p:cNvPr id="11" name="矩形 42"/>
          <p:cNvSpPr/>
          <p:nvPr/>
        </p:nvSpPr>
        <p:spPr>
          <a:xfrm>
            <a:off x="6598352"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8.2.1 </a:t>
            </a:r>
            <a:r>
              <a:rPr lang="zh-CN" altLang="en-US" sz="2400" b="1" noProof="1">
                <a:solidFill>
                  <a:srgbClr val="7030A0"/>
                </a:solidFill>
                <a:latin typeface="微软雅黑" panose="020B0503020204020204" pitchFamily="34" charset="-122"/>
                <a:sym typeface="+mn-ea"/>
              </a:rPr>
              <a:t>基于 </a:t>
            </a:r>
            <a:r>
              <a:rPr lang="en-US" altLang="zh-CN" sz="2400" b="1" noProof="1">
                <a:solidFill>
                  <a:srgbClr val="7030A0"/>
                </a:solidFill>
                <a:latin typeface="微软雅黑" panose="020B0503020204020204" pitchFamily="34" charset="-122"/>
                <a:sym typeface="+mn-ea"/>
              </a:rPr>
              <a:t>CSS </a:t>
            </a:r>
            <a:r>
              <a:rPr lang="zh-CN" altLang="en-US" sz="2400" b="1" noProof="1">
                <a:solidFill>
                  <a:srgbClr val="7030A0"/>
                </a:solidFill>
                <a:latin typeface="微软雅黑" panose="020B0503020204020204" pitchFamily="34" charset="-122"/>
                <a:sym typeface="+mn-ea"/>
              </a:rPr>
              <a:t>美化表单外观</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E7BDD49-E0C4-3468-55A3-3B7BA1DAF88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基础样式设定</a:t>
            </a:r>
          </a:p>
        </p:txBody>
      </p:sp>
      <p:grpSp>
        <p:nvGrpSpPr>
          <p:cNvPr id="3" name="组合 2">
            <a:extLst>
              <a:ext uri="{FF2B5EF4-FFF2-40B4-BE49-F238E27FC236}">
                <a16:creationId xmlns:a16="http://schemas.microsoft.com/office/drawing/2014/main" id="{9DBDD9A1-36EE-027B-47C4-F4365C96CB73}"/>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62FF1131-5CAE-EAD1-BD3E-65CDDC4303D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912D02E-A0FB-0356-9D61-2190C479FF15}"/>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BE7CC398-321F-AB4F-951D-5CC6858AA77D}"/>
              </a:ext>
            </a:extLst>
          </p:cNvPr>
          <p:cNvGraphicFramePr/>
          <p:nvPr>
            <p:extLst>
              <p:ext uri="{D42A27DB-BD31-4B8C-83A1-F6EECF244321}">
                <p14:modId xmlns:p14="http://schemas.microsoft.com/office/powerpoint/2010/main" val="1645963799"/>
              </p:ext>
            </p:extLst>
          </p:nvPr>
        </p:nvGraphicFramePr>
        <p:xfrm>
          <a:off x="797269" y="2425567"/>
          <a:ext cx="10597461" cy="38808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683510222"/>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8.2	</a:t>
            </a:r>
            <a:r>
              <a:rPr lang="zh-CN" altLang="en-US" sz="2400" b="1" i="1" spc="100" noProof="1">
                <a:solidFill>
                  <a:schemeClr val="bg1"/>
                </a:solidFill>
                <a:latin typeface="微软雅黑" panose="020B0503020204020204" pitchFamily="34" charset="-122"/>
              </a:rPr>
              <a:t>表单样式设计与交互设计</a:t>
            </a:r>
          </a:p>
        </p:txBody>
      </p:sp>
      <p:sp>
        <p:nvSpPr>
          <p:cNvPr id="11" name="矩形 42"/>
          <p:cNvSpPr/>
          <p:nvPr/>
        </p:nvSpPr>
        <p:spPr>
          <a:xfrm>
            <a:off x="6598352"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8.2.1 </a:t>
            </a:r>
            <a:r>
              <a:rPr lang="zh-CN" altLang="en-US" sz="2400" b="1" noProof="1">
                <a:solidFill>
                  <a:srgbClr val="7030A0"/>
                </a:solidFill>
                <a:latin typeface="微软雅黑" panose="020B0503020204020204" pitchFamily="34" charset="-122"/>
                <a:sym typeface="+mn-ea"/>
              </a:rPr>
              <a:t>基于 </a:t>
            </a:r>
            <a:r>
              <a:rPr lang="en-US" altLang="zh-CN" sz="2400" b="1" noProof="1">
                <a:solidFill>
                  <a:srgbClr val="7030A0"/>
                </a:solidFill>
                <a:latin typeface="微软雅黑" panose="020B0503020204020204" pitchFamily="34" charset="-122"/>
                <a:sym typeface="+mn-ea"/>
              </a:rPr>
              <a:t>CSS </a:t>
            </a:r>
            <a:r>
              <a:rPr lang="zh-CN" altLang="en-US" sz="2400" b="1" noProof="1">
                <a:solidFill>
                  <a:srgbClr val="7030A0"/>
                </a:solidFill>
                <a:latin typeface="微软雅黑" panose="020B0503020204020204" pitchFamily="34" charset="-122"/>
                <a:sym typeface="+mn-ea"/>
              </a:rPr>
              <a:t>美化表单外观</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E7BDD49-E0C4-3468-55A3-3B7BA1DAF88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伪类定制状态效果</a:t>
            </a:r>
          </a:p>
        </p:txBody>
      </p:sp>
      <p:grpSp>
        <p:nvGrpSpPr>
          <p:cNvPr id="3" name="组合 2">
            <a:extLst>
              <a:ext uri="{FF2B5EF4-FFF2-40B4-BE49-F238E27FC236}">
                <a16:creationId xmlns:a16="http://schemas.microsoft.com/office/drawing/2014/main" id="{9DBDD9A1-36EE-027B-47C4-F4365C96CB73}"/>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62FF1131-5CAE-EAD1-BD3E-65CDDC4303D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912D02E-A0FB-0356-9D61-2190C479FF15}"/>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BE7CC398-321F-AB4F-951D-5CC6858AA77D}"/>
              </a:ext>
            </a:extLst>
          </p:cNvPr>
          <p:cNvGraphicFramePr/>
          <p:nvPr>
            <p:extLst>
              <p:ext uri="{D42A27DB-BD31-4B8C-83A1-F6EECF244321}">
                <p14:modId xmlns:p14="http://schemas.microsoft.com/office/powerpoint/2010/main" val="3352869493"/>
              </p:ext>
            </p:extLst>
          </p:nvPr>
        </p:nvGraphicFramePr>
        <p:xfrm>
          <a:off x="797269" y="2425567"/>
          <a:ext cx="10597461" cy="43022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51328620"/>
      </p:ext>
    </p:extLst>
  </p:cSld>
  <p:clrMapOvr>
    <a:masterClrMapping/>
  </p:clrMapOvr>
  <p:transition>
    <p:strips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8.2	</a:t>
            </a:r>
            <a:r>
              <a:rPr lang="zh-CN" altLang="en-US" sz="2400" b="1" i="1" spc="100" noProof="1">
                <a:solidFill>
                  <a:schemeClr val="bg1"/>
                </a:solidFill>
                <a:latin typeface="微软雅黑" panose="020B0503020204020204" pitchFamily="34" charset="-122"/>
              </a:rPr>
              <a:t>表单样式设计与交互设计</a:t>
            </a:r>
          </a:p>
        </p:txBody>
      </p:sp>
      <p:sp>
        <p:nvSpPr>
          <p:cNvPr id="11" name="矩形 42"/>
          <p:cNvSpPr/>
          <p:nvPr/>
        </p:nvSpPr>
        <p:spPr>
          <a:xfrm>
            <a:off x="6598352"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8.2.1 </a:t>
            </a:r>
            <a:r>
              <a:rPr lang="zh-CN" altLang="en-US" sz="2400" b="1" noProof="1">
                <a:solidFill>
                  <a:srgbClr val="7030A0"/>
                </a:solidFill>
                <a:latin typeface="微软雅黑" panose="020B0503020204020204" pitchFamily="34" charset="-122"/>
                <a:sym typeface="+mn-ea"/>
              </a:rPr>
              <a:t>基于 </a:t>
            </a:r>
            <a:r>
              <a:rPr lang="en-US" altLang="zh-CN" sz="2400" b="1" noProof="1">
                <a:solidFill>
                  <a:srgbClr val="7030A0"/>
                </a:solidFill>
                <a:latin typeface="微软雅黑" panose="020B0503020204020204" pitchFamily="34" charset="-122"/>
                <a:sym typeface="+mn-ea"/>
              </a:rPr>
              <a:t>CSS </a:t>
            </a:r>
            <a:r>
              <a:rPr lang="zh-CN" altLang="en-US" sz="2400" b="1" noProof="1">
                <a:solidFill>
                  <a:srgbClr val="7030A0"/>
                </a:solidFill>
                <a:latin typeface="微软雅黑" panose="020B0503020204020204" pitchFamily="34" charset="-122"/>
                <a:sym typeface="+mn-ea"/>
              </a:rPr>
              <a:t>美化表单外观</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E7BDD49-E0C4-3468-55A3-3B7BA1DAF88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组件布局与间距优化</a:t>
            </a:r>
          </a:p>
        </p:txBody>
      </p:sp>
      <p:grpSp>
        <p:nvGrpSpPr>
          <p:cNvPr id="3" name="组合 2">
            <a:extLst>
              <a:ext uri="{FF2B5EF4-FFF2-40B4-BE49-F238E27FC236}">
                <a16:creationId xmlns:a16="http://schemas.microsoft.com/office/drawing/2014/main" id="{9DBDD9A1-36EE-027B-47C4-F4365C96CB73}"/>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62FF1131-5CAE-EAD1-BD3E-65CDDC4303D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912D02E-A0FB-0356-9D61-2190C479FF15}"/>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BE7CC398-321F-AB4F-951D-5CC6858AA77D}"/>
              </a:ext>
            </a:extLst>
          </p:cNvPr>
          <p:cNvGraphicFramePr/>
          <p:nvPr>
            <p:extLst>
              <p:ext uri="{D42A27DB-BD31-4B8C-83A1-F6EECF244321}">
                <p14:modId xmlns:p14="http://schemas.microsoft.com/office/powerpoint/2010/main" val="3870374165"/>
              </p:ext>
            </p:extLst>
          </p:nvPr>
        </p:nvGraphicFramePr>
        <p:xfrm>
          <a:off x="2110327" y="2156058"/>
          <a:ext cx="8621841" cy="43407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222879793"/>
      </p:ext>
    </p:extLst>
  </p:cSld>
  <p:clrMapOvr>
    <a:masterClrMapping/>
  </p:clrMapOvr>
  <p:transition>
    <p:strips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8.2	</a:t>
            </a:r>
            <a:r>
              <a:rPr lang="zh-CN" altLang="en-US" sz="2400" b="1" i="1" spc="100" noProof="1">
                <a:solidFill>
                  <a:schemeClr val="bg1"/>
                </a:solidFill>
                <a:latin typeface="微软雅黑" panose="020B0503020204020204" pitchFamily="34" charset="-122"/>
              </a:rPr>
              <a:t>表单样式设计与交互设计</a:t>
            </a:r>
          </a:p>
        </p:txBody>
      </p:sp>
      <p:sp>
        <p:nvSpPr>
          <p:cNvPr id="11" name="矩形 42"/>
          <p:cNvSpPr/>
          <p:nvPr/>
        </p:nvSpPr>
        <p:spPr>
          <a:xfrm>
            <a:off x="6598352"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8.2.1 </a:t>
            </a:r>
            <a:r>
              <a:rPr lang="zh-CN" altLang="en-US" sz="2400" b="1" noProof="1">
                <a:solidFill>
                  <a:srgbClr val="7030A0"/>
                </a:solidFill>
                <a:latin typeface="微软雅黑" panose="020B0503020204020204" pitchFamily="34" charset="-122"/>
                <a:sym typeface="+mn-ea"/>
              </a:rPr>
              <a:t>基于 </a:t>
            </a:r>
            <a:r>
              <a:rPr lang="en-US" altLang="zh-CN" sz="2400" b="1" noProof="1">
                <a:solidFill>
                  <a:srgbClr val="7030A0"/>
                </a:solidFill>
                <a:latin typeface="微软雅黑" panose="020B0503020204020204" pitchFamily="34" charset="-122"/>
                <a:sym typeface="+mn-ea"/>
              </a:rPr>
              <a:t>CSS </a:t>
            </a:r>
            <a:r>
              <a:rPr lang="zh-CN" altLang="en-US" sz="2400" b="1" noProof="1">
                <a:solidFill>
                  <a:srgbClr val="7030A0"/>
                </a:solidFill>
                <a:latin typeface="微软雅黑" panose="020B0503020204020204" pitchFamily="34" charset="-122"/>
                <a:sym typeface="+mn-ea"/>
              </a:rPr>
              <a:t>美化表单外观</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E7BDD49-E0C4-3468-55A3-3B7BA1DAF88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引入自定义视觉元素</a:t>
            </a:r>
          </a:p>
        </p:txBody>
      </p:sp>
      <p:grpSp>
        <p:nvGrpSpPr>
          <p:cNvPr id="3" name="组合 2">
            <a:extLst>
              <a:ext uri="{FF2B5EF4-FFF2-40B4-BE49-F238E27FC236}">
                <a16:creationId xmlns:a16="http://schemas.microsoft.com/office/drawing/2014/main" id="{9DBDD9A1-36EE-027B-47C4-F4365C96CB73}"/>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62FF1131-5CAE-EAD1-BD3E-65CDDC4303D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912D02E-A0FB-0356-9D61-2190C479FF15}"/>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BE7CC398-321F-AB4F-951D-5CC6858AA77D}"/>
              </a:ext>
            </a:extLst>
          </p:cNvPr>
          <p:cNvGraphicFramePr/>
          <p:nvPr>
            <p:extLst>
              <p:ext uri="{D42A27DB-BD31-4B8C-83A1-F6EECF244321}">
                <p14:modId xmlns:p14="http://schemas.microsoft.com/office/powerpoint/2010/main" val="3858207179"/>
              </p:ext>
            </p:extLst>
          </p:nvPr>
        </p:nvGraphicFramePr>
        <p:xfrm>
          <a:off x="502908" y="2254053"/>
          <a:ext cx="11186184" cy="43022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46171318"/>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8.2	</a:t>
            </a:r>
            <a:r>
              <a:rPr lang="zh-CN" altLang="en-US" sz="2400" b="1" i="1" spc="100" noProof="1">
                <a:solidFill>
                  <a:schemeClr val="bg1"/>
                </a:solidFill>
                <a:latin typeface="微软雅黑" panose="020B0503020204020204" pitchFamily="34" charset="-122"/>
              </a:rPr>
              <a:t>表单样式设计与交互设计</a:t>
            </a:r>
          </a:p>
        </p:txBody>
      </p:sp>
      <p:sp>
        <p:nvSpPr>
          <p:cNvPr id="11" name="矩形 42"/>
          <p:cNvSpPr/>
          <p:nvPr/>
        </p:nvSpPr>
        <p:spPr>
          <a:xfrm>
            <a:off x="6598352"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8.2.2 </a:t>
            </a:r>
            <a:r>
              <a:rPr lang="zh-CN" altLang="en-US" sz="2400" b="1" noProof="1">
                <a:solidFill>
                  <a:srgbClr val="7030A0"/>
                </a:solidFill>
                <a:latin typeface="微软雅黑" panose="020B0503020204020204" pitchFamily="34" charset="-122"/>
                <a:sym typeface="+mn-ea"/>
              </a:rPr>
              <a:t>实现响应式表单设计</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F1B6543A-581C-C59D-C94F-D1E1A778AF91}"/>
              </a:ext>
            </a:extLst>
          </p:cNvPr>
          <p:cNvGraphicFramePr/>
          <p:nvPr>
            <p:extLst>
              <p:ext uri="{D42A27DB-BD31-4B8C-83A1-F6EECF244321}">
                <p14:modId xmlns:p14="http://schemas.microsoft.com/office/powerpoint/2010/main" val="578190264"/>
              </p:ext>
            </p:extLst>
          </p:nvPr>
        </p:nvGraphicFramePr>
        <p:xfrm>
          <a:off x="502908" y="1366787"/>
          <a:ext cx="11186184" cy="51895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711588139"/>
      </p:ext>
    </p:extLst>
  </p:cSld>
  <p:clrMapOvr>
    <a:masterClrMapping/>
  </p:clrMapOvr>
  <p:transition>
    <p:strips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8.2	</a:t>
            </a:r>
            <a:r>
              <a:rPr lang="zh-CN" altLang="en-US" sz="2400" b="1" i="1" spc="100" noProof="1">
                <a:solidFill>
                  <a:schemeClr val="bg1"/>
                </a:solidFill>
                <a:latin typeface="微软雅黑" panose="020B0503020204020204" pitchFamily="34" charset="-122"/>
              </a:rPr>
              <a:t>表单样式设计与交互设计</a:t>
            </a:r>
          </a:p>
        </p:txBody>
      </p:sp>
      <p:sp>
        <p:nvSpPr>
          <p:cNvPr id="11" name="矩形 42"/>
          <p:cNvSpPr/>
          <p:nvPr/>
        </p:nvSpPr>
        <p:spPr>
          <a:xfrm>
            <a:off x="6598352"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8.2.3 </a:t>
            </a:r>
            <a:r>
              <a:rPr lang="zh-CN" altLang="en-US" sz="2400" b="1" noProof="1">
                <a:solidFill>
                  <a:srgbClr val="7030A0"/>
                </a:solidFill>
                <a:latin typeface="微软雅黑" panose="020B0503020204020204" pitchFamily="34" charset="-122"/>
                <a:sym typeface="+mn-ea"/>
              </a:rPr>
              <a:t>触发器与交互效果</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F1B6543A-581C-C59D-C94F-D1E1A778AF91}"/>
              </a:ext>
            </a:extLst>
          </p:cNvPr>
          <p:cNvGraphicFramePr/>
          <p:nvPr>
            <p:extLst>
              <p:ext uri="{D42A27DB-BD31-4B8C-83A1-F6EECF244321}">
                <p14:modId xmlns:p14="http://schemas.microsoft.com/office/powerpoint/2010/main" val="2510632216"/>
              </p:ext>
            </p:extLst>
          </p:nvPr>
        </p:nvGraphicFramePr>
        <p:xfrm>
          <a:off x="502908" y="1357162"/>
          <a:ext cx="11186184" cy="51895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917216619"/>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8.3</a:t>
            </a:r>
          </a:p>
        </p:txBody>
      </p:sp>
      <p:sp>
        <p:nvSpPr>
          <p:cNvPr id="12329" name="文本框 52"/>
          <p:cNvSpPr txBox="1">
            <a:spLocks noChangeArrowheads="1"/>
          </p:cNvSpPr>
          <p:nvPr/>
        </p:nvSpPr>
        <p:spPr bwMode="auto">
          <a:xfrm>
            <a:off x="6466593" y="2765425"/>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表单数据操作</a:t>
            </a:r>
          </a:p>
        </p:txBody>
      </p:sp>
    </p:spTree>
    <p:custDataLst>
      <p:tags r:id="rId1"/>
    </p:custDataLst>
    <p:extLst>
      <p:ext uri="{BB962C8B-B14F-4D97-AF65-F5344CB8AC3E}">
        <p14:creationId xmlns:p14="http://schemas.microsoft.com/office/powerpoint/2010/main" val="580536217"/>
      </p:ext>
    </p:extLst>
  </p:cSld>
  <p:clrMapOvr>
    <a:masterClrMapping/>
  </p:clrMapOvr>
  <p:transition>
    <p:check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998223" y="1629840"/>
              <a:ext cx="10357060" cy="118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zh-CN" altLang="en-US" sz="2000" dirty="0">
                  <a:sym typeface="+mn-ea"/>
                </a:rPr>
                <a:t>表单作为用户与系统进行数据交互的关键组件，在网页开发中扮演着至关重要的角色。表单设计与开发具有复杂性和综合性，它要求开发者不仅应掌握</a:t>
              </a:r>
              <a:r>
                <a:rPr lang="en-US" altLang="zh-CN" sz="2000" dirty="0">
                  <a:sym typeface="+mn-ea"/>
                </a:rPr>
                <a:t>HTML </a:t>
              </a:r>
              <a:r>
                <a:rPr lang="zh-CN" altLang="en-US" sz="2000" dirty="0">
                  <a:sym typeface="+mn-ea"/>
                </a:rPr>
                <a:t>基础以创建结构化的表单元素，还需要进一步学习 </a:t>
              </a:r>
              <a:r>
                <a:rPr lang="en-US" altLang="zh-CN" sz="2000" dirty="0">
                  <a:sym typeface="+mn-ea"/>
                </a:rPr>
                <a:t>CSS </a:t>
              </a:r>
              <a:r>
                <a:rPr lang="zh-CN" altLang="en-US" sz="2000" dirty="0">
                  <a:sym typeface="+mn-ea"/>
                </a:rPr>
                <a:t>和 </a:t>
              </a:r>
              <a:r>
                <a:rPr lang="en-US" altLang="zh-CN" sz="2000" dirty="0">
                  <a:sym typeface="+mn-ea"/>
                </a:rPr>
                <a:t>JavaScript </a:t>
              </a:r>
              <a:r>
                <a:rPr lang="zh-CN" altLang="en-US" sz="2000" dirty="0">
                  <a:sym typeface="+mn-ea"/>
                </a:rPr>
                <a:t>来实现更加丰富和功能完善的表单功能，因而本书将表单的设计与开发作为一个独立的模块进行教学。</a:t>
              </a:r>
            </a:p>
            <a:p>
              <a:pPr marL="0" indent="576000" algn="just" eaLnBrk="1" latinLnBrk="0" hangingPunct="1">
                <a:lnSpc>
                  <a:spcPct val="150000"/>
                </a:lnSpc>
              </a:pPr>
              <a:r>
                <a:rPr lang="zh-CN" altLang="en-US" sz="2000" dirty="0">
                  <a:sym typeface="+mn-ea"/>
                </a:rPr>
                <a:t>本章从基础层面开始，首先介绍如何在 </a:t>
              </a:r>
              <a:r>
                <a:rPr lang="en-US" altLang="zh-CN" sz="2000" dirty="0">
                  <a:sym typeface="+mn-ea"/>
                </a:rPr>
                <a:t>HTML </a:t>
              </a:r>
              <a:r>
                <a:rPr lang="zh-CN" altLang="en-US" sz="2000" dirty="0">
                  <a:sym typeface="+mn-ea"/>
                </a:rPr>
                <a:t>中创建并构造一个完整的表单，深入探讨表单组成部分的功能与使用方法。随后，通过 </a:t>
              </a:r>
              <a:r>
                <a:rPr lang="en-US" altLang="zh-CN" sz="2000" dirty="0">
                  <a:sym typeface="+mn-ea"/>
                </a:rPr>
                <a:t>CSS </a:t>
              </a:r>
              <a:r>
                <a:rPr lang="zh-CN" altLang="en-US" sz="2000" dirty="0">
                  <a:sym typeface="+mn-ea"/>
                </a:rPr>
                <a:t>美化表单外观， 实现响应式布局以适应不同设备，并运用触发器及交互效果提升用户界面的动态体验。在表单数据操作部分，重点讨论了客户端的数据验证与错误处理机制，以及表单数据如何提交至服务器端，并对数据进行接收和进一步处理。此外，还强调了表单数据安全防护的重要性，涵盖了防止注入攻击、实施数据加密、防范</a:t>
              </a:r>
              <a:r>
                <a:rPr lang="en-US" altLang="zh-CN" sz="2000" dirty="0">
                  <a:sym typeface="+mn-ea"/>
                </a:rPr>
                <a:t>CSRF </a:t>
              </a:r>
              <a:r>
                <a:rPr lang="zh-CN" altLang="en-US" sz="2000" dirty="0">
                  <a:sym typeface="+mn-ea"/>
                </a:rPr>
                <a:t>等多种安全保障措施，确保用户信息的安全传输与存储。</a:t>
              </a: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8.3	</a:t>
            </a:r>
            <a:r>
              <a:rPr lang="zh-CN" altLang="en-US" sz="2400" b="1" i="1" spc="100" noProof="1">
                <a:solidFill>
                  <a:schemeClr val="bg1"/>
                </a:solidFill>
                <a:latin typeface="微软雅黑" panose="020B0503020204020204" pitchFamily="34" charset="-122"/>
              </a:rPr>
              <a:t>表单数据操作</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8.3.1 </a:t>
            </a:r>
            <a:r>
              <a:rPr lang="zh-CN" altLang="en-US" sz="2400" b="1" noProof="1">
                <a:solidFill>
                  <a:srgbClr val="7030A0"/>
                </a:solidFill>
                <a:latin typeface="微软雅黑" panose="020B0503020204020204" pitchFamily="34" charset="-122"/>
                <a:sym typeface="+mn-ea"/>
              </a:rPr>
              <a:t>表单数据验证与错误处理</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BD69C94A-4B16-8A80-C424-C5466F6FF010}"/>
              </a:ext>
            </a:extLst>
          </p:cNvPr>
          <p:cNvSpPr txBox="1">
            <a:spLocks noChangeArrowheads="1"/>
          </p:cNvSpPr>
          <p:nvPr/>
        </p:nvSpPr>
        <p:spPr bwMode="auto">
          <a:xfrm>
            <a:off x="1460183" y="1343851"/>
            <a:ext cx="5383379"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客户端表单验证方法与策略</a:t>
            </a:r>
          </a:p>
        </p:txBody>
      </p:sp>
      <p:grpSp>
        <p:nvGrpSpPr>
          <p:cNvPr id="3" name="组合 2">
            <a:extLst>
              <a:ext uri="{FF2B5EF4-FFF2-40B4-BE49-F238E27FC236}">
                <a16:creationId xmlns:a16="http://schemas.microsoft.com/office/drawing/2014/main" id="{1D73150C-997A-3933-70B5-935005BA3EDB}"/>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07C4B777-A2ED-4FC7-8D94-61302D3A5E0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B70B4FA-F12D-C755-CB25-AC5E6A85E369}"/>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8" name="图示 7">
            <a:extLst>
              <a:ext uri="{FF2B5EF4-FFF2-40B4-BE49-F238E27FC236}">
                <a16:creationId xmlns:a16="http://schemas.microsoft.com/office/drawing/2014/main" id="{9596171B-46B4-968E-CA91-0185F8089A99}"/>
              </a:ext>
            </a:extLst>
          </p:cNvPr>
          <p:cNvGraphicFramePr/>
          <p:nvPr>
            <p:extLst>
              <p:ext uri="{D42A27DB-BD31-4B8C-83A1-F6EECF244321}">
                <p14:modId xmlns:p14="http://schemas.microsoft.com/office/powerpoint/2010/main" val="1945357896"/>
              </p:ext>
            </p:extLst>
          </p:nvPr>
        </p:nvGraphicFramePr>
        <p:xfrm>
          <a:off x="461276" y="1634058"/>
          <a:ext cx="10852835" cy="49640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319211126"/>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8.3	</a:t>
            </a:r>
            <a:r>
              <a:rPr lang="zh-CN" altLang="en-US" sz="2400" b="1" i="1" spc="100" noProof="1">
                <a:solidFill>
                  <a:schemeClr val="bg1"/>
                </a:solidFill>
                <a:latin typeface="微软雅黑" panose="020B0503020204020204" pitchFamily="34" charset="-122"/>
              </a:rPr>
              <a:t>表单数据操作</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8.3.1 </a:t>
            </a:r>
            <a:r>
              <a:rPr lang="zh-CN" altLang="en-US" sz="2400" b="1" noProof="1">
                <a:solidFill>
                  <a:srgbClr val="7030A0"/>
                </a:solidFill>
                <a:latin typeface="微软雅黑" panose="020B0503020204020204" pitchFamily="34" charset="-122"/>
                <a:sym typeface="+mn-ea"/>
              </a:rPr>
              <a:t>表单数据验证与错误处理</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BD69C94A-4B16-8A80-C424-C5466F6FF010}"/>
              </a:ext>
            </a:extLst>
          </p:cNvPr>
          <p:cNvSpPr txBox="1">
            <a:spLocks noChangeArrowheads="1"/>
          </p:cNvSpPr>
          <p:nvPr/>
        </p:nvSpPr>
        <p:spPr bwMode="auto">
          <a:xfrm>
            <a:off x="1460183" y="1343851"/>
            <a:ext cx="600902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HTML5 </a:t>
            </a:r>
            <a:r>
              <a:rPr lang="zh-CN" altLang="en-US" sz="2400" b="1" noProof="1">
                <a:solidFill>
                  <a:srgbClr val="273A4F"/>
                </a:solidFill>
              </a:rPr>
              <a:t>原生验证 </a:t>
            </a:r>
            <a:r>
              <a:rPr lang="en-US" altLang="zh-CN" sz="2400" b="1" noProof="1">
                <a:solidFill>
                  <a:srgbClr val="273A4F"/>
                </a:solidFill>
              </a:rPr>
              <a:t>API </a:t>
            </a:r>
            <a:r>
              <a:rPr lang="zh-CN" altLang="en-US" sz="2400" b="1" noProof="1">
                <a:solidFill>
                  <a:srgbClr val="273A4F"/>
                </a:solidFill>
              </a:rPr>
              <a:t>及其扩展应用</a:t>
            </a:r>
          </a:p>
        </p:txBody>
      </p:sp>
      <p:grpSp>
        <p:nvGrpSpPr>
          <p:cNvPr id="3" name="组合 2">
            <a:extLst>
              <a:ext uri="{FF2B5EF4-FFF2-40B4-BE49-F238E27FC236}">
                <a16:creationId xmlns:a16="http://schemas.microsoft.com/office/drawing/2014/main" id="{1D73150C-997A-3933-70B5-935005BA3EDB}"/>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07C4B777-A2ED-4FC7-8D94-61302D3A5E0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B70B4FA-F12D-C755-CB25-AC5E6A85E369}"/>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51132FA3-A92D-3F90-4B23-7E844B1A6BD1}"/>
              </a:ext>
            </a:extLst>
          </p:cNvPr>
          <p:cNvSpPr txBox="1"/>
          <p:nvPr/>
        </p:nvSpPr>
        <p:spPr>
          <a:xfrm>
            <a:off x="263090" y="2061577"/>
            <a:ext cx="11665819" cy="466624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en-US" altLang="zh-CN" dirty="0"/>
              <a:t>HTML5 </a:t>
            </a:r>
            <a:r>
              <a:rPr lang="zh-CN" altLang="en-US" dirty="0"/>
              <a:t>为表单验证提供了原生支持，引入了许多新的 </a:t>
            </a:r>
            <a:r>
              <a:rPr lang="en-US" altLang="zh-CN" dirty="0"/>
              <a:t>input </a:t>
            </a:r>
            <a:r>
              <a:rPr lang="zh-CN" altLang="en-US" dirty="0"/>
              <a:t>类型和属性。</a:t>
            </a:r>
            <a:endParaRPr lang="en-US" altLang="zh-CN" dirty="0"/>
          </a:p>
          <a:p>
            <a:pPr marL="0" indent="457200" eaLnBrk="1" latinLnBrk="0" hangingPunct="1">
              <a:lnSpc>
                <a:spcPct val="150000"/>
              </a:lnSpc>
              <a:spcBef>
                <a:spcPts val="0"/>
              </a:spcBef>
              <a:spcAft>
                <a:spcPts val="0"/>
              </a:spcAft>
            </a:pPr>
            <a:r>
              <a:rPr lang="zh-CN" altLang="en-US" dirty="0"/>
              <a:t>新类型的 </a:t>
            </a:r>
            <a:r>
              <a:rPr lang="en-US" altLang="zh-CN" dirty="0"/>
              <a:t>input </a:t>
            </a:r>
            <a:r>
              <a:rPr lang="zh-CN" altLang="en-US" dirty="0"/>
              <a:t>元素主要有以下几种：</a:t>
            </a:r>
          </a:p>
          <a:p>
            <a:pPr marL="0" indent="457200" eaLnBrk="1" latinLnBrk="0" hangingPunct="1">
              <a:lnSpc>
                <a:spcPct val="150000"/>
              </a:lnSpc>
              <a:spcBef>
                <a:spcPts val="0"/>
              </a:spcBef>
              <a:spcAft>
                <a:spcPts val="0"/>
              </a:spcAft>
            </a:pPr>
            <a:r>
              <a:rPr lang="en-US" altLang="zh-CN" dirty="0"/>
              <a:t>&gt;	email</a:t>
            </a:r>
            <a:r>
              <a:rPr lang="zh-CN" altLang="en-US" dirty="0"/>
              <a:t>：自动检查输入是否符合电子邮件地址格式。</a:t>
            </a:r>
          </a:p>
          <a:p>
            <a:pPr marL="0" indent="457200" eaLnBrk="1" latinLnBrk="0" hangingPunct="1">
              <a:lnSpc>
                <a:spcPct val="150000"/>
              </a:lnSpc>
              <a:spcBef>
                <a:spcPts val="0"/>
              </a:spcBef>
              <a:spcAft>
                <a:spcPts val="0"/>
              </a:spcAft>
            </a:pPr>
            <a:r>
              <a:rPr lang="en-US" altLang="zh-CN" dirty="0"/>
              <a:t>&gt;	</a:t>
            </a:r>
            <a:r>
              <a:rPr lang="en-US" altLang="zh-CN" dirty="0" err="1"/>
              <a:t>url</a:t>
            </a:r>
            <a:r>
              <a:rPr lang="zh-CN" altLang="en-US" dirty="0"/>
              <a:t>：验证用户输入的是否是有效的 </a:t>
            </a:r>
            <a:r>
              <a:rPr lang="en-US" altLang="zh-CN" dirty="0"/>
              <a:t>URL </a:t>
            </a:r>
            <a:r>
              <a:rPr lang="zh-CN" altLang="en-US" dirty="0"/>
              <a:t>地址。</a:t>
            </a:r>
          </a:p>
          <a:p>
            <a:pPr marL="0" indent="457200" eaLnBrk="1" latinLnBrk="0" hangingPunct="1">
              <a:lnSpc>
                <a:spcPct val="150000"/>
              </a:lnSpc>
              <a:spcBef>
                <a:spcPts val="0"/>
              </a:spcBef>
              <a:spcAft>
                <a:spcPts val="0"/>
              </a:spcAft>
            </a:pPr>
            <a:r>
              <a:rPr lang="en-US" altLang="zh-CN" dirty="0"/>
              <a:t>&gt;	date, datetime-local, month, week, time </a:t>
            </a:r>
            <a:r>
              <a:rPr lang="zh-CN" altLang="en-US" dirty="0"/>
              <a:t>：提供日期和时间相关控件，自动校验输入值是否符合相应格式。</a:t>
            </a:r>
          </a:p>
          <a:p>
            <a:pPr marL="0" indent="457200" eaLnBrk="1" latinLnBrk="0" hangingPunct="1">
              <a:lnSpc>
                <a:spcPct val="150000"/>
              </a:lnSpc>
              <a:spcBef>
                <a:spcPts val="0"/>
              </a:spcBef>
              <a:spcAft>
                <a:spcPts val="0"/>
              </a:spcAft>
            </a:pPr>
            <a:endParaRPr lang="en-US" altLang="zh-CN" sz="1050" dirty="0"/>
          </a:p>
          <a:p>
            <a:pPr marL="0" indent="457200" eaLnBrk="1" latinLnBrk="0" hangingPunct="1">
              <a:lnSpc>
                <a:spcPct val="150000"/>
              </a:lnSpc>
              <a:spcBef>
                <a:spcPts val="0"/>
              </a:spcBef>
              <a:spcAft>
                <a:spcPts val="0"/>
              </a:spcAft>
            </a:pPr>
            <a:r>
              <a:rPr lang="zh-CN" altLang="en-US" dirty="0"/>
              <a:t>其他验证属性主要有以下几种。</a:t>
            </a:r>
          </a:p>
          <a:p>
            <a:pPr marL="0" indent="457200" eaLnBrk="1" latinLnBrk="0" hangingPunct="1">
              <a:lnSpc>
                <a:spcPct val="150000"/>
              </a:lnSpc>
              <a:spcBef>
                <a:spcPts val="0"/>
              </a:spcBef>
              <a:spcAft>
                <a:spcPts val="0"/>
              </a:spcAft>
            </a:pPr>
            <a:r>
              <a:rPr lang="en-US" altLang="zh-CN" dirty="0"/>
              <a:t>&gt;	required</a:t>
            </a:r>
            <a:r>
              <a:rPr lang="zh-CN" altLang="en-US" dirty="0"/>
              <a:t>：表示字段是必填项，不填写则无法提交表单。</a:t>
            </a:r>
          </a:p>
          <a:p>
            <a:pPr marL="0" indent="457200" eaLnBrk="1" latinLnBrk="0" hangingPunct="1">
              <a:lnSpc>
                <a:spcPct val="150000"/>
              </a:lnSpc>
              <a:spcBef>
                <a:spcPts val="0"/>
              </a:spcBef>
              <a:spcAft>
                <a:spcPts val="0"/>
              </a:spcAft>
            </a:pPr>
            <a:r>
              <a:rPr lang="en-US" altLang="zh-CN" dirty="0"/>
              <a:t>&gt;	pattern</a:t>
            </a:r>
            <a:r>
              <a:rPr lang="zh-CN" altLang="en-US" dirty="0"/>
              <a:t>：通过正则表达式对输入内容进行自定义匹配验证。</a:t>
            </a:r>
          </a:p>
          <a:p>
            <a:pPr marL="0" indent="457200" eaLnBrk="1" latinLnBrk="0" hangingPunct="1">
              <a:lnSpc>
                <a:spcPct val="150000"/>
              </a:lnSpc>
              <a:spcBef>
                <a:spcPts val="0"/>
              </a:spcBef>
              <a:spcAft>
                <a:spcPts val="0"/>
              </a:spcAft>
            </a:pPr>
            <a:r>
              <a:rPr lang="en-US" altLang="zh-CN" dirty="0"/>
              <a:t>&gt;	</a:t>
            </a:r>
            <a:r>
              <a:rPr lang="en-US" altLang="zh-CN" dirty="0" err="1"/>
              <a:t>minlength</a:t>
            </a:r>
            <a:r>
              <a:rPr lang="en-US" altLang="zh-CN" dirty="0"/>
              <a:t> </a:t>
            </a:r>
            <a:r>
              <a:rPr lang="zh-CN" altLang="en-US" dirty="0"/>
              <a:t>和 </a:t>
            </a:r>
            <a:r>
              <a:rPr lang="en-US" altLang="zh-CN" dirty="0" err="1"/>
              <a:t>maxlength</a:t>
            </a:r>
            <a:r>
              <a:rPr lang="zh-CN" altLang="en-US" dirty="0"/>
              <a:t>：指定输入字段允许的最小和最大字符数。</a:t>
            </a:r>
          </a:p>
          <a:p>
            <a:pPr marL="0" indent="457200" eaLnBrk="1" latinLnBrk="0" hangingPunct="1">
              <a:lnSpc>
                <a:spcPct val="150000"/>
              </a:lnSpc>
              <a:spcBef>
                <a:spcPts val="0"/>
              </a:spcBef>
              <a:spcAft>
                <a:spcPts val="0"/>
              </a:spcAft>
            </a:pPr>
            <a:r>
              <a:rPr lang="en-US" altLang="zh-CN" dirty="0"/>
              <a:t>&gt;	min </a:t>
            </a:r>
            <a:r>
              <a:rPr lang="zh-CN" altLang="en-US" dirty="0"/>
              <a:t>和 </a:t>
            </a:r>
            <a:r>
              <a:rPr lang="en-US" altLang="zh-CN" dirty="0"/>
              <a:t>max</a:t>
            </a:r>
            <a:r>
              <a:rPr lang="zh-CN" altLang="en-US" dirty="0"/>
              <a:t>：对数值型输入（如 </a:t>
            </a:r>
            <a:r>
              <a:rPr lang="en-US" altLang="zh-CN" dirty="0"/>
              <a:t>number </a:t>
            </a:r>
            <a:r>
              <a:rPr lang="zh-CN" altLang="en-US" dirty="0"/>
              <a:t>类型）设置范围限制。</a:t>
            </a:r>
          </a:p>
        </p:txBody>
      </p:sp>
    </p:spTree>
    <p:custDataLst>
      <p:tags r:id="rId1"/>
    </p:custDataLst>
    <p:extLst>
      <p:ext uri="{BB962C8B-B14F-4D97-AF65-F5344CB8AC3E}">
        <p14:creationId xmlns:p14="http://schemas.microsoft.com/office/powerpoint/2010/main" val="1429056641"/>
      </p:ext>
    </p:extLst>
  </p:cSld>
  <p:clrMapOvr>
    <a:masterClrMapping/>
  </p:clrMapOvr>
  <p:transition>
    <p:strips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8.3	</a:t>
            </a:r>
            <a:r>
              <a:rPr lang="zh-CN" altLang="en-US" sz="2400" b="1" i="1" spc="100" noProof="1">
                <a:solidFill>
                  <a:schemeClr val="bg1"/>
                </a:solidFill>
                <a:latin typeface="微软雅黑" panose="020B0503020204020204" pitchFamily="34" charset="-122"/>
              </a:rPr>
              <a:t>表单数据操作</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8.3.1 </a:t>
            </a:r>
            <a:r>
              <a:rPr lang="zh-CN" altLang="en-US" sz="2400" b="1" noProof="1">
                <a:solidFill>
                  <a:srgbClr val="7030A0"/>
                </a:solidFill>
                <a:latin typeface="微软雅黑" panose="020B0503020204020204" pitchFamily="34" charset="-122"/>
                <a:sym typeface="+mn-ea"/>
              </a:rPr>
              <a:t>表单数据验证与错误处理</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BD69C94A-4B16-8A80-C424-C5466F6FF010}"/>
              </a:ext>
            </a:extLst>
          </p:cNvPr>
          <p:cNvSpPr txBox="1">
            <a:spLocks noChangeArrowheads="1"/>
          </p:cNvSpPr>
          <p:nvPr/>
        </p:nvSpPr>
        <p:spPr bwMode="auto">
          <a:xfrm>
            <a:off x="1460183" y="1343851"/>
            <a:ext cx="600902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HTML5 </a:t>
            </a:r>
            <a:r>
              <a:rPr lang="zh-CN" altLang="en-US" sz="2400" b="1" noProof="1">
                <a:solidFill>
                  <a:srgbClr val="273A4F"/>
                </a:solidFill>
              </a:rPr>
              <a:t>原生验证 </a:t>
            </a:r>
            <a:r>
              <a:rPr lang="en-US" altLang="zh-CN" sz="2400" b="1" noProof="1">
                <a:solidFill>
                  <a:srgbClr val="273A4F"/>
                </a:solidFill>
              </a:rPr>
              <a:t>API </a:t>
            </a:r>
            <a:r>
              <a:rPr lang="zh-CN" altLang="en-US" sz="2400" b="1" noProof="1">
                <a:solidFill>
                  <a:srgbClr val="273A4F"/>
                </a:solidFill>
              </a:rPr>
              <a:t>及其扩展应用</a:t>
            </a:r>
          </a:p>
        </p:txBody>
      </p:sp>
      <p:grpSp>
        <p:nvGrpSpPr>
          <p:cNvPr id="3" name="组合 2">
            <a:extLst>
              <a:ext uri="{FF2B5EF4-FFF2-40B4-BE49-F238E27FC236}">
                <a16:creationId xmlns:a16="http://schemas.microsoft.com/office/drawing/2014/main" id="{1D73150C-997A-3933-70B5-935005BA3EDB}"/>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07C4B777-A2ED-4FC7-8D94-61302D3A5E0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B70B4FA-F12D-C755-CB25-AC5E6A85E369}"/>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51132FA3-A92D-3F90-4B23-7E844B1A6BD1}"/>
              </a:ext>
            </a:extLst>
          </p:cNvPr>
          <p:cNvSpPr txBox="1"/>
          <p:nvPr/>
        </p:nvSpPr>
        <p:spPr>
          <a:xfrm>
            <a:off x="1655545" y="2345139"/>
            <a:ext cx="8880910" cy="3276015"/>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en-US" altLang="zh-CN" dirty="0"/>
              <a:t>HTML5 </a:t>
            </a:r>
            <a:r>
              <a:rPr lang="zh-CN" altLang="en-US" dirty="0"/>
              <a:t>原生验证 </a:t>
            </a:r>
            <a:r>
              <a:rPr lang="en-US" altLang="zh-CN" dirty="0"/>
              <a:t>API </a:t>
            </a:r>
            <a:r>
              <a:rPr lang="zh-CN" altLang="en-US" dirty="0"/>
              <a:t>方法主要有以下两种：</a:t>
            </a:r>
            <a:endParaRPr lang="en-US" altLang="zh-CN" dirty="0"/>
          </a:p>
          <a:p>
            <a:pPr marL="0" indent="457200" eaLnBrk="1" latinLnBrk="0" hangingPunct="1">
              <a:lnSpc>
                <a:spcPct val="200000"/>
              </a:lnSpc>
              <a:spcBef>
                <a:spcPts val="0"/>
              </a:spcBef>
              <a:spcAft>
                <a:spcPts val="0"/>
              </a:spcAft>
            </a:pPr>
            <a:endParaRPr lang="zh-CN" altLang="en-US" sz="700" dirty="0"/>
          </a:p>
          <a:p>
            <a:pPr marL="0" indent="457200" eaLnBrk="1" latinLnBrk="0" hangingPunct="1">
              <a:lnSpc>
                <a:spcPct val="200000"/>
              </a:lnSpc>
              <a:spcBef>
                <a:spcPts val="0"/>
              </a:spcBef>
              <a:spcAft>
                <a:spcPts val="0"/>
              </a:spcAft>
            </a:pPr>
            <a:r>
              <a:rPr lang="zh-CN" altLang="en-US" dirty="0"/>
              <a:t>① </a:t>
            </a:r>
            <a:r>
              <a:rPr lang="en-US" altLang="zh-CN" dirty="0" err="1"/>
              <a:t>checkValidity</a:t>
            </a:r>
            <a:r>
              <a:rPr lang="en-US" altLang="zh-CN" dirty="0"/>
              <a:t>() </a:t>
            </a:r>
            <a:r>
              <a:rPr lang="zh-CN" altLang="en-US" dirty="0"/>
              <a:t>：这个方法用于检测一个表单或表单控件是否满足其所有相关的有效性约束条件。如果验证通过，返回 </a:t>
            </a:r>
            <a:r>
              <a:rPr lang="en-US" altLang="zh-CN" dirty="0"/>
              <a:t>true</a:t>
            </a:r>
            <a:r>
              <a:rPr lang="zh-CN" altLang="en-US" dirty="0"/>
              <a:t>；否则返回 </a:t>
            </a:r>
            <a:r>
              <a:rPr lang="en-US" altLang="zh-CN" dirty="0"/>
              <a:t>false</a:t>
            </a:r>
            <a:r>
              <a:rPr lang="zh-CN" altLang="en-US" dirty="0"/>
              <a:t>。</a:t>
            </a:r>
            <a:endParaRPr lang="en-US" altLang="zh-CN" dirty="0"/>
          </a:p>
          <a:p>
            <a:pPr marL="0" indent="457200" eaLnBrk="1" latinLnBrk="0" hangingPunct="1">
              <a:lnSpc>
                <a:spcPct val="200000"/>
              </a:lnSpc>
              <a:spcBef>
                <a:spcPts val="0"/>
              </a:spcBef>
              <a:spcAft>
                <a:spcPts val="0"/>
              </a:spcAft>
            </a:pPr>
            <a:endParaRPr lang="zh-CN" altLang="en-US" sz="1000" dirty="0"/>
          </a:p>
          <a:p>
            <a:pPr marL="0" indent="457200" eaLnBrk="1" latinLnBrk="0" hangingPunct="1">
              <a:lnSpc>
                <a:spcPct val="200000"/>
              </a:lnSpc>
              <a:spcBef>
                <a:spcPts val="0"/>
              </a:spcBef>
              <a:spcAft>
                <a:spcPts val="0"/>
              </a:spcAft>
            </a:pPr>
            <a:r>
              <a:rPr lang="zh-CN" altLang="en-US" dirty="0"/>
              <a:t>② </a:t>
            </a:r>
            <a:r>
              <a:rPr lang="en-US" altLang="zh-CN" dirty="0" err="1"/>
              <a:t>setCustomValidity</a:t>
            </a:r>
            <a:r>
              <a:rPr lang="en-US" altLang="zh-CN" dirty="0"/>
              <a:t>() </a:t>
            </a:r>
            <a:r>
              <a:rPr lang="zh-CN" altLang="en-US" dirty="0"/>
              <a:t>：可以用来设定表单控件的自定义验证错误消息。当调用此方法并传入非空字符串时，会将表单元素标记为无效，并显示提供的错误信息。</a:t>
            </a:r>
          </a:p>
        </p:txBody>
      </p:sp>
    </p:spTree>
    <p:custDataLst>
      <p:tags r:id="rId1"/>
    </p:custDataLst>
    <p:extLst>
      <p:ext uri="{BB962C8B-B14F-4D97-AF65-F5344CB8AC3E}">
        <p14:creationId xmlns:p14="http://schemas.microsoft.com/office/powerpoint/2010/main" val="226636631"/>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8.3	</a:t>
            </a:r>
            <a:r>
              <a:rPr lang="zh-CN" altLang="en-US" sz="2400" b="1" i="1" spc="100" noProof="1">
                <a:solidFill>
                  <a:schemeClr val="bg1"/>
                </a:solidFill>
                <a:latin typeface="微软雅黑" panose="020B0503020204020204" pitchFamily="34" charset="-122"/>
              </a:rPr>
              <a:t>表单数据操作</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8.3.1 </a:t>
            </a:r>
            <a:r>
              <a:rPr lang="zh-CN" altLang="en-US" sz="2400" b="1" noProof="1">
                <a:solidFill>
                  <a:srgbClr val="7030A0"/>
                </a:solidFill>
                <a:latin typeface="微软雅黑" panose="020B0503020204020204" pitchFamily="34" charset="-122"/>
                <a:sym typeface="+mn-ea"/>
              </a:rPr>
              <a:t>表单数据验证与错误处理</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BD69C94A-4B16-8A80-C424-C5466F6FF010}"/>
              </a:ext>
            </a:extLst>
          </p:cNvPr>
          <p:cNvSpPr txBox="1">
            <a:spLocks noChangeArrowheads="1"/>
          </p:cNvSpPr>
          <p:nvPr/>
        </p:nvSpPr>
        <p:spPr bwMode="auto">
          <a:xfrm>
            <a:off x="1460183" y="1343851"/>
            <a:ext cx="600902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错误反馈机制与用户体验优化</a:t>
            </a:r>
          </a:p>
        </p:txBody>
      </p:sp>
      <p:grpSp>
        <p:nvGrpSpPr>
          <p:cNvPr id="3" name="组合 2">
            <a:extLst>
              <a:ext uri="{FF2B5EF4-FFF2-40B4-BE49-F238E27FC236}">
                <a16:creationId xmlns:a16="http://schemas.microsoft.com/office/drawing/2014/main" id="{1D73150C-997A-3933-70B5-935005BA3EDB}"/>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07C4B777-A2ED-4FC7-8D94-61302D3A5E0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B70B4FA-F12D-C755-CB25-AC5E6A85E369}"/>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505C7003-A2BC-CD70-7DD6-EDB5B502485F}"/>
              </a:ext>
            </a:extLst>
          </p:cNvPr>
          <p:cNvGraphicFramePr/>
          <p:nvPr>
            <p:extLst>
              <p:ext uri="{D42A27DB-BD31-4B8C-83A1-F6EECF244321}">
                <p14:modId xmlns:p14="http://schemas.microsoft.com/office/powerpoint/2010/main" val="2735073977"/>
              </p:ext>
            </p:extLst>
          </p:nvPr>
        </p:nvGraphicFramePr>
        <p:xfrm>
          <a:off x="716472" y="2502568"/>
          <a:ext cx="10759055" cy="38212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473426966"/>
      </p:ext>
    </p:extLst>
  </p:cSld>
  <p:clrMapOvr>
    <a:masterClrMapping/>
  </p:clrMapOvr>
  <p:transition>
    <p:strips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8.3	</a:t>
            </a:r>
            <a:r>
              <a:rPr lang="zh-CN" altLang="en-US" sz="2400" b="1" i="1" spc="100" noProof="1">
                <a:solidFill>
                  <a:schemeClr val="bg1"/>
                </a:solidFill>
                <a:latin typeface="微软雅黑" panose="020B0503020204020204" pitchFamily="34" charset="-122"/>
              </a:rPr>
              <a:t>表单数据操作</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8.3.2 </a:t>
            </a:r>
            <a:r>
              <a:rPr lang="zh-CN" altLang="en-US" sz="2400" b="1" noProof="1">
                <a:solidFill>
                  <a:srgbClr val="7030A0"/>
                </a:solidFill>
                <a:latin typeface="微软雅黑" panose="020B0503020204020204" pitchFamily="34" charset="-122"/>
                <a:sym typeface="+mn-ea"/>
              </a:rPr>
              <a:t>表单数据的提交与处理</a:t>
            </a:r>
            <a:endParaRPr lang="en-US" altLang="en-US" sz="2400" b="1" noProof="1">
              <a:solidFill>
                <a:srgbClr val="7030A0"/>
              </a:solidFill>
              <a:latin typeface="微软雅黑" panose="020B0503020204020204" pitchFamily="34" charset="-122"/>
              <a:sym typeface="+mn-ea"/>
            </a:endParaRPr>
          </a:p>
        </p:txBody>
      </p:sp>
      <p:graphicFrame>
        <p:nvGraphicFramePr>
          <p:cNvPr id="6" name="图示 5">
            <a:extLst>
              <a:ext uri="{FF2B5EF4-FFF2-40B4-BE49-F238E27FC236}">
                <a16:creationId xmlns:a16="http://schemas.microsoft.com/office/drawing/2014/main" id="{69239449-113A-DD00-3A62-7CE2B0780767}"/>
              </a:ext>
            </a:extLst>
          </p:cNvPr>
          <p:cNvGraphicFramePr/>
          <p:nvPr>
            <p:extLst>
              <p:ext uri="{D42A27DB-BD31-4B8C-83A1-F6EECF244321}">
                <p14:modId xmlns:p14="http://schemas.microsoft.com/office/powerpoint/2010/main" val="3727974646"/>
              </p:ext>
            </p:extLst>
          </p:nvPr>
        </p:nvGraphicFramePr>
        <p:xfrm>
          <a:off x="320842" y="1722924"/>
          <a:ext cx="11550315" cy="48703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09801799"/>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8.3	</a:t>
            </a:r>
            <a:r>
              <a:rPr lang="zh-CN" altLang="en-US" sz="2400" b="1" i="1" spc="100" noProof="1">
                <a:solidFill>
                  <a:schemeClr val="bg1"/>
                </a:solidFill>
                <a:latin typeface="微软雅黑" panose="020B0503020204020204" pitchFamily="34" charset="-122"/>
              </a:rPr>
              <a:t>表单数据操作</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8.3.3 </a:t>
            </a:r>
            <a:r>
              <a:rPr lang="zh-CN" altLang="en-US" sz="2400" b="1" noProof="1">
                <a:solidFill>
                  <a:srgbClr val="7030A0"/>
                </a:solidFill>
                <a:latin typeface="微软雅黑" panose="020B0503020204020204" pitchFamily="34" charset="-122"/>
                <a:sym typeface="+mn-ea"/>
              </a:rPr>
              <a:t>表单数据安全防护</a:t>
            </a:r>
            <a:endParaRPr lang="en-US" altLang="en-US" sz="2400" b="1" noProof="1">
              <a:solidFill>
                <a:srgbClr val="7030A0"/>
              </a:solidFill>
              <a:latin typeface="微软雅黑" panose="020B0503020204020204" pitchFamily="34" charset="-122"/>
              <a:sym typeface="+mn-ea"/>
            </a:endParaRPr>
          </a:p>
        </p:txBody>
      </p:sp>
      <p:graphicFrame>
        <p:nvGraphicFramePr>
          <p:cNvPr id="6" name="图示 5">
            <a:extLst>
              <a:ext uri="{FF2B5EF4-FFF2-40B4-BE49-F238E27FC236}">
                <a16:creationId xmlns:a16="http://schemas.microsoft.com/office/drawing/2014/main" id="{69239449-113A-DD00-3A62-7CE2B0780767}"/>
              </a:ext>
            </a:extLst>
          </p:cNvPr>
          <p:cNvGraphicFramePr/>
          <p:nvPr>
            <p:extLst>
              <p:ext uri="{D42A27DB-BD31-4B8C-83A1-F6EECF244321}">
                <p14:modId xmlns:p14="http://schemas.microsoft.com/office/powerpoint/2010/main" val="538225168"/>
              </p:ext>
            </p:extLst>
          </p:nvPr>
        </p:nvGraphicFramePr>
        <p:xfrm>
          <a:off x="320842" y="1212783"/>
          <a:ext cx="11550315" cy="53708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630338005"/>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1247480" y="1541331"/>
            <a:ext cx="9697040" cy="4816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lnSpc>
                <a:spcPct val="150000"/>
              </a:lnSpc>
              <a:spcBef>
                <a:spcPts val="1800"/>
              </a:spcBef>
              <a:spcAft>
                <a:spcPts val="1800"/>
              </a:spcAft>
            </a:pPr>
            <a:r>
              <a:rPr lang="zh-CN" altLang="en-US" sz="2800" noProof="1"/>
              <a:t>	学会使用 </a:t>
            </a:r>
            <a:r>
              <a:rPr lang="en-US" altLang="zh-CN" sz="2800" noProof="1"/>
              <a:t>HTML </a:t>
            </a:r>
            <a:r>
              <a:rPr lang="zh-CN" altLang="en-US" sz="2800" noProof="1"/>
              <a:t>创建表单并添加各类输入控件，了解表单的各种组成部件。</a:t>
            </a:r>
          </a:p>
          <a:p>
            <a:pPr marL="0" indent="-457200" algn="just" eaLnBrk="1" latinLnBrk="0" hangingPunct="1">
              <a:lnSpc>
                <a:spcPct val="150000"/>
              </a:lnSpc>
              <a:spcBef>
                <a:spcPts val="1800"/>
              </a:spcBef>
              <a:spcAft>
                <a:spcPts val="1800"/>
              </a:spcAft>
            </a:pPr>
            <a:r>
              <a:rPr lang="zh-CN" altLang="en-US" sz="2800" noProof="1"/>
              <a:t>	理解并应用 </a:t>
            </a:r>
            <a:r>
              <a:rPr lang="en-US" altLang="zh-CN" sz="2800" noProof="1"/>
              <a:t>CSS </a:t>
            </a:r>
            <a:r>
              <a:rPr lang="zh-CN" altLang="en-US" sz="2800" noProof="1"/>
              <a:t>来美化表单外观，学会实现响应式表单设计，以适应不同设备的屏幕尺寸。</a:t>
            </a:r>
          </a:p>
          <a:p>
            <a:pPr marL="0" indent="-457200" algn="just" eaLnBrk="1" latinLnBrk="0" hangingPunct="1">
              <a:lnSpc>
                <a:spcPct val="150000"/>
              </a:lnSpc>
              <a:spcBef>
                <a:spcPts val="1800"/>
              </a:spcBef>
              <a:spcAft>
                <a:spcPts val="1800"/>
              </a:spcAft>
            </a:pPr>
            <a:r>
              <a:rPr lang="zh-CN" altLang="en-US" sz="2800" noProof="1"/>
              <a:t>	熟悉表单数据验证的方法，掌握表单数据的提交与处理机制，了解如何保护表单数据的安全。</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
        <p:nvSpPr>
          <p:cNvPr id="7" name="文本框 52"/>
          <p:cNvSpPr txBox="1">
            <a:spLocks noChangeArrowheads="1"/>
          </p:cNvSpPr>
          <p:nvPr/>
        </p:nvSpPr>
        <p:spPr bwMode="auto">
          <a:xfrm>
            <a:off x="4372978" y="805375"/>
            <a:ext cx="520597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8.1</a:t>
            </a:r>
            <a:r>
              <a:rPr lang="zh-CN" altLang="en-US" sz="4400" b="1" noProof="1">
                <a:solidFill>
                  <a:schemeClr val="accent2">
                    <a:lumMod val="75000"/>
                  </a:schemeClr>
                </a:solidFill>
                <a:latin typeface="微软雅黑" panose="020B0503020204020204" pitchFamily="34" charset="-122"/>
              </a:rPr>
              <a:t>　表单基础构建</a:t>
            </a:r>
          </a:p>
        </p:txBody>
      </p:sp>
      <p:cxnSp>
        <p:nvCxnSpPr>
          <p:cNvPr id="9" name="直接连接符 8">
            <a:extLst>
              <a:ext uri="{FF2B5EF4-FFF2-40B4-BE49-F238E27FC236}">
                <a16:creationId xmlns:a16="http://schemas.microsoft.com/office/drawing/2014/main" id="{4D7B6F15-766B-84BE-B557-1400266EAEEE}"/>
              </a:ext>
            </a:extLst>
          </p:cNvPr>
          <p:cNvCxnSpPr>
            <a:cxnSpLocks/>
          </p:cNvCxnSpPr>
          <p:nvPr/>
        </p:nvCxnSpPr>
        <p:spPr>
          <a:xfrm>
            <a:off x="4232844" y="881658"/>
            <a:ext cx="0" cy="367109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4372978" y="2294342"/>
            <a:ext cx="781902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8.2</a:t>
            </a:r>
            <a:r>
              <a:rPr lang="zh-CN" altLang="en-US" sz="4400" b="1" noProof="1">
                <a:solidFill>
                  <a:schemeClr val="accent2">
                    <a:lumMod val="75000"/>
                  </a:schemeClr>
                </a:solidFill>
                <a:latin typeface="微软雅黑" panose="020B0503020204020204" pitchFamily="34" charset="-122"/>
              </a:rPr>
              <a:t>　表单样式设计与交互设计</a:t>
            </a:r>
            <a:endParaRPr lang="en-US" altLang="zh-CN" sz="4400" b="1" noProof="1">
              <a:solidFill>
                <a:schemeClr val="accent2">
                  <a:lumMod val="75000"/>
                </a:schemeClr>
              </a:solidFill>
              <a:latin typeface="微软雅黑" panose="020B0503020204020204" pitchFamily="34" charset="-122"/>
            </a:endParaRPr>
          </a:p>
        </p:txBody>
      </p:sp>
      <p:sp>
        <p:nvSpPr>
          <p:cNvPr id="11"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4372978" y="3783308"/>
            <a:ext cx="658493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8.3</a:t>
            </a:r>
            <a:r>
              <a:rPr lang="zh-CN" altLang="en-US" sz="4400" b="1" noProof="1">
                <a:solidFill>
                  <a:schemeClr val="accent2">
                    <a:lumMod val="75000"/>
                  </a:schemeClr>
                </a:solidFill>
                <a:latin typeface="微软雅黑" panose="020B0503020204020204" pitchFamily="34" charset="-122"/>
              </a:rPr>
              <a:t>　表单数据操作</a:t>
            </a:r>
            <a:endParaRPr lang="en-US" altLang="zh-CN" sz="4400" b="1" noProof="1">
              <a:solidFill>
                <a:schemeClr val="accent2">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902023942"/>
      </p:ext>
    </p:extLst>
  </p:cSld>
  <p:clrMapOvr>
    <a:masterClrMapping/>
  </p:clrMapOvr>
  <p:transition>
    <p:check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7"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8.1</a:t>
            </a:r>
          </a:p>
        </p:txBody>
      </p:sp>
      <p:sp>
        <p:nvSpPr>
          <p:cNvPr id="12329" name="文本框 52"/>
          <p:cNvSpPr txBox="1">
            <a:spLocks noChangeArrowheads="1"/>
          </p:cNvSpPr>
          <p:nvPr/>
        </p:nvSpPr>
        <p:spPr bwMode="auto">
          <a:xfrm>
            <a:off x="6466593" y="2765425"/>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表单基础构建</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8.1	</a:t>
            </a:r>
            <a:r>
              <a:rPr lang="zh-CN" altLang="en-US" sz="2400" b="1" i="1" spc="100" noProof="1">
                <a:solidFill>
                  <a:schemeClr val="bg1"/>
                </a:solidFill>
                <a:latin typeface="微软雅黑" panose="020B0503020204020204" pitchFamily="34" charset="-122"/>
              </a:rPr>
              <a:t>表单基础构建</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8.1.1 </a:t>
            </a:r>
            <a:r>
              <a:rPr lang="zh-CN" altLang="en-US" sz="2400" b="1" noProof="1">
                <a:solidFill>
                  <a:srgbClr val="7030A0"/>
                </a:solidFill>
                <a:latin typeface="微软雅黑" panose="020B0503020204020204" pitchFamily="34" charset="-122"/>
                <a:sym typeface="+mn-ea"/>
              </a:rPr>
              <a:t>创 建 表 单</a:t>
            </a:r>
            <a:endParaRPr lang="en-US" altLang="en-US" sz="2400" b="1" noProof="1">
              <a:solidFill>
                <a:srgbClr val="7030A0"/>
              </a:solidFill>
              <a:latin typeface="微软雅黑" panose="020B0503020204020204" pitchFamily="34" charset="-122"/>
              <a:sym typeface="+mn-ea"/>
            </a:endParaRPr>
          </a:p>
        </p:txBody>
      </p:sp>
      <p:graphicFrame>
        <p:nvGraphicFramePr>
          <p:cNvPr id="2" name="图示 1">
            <a:extLst>
              <a:ext uri="{FF2B5EF4-FFF2-40B4-BE49-F238E27FC236}">
                <a16:creationId xmlns:a16="http://schemas.microsoft.com/office/drawing/2014/main" id="{45821264-CF87-35D6-8360-328B772B2A43}"/>
              </a:ext>
            </a:extLst>
          </p:cNvPr>
          <p:cNvGraphicFramePr/>
          <p:nvPr>
            <p:extLst>
              <p:ext uri="{D42A27DB-BD31-4B8C-83A1-F6EECF244321}">
                <p14:modId xmlns:p14="http://schemas.microsoft.com/office/powerpoint/2010/main" val="4132907299"/>
              </p:ext>
            </p:extLst>
          </p:nvPr>
        </p:nvGraphicFramePr>
        <p:xfrm>
          <a:off x="1029857" y="1471707"/>
          <a:ext cx="10132285" cy="48635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47466169"/>
      </p:ext>
    </p:extLst>
  </p:cSld>
  <p:clrMapOvr>
    <a:masterClrMapping/>
  </p:clrMapOvr>
  <p:transition>
    <p:strips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8.1	</a:t>
            </a:r>
            <a:r>
              <a:rPr lang="zh-CN" altLang="en-US" sz="2400" b="1" i="1" spc="100" noProof="1">
                <a:solidFill>
                  <a:schemeClr val="bg1"/>
                </a:solidFill>
                <a:latin typeface="微软雅黑" panose="020B0503020204020204" pitchFamily="34" charset="-122"/>
              </a:rPr>
              <a:t>表单基础构建</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8.1.2 </a:t>
            </a:r>
            <a:r>
              <a:rPr lang="zh-CN" altLang="en-US" sz="2400" b="1" noProof="1">
                <a:solidFill>
                  <a:srgbClr val="7030A0"/>
                </a:solidFill>
                <a:latin typeface="微软雅黑" panose="020B0503020204020204" pitchFamily="34" charset="-122"/>
                <a:sym typeface="+mn-ea"/>
              </a:rPr>
              <a:t>构 造 表 单</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6EC8E49A-8132-5010-87DC-A714CAB7F24A}"/>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表单布局设计原则</a:t>
            </a:r>
          </a:p>
        </p:txBody>
      </p:sp>
      <p:grpSp>
        <p:nvGrpSpPr>
          <p:cNvPr id="4" name="组合 3">
            <a:extLst>
              <a:ext uri="{FF2B5EF4-FFF2-40B4-BE49-F238E27FC236}">
                <a16:creationId xmlns:a16="http://schemas.microsoft.com/office/drawing/2014/main" id="{4E736470-E0B7-6AFF-C1B2-D0B7853B7CA3}"/>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B2EBBCCA-73AB-ACC5-A262-495D4183959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56C823B7-29BC-791C-0AED-D066F1CA47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FDA16268-8749-73F0-594F-7C427B1FA42D}"/>
              </a:ext>
            </a:extLst>
          </p:cNvPr>
          <p:cNvGraphicFramePr/>
          <p:nvPr>
            <p:extLst>
              <p:ext uri="{D42A27DB-BD31-4B8C-83A1-F6EECF244321}">
                <p14:modId xmlns:p14="http://schemas.microsoft.com/office/powerpoint/2010/main" val="3192410512"/>
              </p:ext>
            </p:extLst>
          </p:nvPr>
        </p:nvGraphicFramePr>
        <p:xfrm>
          <a:off x="2988981" y="2308596"/>
          <a:ext cx="621403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118543512"/>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8.1	</a:t>
            </a:r>
            <a:r>
              <a:rPr lang="zh-CN" altLang="en-US" sz="2400" b="1" i="1" spc="100" noProof="1">
                <a:solidFill>
                  <a:schemeClr val="bg1"/>
                </a:solidFill>
                <a:latin typeface="微软雅黑" panose="020B0503020204020204" pitchFamily="34" charset="-122"/>
              </a:rPr>
              <a:t>表单基础构建</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8.1.2 </a:t>
            </a:r>
            <a:r>
              <a:rPr lang="zh-CN" altLang="en-US" sz="2400" b="1" noProof="1">
                <a:solidFill>
                  <a:srgbClr val="7030A0"/>
                </a:solidFill>
                <a:latin typeface="微软雅黑" panose="020B0503020204020204" pitchFamily="34" charset="-122"/>
                <a:sym typeface="+mn-ea"/>
              </a:rPr>
              <a:t>构 造 表 单</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6EC8E49A-8132-5010-87DC-A714CAB7F24A}"/>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合理组合输入控件</a:t>
            </a:r>
          </a:p>
        </p:txBody>
      </p:sp>
      <p:grpSp>
        <p:nvGrpSpPr>
          <p:cNvPr id="4" name="组合 3">
            <a:extLst>
              <a:ext uri="{FF2B5EF4-FFF2-40B4-BE49-F238E27FC236}">
                <a16:creationId xmlns:a16="http://schemas.microsoft.com/office/drawing/2014/main" id="{4E736470-E0B7-6AFF-C1B2-D0B7853B7CA3}"/>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B2EBBCCA-73AB-ACC5-A262-495D4183959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56C823B7-29BC-791C-0AED-D066F1CA47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FDA16268-8749-73F0-594F-7C427B1FA42D}"/>
              </a:ext>
            </a:extLst>
          </p:cNvPr>
          <p:cNvGraphicFramePr/>
          <p:nvPr>
            <p:extLst>
              <p:ext uri="{D42A27DB-BD31-4B8C-83A1-F6EECF244321}">
                <p14:modId xmlns:p14="http://schemas.microsoft.com/office/powerpoint/2010/main" val="3232222121"/>
              </p:ext>
            </p:extLst>
          </p:nvPr>
        </p:nvGraphicFramePr>
        <p:xfrm>
          <a:off x="2988981" y="2308596"/>
          <a:ext cx="621403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366771694"/>
      </p:ext>
    </p:extLst>
  </p:cSld>
  <p:clrMapOvr>
    <a:masterClrMapping/>
  </p:clrMapOvr>
  <p:transition>
    <p:strips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26672" y="76200"/>
            <a:ext cx="492813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8.1	</a:t>
            </a:r>
            <a:r>
              <a:rPr lang="zh-CN" altLang="en-US" sz="2400" b="1" i="1" spc="100" noProof="1">
                <a:solidFill>
                  <a:schemeClr val="bg1"/>
                </a:solidFill>
                <a:latin typeface="微软雅黑" panose="020B0503020204020204" pitchFamily="34" charset="-122"/>
              </a:rPr>
              <a:t>表单基础构建</a:t>
            </a:r>
          </a:p>
        </p:txBody>
      </p:sp>
      <p:sp>
        <p:nvSpPr>
          <p:cNvPr id="11" name="矩形 42"/>
          <p:cNvSpPr/>
          <p:nvPr/>
        </p:nvSpPr>
        <p:spPr>
          <a:xfrm>
            <a:off x="5837957" y="130175"/>
            <a:ext cx="503859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8.1.3 </a:t>
            </a:r>
            <a:r>
              <a:rPr lang="zh-CN" altLang="en-US" sz="2400" b="1" noProof="1">
                <a:solidFill>
                  <a:srgbClr val="7030A0"/>
                </a:solidFill>
                <a:latin typeface="微软雅黑" panose="020B0503020204020204" pitchFamily="34" charset="-122"/>
                <a:sym typeface="+mn-ea"/>
              </a:rPr>
              <a:t>表单的组成部件</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6EC8E49A-8132-5010-87DC-A714CAB7F24A}"/>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输入字段类型及使用场景</a:t>
            </a:r>
          </a:p>
        </p:txBody>
      </p:sp>
      <p:grpSp>
        <p:nvGrpSpPr>
          <p:cNvPr id="4" name="组合 3">
            <a:extLst>
              <a:ext uri="{FF2B5EF4-FFF2-40B4-BE49-F238E27FC236}">
                <a16:creationId xmlns:a16="http://schemas.microsoft.com/office/drawing/2014/main" id="{4E736470-E0B7-6AFF-C1B2-D0B7853B7CA3}"/>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B2EBBCCA-73AB-ACC5-A262-495D4183959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56C823B7-29BC-791C-0AED-D066F1CA47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048DD32E-B7A8-1B1A-2128-570367F1BA33}"/>
              </a:ext>
            </a:extLst>
          </p:cNvPr>
          <p:cNvSpPr txBox="1"/>
          <p:nvPr/>
        </p:nvSpPr>
        <p:spPr>
          <a:xfrm>
            <a:off x="1565417" y="2061578"/>
            <a:ext cx="8545080" cy="4323716"/>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文本输入框（</a:t>
            </a:r>
            <a:r>
              <a:rPr lang="en-US" altLang="zh-CN" sz="2000" dirty="0"/>
              <a:t>&lt;input type="text"&gt;</a:t>
            </a:r>
            <a:r>
              <a:rPr lang="zh-CN" altLang="en-US" sz="2000" dirty="0"/>
              <a:t>）</a:t>
            </a:r>
          </a:p>
          <a:p>
            <a:pPr marL="0" indent="457200" eaLnBrk="1" latinLnBrk="0" hangingPunct="1">
              <a:lnSpc>
                <a:spcPct val="150000"/>
              </a:lnSpc>
              <a:spcBef>
                <a:spcPts val="0"/>
              </a:spcBef>
              <a:spcAft>
                <a:spcPts val="0"/>
              </a:spcAft>
            </a:pPr>
            <a:r>
              <a:rPr lang="zh-CN" altLang="en-US" sz="2000" dirty="0"/>
              <a:t>密码输入框（</a:t>
            </a:r>
            <a:r>
              <a:rPr lang="en-US" altLang="zh-CN" sz="2000" dirty="0"/>
              <a:t>&lt;input type="password"&gt;</a:t>
            </a:r>
            <a:r>
              <a:rPr lang="zh-CN" altLang="en-US" sz="2000" dirty="0"/>
              <a:t>）</a:t>
            </a:r>
          </a:p>
          <a:p>
            <a:pPr marL="0" indent="457200" eaLnBrk="1" latinLnBrk="0" hangingPunct="1">
              <a:lnSpc>
                <a:spcPct val="150000"/>
              </a:lnSpc>
              <a:spcBef>
                <a:spcPts val="0"/>
              </a:spcBef>
              <a:spcAft>
                <a:spcPts val="0"/>
              </a:spcAft>
            </a:pPr>
            <a:r>
              <a:rPr lang="zh-CN" altLang="en-US" sz="2000" dirty="0"/>
              <a:t>电子邮件输入框（</a:t>
            </a:r>
            <a:r>
              <a:rPr lang="en-US" altLang="zh-CN" sz="2000" dirty="0"/>
              <a:t>&lt;input type="email"&gt;</a:t>
            </a:r>
            <a:r>
              <a:rPr lang="zh-CN" altLang="en-US" sz="2000" dirty="0"/>
              <a:t>）</a:t>
            </a:r>
          </a:p>
          <a:p>
            <a:pPr marL="0" indent="457200" eaLnBrk="1" latinLnBrk="0" hangingPunct="1">
              <a:lnSpc>
                <a:spcPct val="150000"/>
              </a:lnSpc>
              <a:spcBef>
                <a:spcPts val="0"/>
              </a:spcBef>
              <a:spcAft>
                <a:spcPts val="0"/>
              </a:spcAft>
            </a:pPr>
            <a:r>
              <a:rPr lang="zh-CN" altLang="en-US" sz="2000" dirty="0"/>
              <a:t>数字输入框（</a:t>
            </a:r>
            <a:r>
              <a:rPr lang="en-US" altLang="zh-CN" sz="2000" dirty="0"/>
              <a:t>&lt;input type="number"&gt;</a:t>
            </a:r>
            <a:r>
              <a:rPr lang="zh-CN" altLang="en-US" sz="2000" dirty="0"/>
              <a:t>）</a:t>
            </a:r>
          </a:p>
          <a:p>
            <a:pPr marL="0" indent="457200" eaLnBrk="1" latinLnBrk="0" hangingPunct="1">
              <a:lnSpc>
                <a:spcPct val="150000"/>
              </a:lnSpc>
              <a:spcBef>
                <a:spcPts val="0"/>
              </a:spcBef>
              <a:spcAft>
                <a:spcPts val="0"/>
              </a:spcAft>
            </a:pPr>
            <a:r>
              <a:rPr lang="zh-CN" altLang="en-US" sz="2000" dirty="0"/>
              <a:t>日期和时间输入控件（</a:t>
            </a:r>
            <a:r>
              <a:rPr lang="en-US" altLang="zh-CN" sz="2000" dirty="0"/>
              <a:t>&lt;input type="date"&gt;, &lt;input type="time"&gt; </a:t>
            </a:r>
            <a:r>
              <a:rPr lang="zh-CN" altLang="en-US" sz="2000" dirty="0"/>
              <a:t>等）</a:t>
            </a:r>
          </a:p>
          <a:p>
            <a:pPr marL="0" indent="457200" eaLnBrk="1" latinLnBrk="0" hangingPunct="1">
              <a:lnSpc>
                <a:spcPct val="150000"/>
              </a:lnSpc>
              <a:spcBef>
                <a:spcPts val="0"/>
              </a:spcBef>
              <a:spcAft>
                <a:spcPts val="0"/>
              </a:spcAft>
            </a:pPr>
            <a:r>
              <a:rPr lang="zh-CN" altLang="en-US" sz="2000" dirty="0"/>
              <a:t>复选框（</a:t>
            </a:r>
            <a:r>
              <a:rPr lang="en-US" altLang="zh-CN" sz="2000" dirty="0"/>
              <a:t>&lt;input type="checkbox"&gt;</a:t>
            </a:r>
            <a:r>
              <a:rPr lang="zh-CN" altLang="en-US" sz="2000" dirty="0"/>
              <a:t>）</a:t>
            </a:r>
          </a:p>
          <a:p>
            <a:pPr marL="0" indent="457200" eaLnBrk="1" latinLnBrk="0" hangingPunct="1">
              <a:lnSpc>
                <a:spcPct val="150000"/>
              </a:lnSpc>
              <a:spcBef>
                <a:spcPts val="0"/>
              </a:spcBef>
              <a:spcAft>
                <a:spcPts val="0"/>
              </a:spcAft>
            </a:pPr>
            <a:r>
              <a:rPr lang="zh-CN" altLang="en-US" sz="2000" dirty="0"/>
              <a:t>单选按钮（</a:t>
            </a:r>
            <a:r>
              <a:rPr lang="en-US" altLang="zh-CN" sz="2000" dirty="0"/>
              <a:t>&lt;input type="radio"&gt;</a:t>
            </a:r>
            <a:r>
              <a:rPr lang="zh-CN" altLang="en-US" sz="2000" dirty="0"/>
              <a:t>）</a:t>
            </a:r>
          </a:p>
          <a:p>
            <a:pPr marL="0" indent="457200" eaLnBrk="1" latinLnBrk="0" hangingPunct="1">
              <a:lnSpc>
                <a:spcPct val="150000"/>
              </a:lnSpc>
              <a:spcBef>
                <a:spcPts val="0"/>
              </a:spcBef>
              <a:spcAft>
                <a:spcPts val="0"/>
              </a:spcAft>
            </a:pPr>
            <a:r>
              <a:rPr lang="zh-CN" altLang="en-US" sz="2000" dirty="0"/>
              <a:t>下拉列表（</a:t>
            </a:r>
            <a:r>
              <a:rPr lang="en-US" altLang="zh-CN" sz="2000" dirty="0"/>
              <a:t>&lt;select&gt; </a:t>
            </a:r>
            <a:r>
              <a:rPr lang="zh-CN" altLang="en-US" sz="2000" dirty="0"/>
              <a:t>及其 </a:t>
            </a:r>
            <a:r>
              <a:rPr lang="en-US" altLang="zh-CN" sz="2000" dirty="0"/>
              <a:t>&lt;option&gt; </a:t>
            </a:r>
            <a:r>
              <a:rPr lang="zh-CN" altLang="en-US" sz="2000" dirty="0"/>
              <a:t>子元素）</a:t>
            </a:r>
          </a:p>
          <a:p>
            <a:pPr marL="0" indent="457200" eaLnBrk="1" latinLnBrk="0" hangingPunct="1">
              <a:lnSpc>
                <a:spcPct val="150000"/>
              </a:lnSpc>
              <a:spcBef>
                <a:spcPts val="0"/>
              </a:spcBef>
              <a:spcAft>
                <a:spcPts val="0"/>
              </a:spcAft>
            </a:pPr>
            <a:r>
              <a:rPr lang="zh-CN" altLang="en-US" sz="2000" dirty="0"/>
              <a:t>文件上传控件（</a:t>
            </a:r>
            <a:r>
              <a:rPr lang="en-US" altLang="zh-CN" sz="2000" dirty="0"/>
              <a:t>&lt;input type="file"&gt;</a:t>
            </a:r>
            <a:r>
              <a:rPr lang="zh-CN" altLang="en-US" sz="2000" dirty="0"/>
              <a:t>）</a:t>
            </a:r>
          </a:p>
        </p:txBody>
      </p:sp>
    </p:spTree>
    <p:custDataLst>
      <p:tags r:id="rId1"/>
    </p:custDataLst>
    <p:extLst>
      <p:ext uri="{BB962C8B-B14F-4D97-AF65-F5344CB8AC3E}">
        <p14:creationId xmlns:p14="http://schemas.microsoft.com/office/powerpoint/2010/main" val="1640875992"/>
      </p:ext>
    </p:extLst>
  </p:cSld>
  <p:clrMapOvr>
    <a:masterClrMapping/>
  </p:clrMapOvr>
  <p:transition>
    <p:strips dir="ld"/>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3423</TotalTime>
  <Words>2573</Words>
  <Application>Microsoft Office PowerPoint</Application>
  <PresentationFormat>宽屏</PresentationFormat>
  <Paragraphs>224</Paragraphs>
  <Slides>26</Slides>
  <Notes>26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374</cp:revision>
  <dcterms:created xsi:type="dcterms:W3CDTF">2017-09-08T02:47:00Z</dcterms:created>
  <dcterms:modified xsi:type="dcterms:W3CDTF">2024-09-20T03:30:19Z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