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7.xml" ContentType="application/vnd.openxmlformats-officedocument.presentationml.tags+xml"/>
  <Override PartName="/ppt/notesSlides/notesSlide2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tags/tag32.xml" ContentType="application/vnd.openxmlformats-officedocument.presentationml.tags+xml"/>
  <Override PartName="/ppt/notesSlides/notesSlide32.xml" ContentType="application/vnd.openxmlformats-officedocument.presentationml.notesSlide+xml"/>
  <Override PartName="/ppt/tags/tag33.xml" ContentType="application/vnd.openxmlformats-officedocument.presentationml.tags+xml"/>
  <Override PartName="/ppt/notesSlides/notesSlide3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34.xml" ContentType="application/vnd.openxmlformats-officedocument.presentationml.tags+xml"/>
  <Override PartName="/ppt/notesSlides/notesSlide34.xml" ContentType="application/vnd.openxmlformats-officedocument.presentationml.notesSlide+xml"/>
  <Override PartName="/ppt/tags/tag35.xml" ContentType="application/vnd.openxmlformats-officedocument.presentationml.tags+xml"/>
  <Override PartName="/ppt/notesSlides/notesSlide35.xml" ContentType="application/vnd.openxmlformats-officedocument.presentationml.notesSlide+xml"/>
  <Override PartName="/ppt/tags/tag36.xml" ContentType="application/vnd.openxmlformats-officedocument.presentationml.tags+xml"/>
  <Override PartName="/ppt/notesSlides/notesSlide36.xml" ContentType="application/vnd.openxmlformats-officedocument.presentationml.notesSlide+xml"/>
  <Override PartName="/ppt/tags/tag37.xml" ContentType="application/vnd.openxmlformats-officedocument.presentationml.tags+xml"/>
  <Override PartName="/ppt/notesSlides/notesSlide37.xml" ContentType="application/vnd.openxmlformats-officedocument.presentationml.notesSlide+xml"/>
  <Override PartName="/ppt/tags/tag38.xml" ContentType="application/vnd.openxmlformats-officedocument.presentationml.tags+xml"/>
  <Override PartName="/ppt/notesSlides/notesSlide38.xml" ContentType="application/vnd.openxmlformats-officedocument.presentationml.notesSlide+xml"/>
  <Override PartName="/ppt/tags/tag39.xml" ContentType="application/vnd.openxmlformats-officedocument.presentationml.tags+xml"/>
  <Override PartName="/ppt/notesSlides/notesSlide39.xml" ContentType="application/vnd.openxmlformats-officedocument.presentationml.notesSlide+xml"/>
  <Override PartName="/ppt/tags/tag40.xml" ContentType="application/vnd.openxmlformats-officedocument.presentationml.tags+xml"/>
  <Override PartName="/ppt/notesSlides/notesSlide40.xml" ContentType="application/vnd.openxmlformats-officedocument.presentationml.notesSlide+xml"/>
  <Override PartName="/ppt/tags/tag41.xml" ContentType="application/vnd.openxmlformats-officedocument.presentationml.tags+xml"/>
  <Override PartName="/ppt/notesSlides/notesSlide41.xml" ContentType="application/vnd.openxmlformats-officedocument.presentationml.notesSlide+xml"/>
  <Override PartName="/ppt/tags/tag42.xml" ContentType="application/vnd.openxmlformats-officedocument.presentationml.tags+xml"/>
  <Override PartName="/ppt/notesSlides/notesSlide42.xml" ContentType="application/vnd.openxmlformats-officedocument.presentationml.notesSlide+xml"/>
  <Override PartName="/ppt/tags/tag43.xml" ContentType="application/vnd.openxmlformats-officedocument.presentationml.tags+xml"/>
  <Override PartName="/ppt/notesSlides/notesSlide43.xml" ContentType="application/vnd.openxmlformats-officedocument.presentationml.notesSlide+xml"/>
  <Override PartName="/ppt/tags/tag44.xml" ContentType="application/vnd.openxmlformats-officedocument.presentationml.tags+xml"/>
  <Override PartName="/ppt/notesSlides/notesSlide44.xml" ContentType="application/vnd.openxmlformats-officedocument.presentationml.notesSlide+xml"/>
  <Override PartName="/ppt/tags/tag45.xml" ContentType="application/vnd.openxmlformats-officedocument.presentationml.tags+xml"/>
  <Override PartName="/ppt/notesSlides/notesSlide45.xml" ContentType="application/vnd.openxmlformats-officedocument.presentationml.notesSlide+xml"/>
  <Override PartName="/ppt/tags/tag46.xml" ContentType="application/vnd.openxmlformats-officedocument.presentationml.tags+xml"/>
  <Override PartName="/ppt/notesSlides/notesSlide46.xml" ContentType="application/vnd.openxmlformats-officedocument.presentationml.notesSlide+xml"/>
  <Override PartName="/ppt/tags/tag47.xml" ContentType="application/vnd.openxmlformats-officedocument.presentationml.tags+xml"/>
  <Override PartName="/ppt/notesSlides/notesSlide47.xml" ContentType="application/vnd.openxmlformats-officedocument.presentationml.notesSlide+xml"/>
  <Override PartName="/ppt/tags/tag48.xml" ContentType="application/vnd.openxmlformats-officedocument.presentationml.tags+xml"/>
  <Override PartName="/ppt/notesSlides/notesSlide48.xml" ContentType="application/vnd.openxmlformats-officedocument.presentationml.notesSlide+xml"/>
  <Override PartName="/ppt/tags/tag49.xml" ContentType="application/vnd.openxmlformats-officedocument.presentationml.tags+xml"/>
  <Override PartName="/ppt/notesSlides/notesSlide49.xml" ContentType="application/vnd.openxmlformats-officedocument.presentationml.notesSlide+xml"/>
  <Override PartName="/ppt/tags/tag50.xml" ContentType="application/vnd.openxmlformats-officedocument.presentationml.tags+xml"/>
  <Override PartName="/ppt/notesSlides/notesSlide50.xml" ContentType="application/vnd.openxmlformats-officedocument.presentationml.notesSlide+xml"/>
  <Override PartName="/ppt/tags/tag51.xml" ContentType="application/vnd.openxmlformats-officedocument.presentationml.tags+xml"/>
  <Override PartName="/ppt/notesSlides/notesSlide51.xml" ContentType="application/vnd.openxmlformats-officedocument.presentationml.notesSlide+xml"/>
  <Override PartName="/ppt/tags/tag52.xml" ContentType="application/vnd.openxmlformats-officedocument.presentationml.tags+xml"/>
  <Override PartName="/ppt/notesSlides/notesSlide52.xml" ContentType="application/vnd.openxmlformats-officedocument.presentationml.notesSlide+xml"/>
  <Override PartName="/ppt/tags/tag53.xml" ContentType="application/vnd.openxmlformats-officedocument.presentationml.tags+xml"/>
  <Override PartName="/ppt/notesSlides/notesSlide53.xml" ContentType="application/vnd.openxmlformats-officedocument.presentationml.notesSlide+xml"/>
  <Override PartName="/ppt/tags/tag54.xml" ContentType="application/vnd.openxmlformats-officedocument.presentationml.tags+xml"/>
  <Override PartName="/ppt/notesSlides/notesSlide54.xml" ContentType="application/vnd.openxmlformats-officedocument.presentationml.notesSlide+xml"/>
  <Override PartName="/ppt/tags/tag55.xml" ContentType="application/vnd.openxmlformats-officedocument.presentationml.tags+xml"/>
  <Override PartName="/ppt/notesSlides/notesSlide5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56.xml" ContentType="application/vnd.openxmlformats-officedocument.presentationml.tags+xml"/>
  <Override PartName="/ppt/notesSlides/notesSlide5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57.xml" ContentType="application/vnd.openxmlformats-officedocument.presentationml.tags+xml"/>
  <Override PartName="/ppt/notesSlides/notesSlide5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58.xml" ContentType="application/vnd.openxmlformats-officedocument.presentationml.tags+xml"/>
  <Override PartName="/ppt/notesSlides/notesSlide5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59.xml" ContentType="application/vnd.openxmlformats-officedocument.presentationml.tags+xml"/>
  <Override PartName="/ppt/notesSlides/notesSlide5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60.xml" ContentType="application/vnd.openxmlformats-officedocument.presentationml.tags+xml"/>
  <Override PartName="/ppt/notesSlides/notesSlide60.xml" ContentType="application/vnd.openxmlformats-officedocument.presentationml.notesSlide+xml"/>
  <Override PartName="/ppt/tags/tag61.xml" ContentType="application/vnd.openxmlformats-officedocument.presentationml.tags+xml"/>
  <Override PartName="/ppt/notesSlides/notesSlide6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62.xml" ContentType="application/vnd.openxmlformats-officedocument.presentationml.tags+xml"/>
  <Override PartName="/ppt/notesSlides/notesSlide62.xml" ContentType="application/vnd.openxmlformats-officedocument.presentationml.notesSlide+xml"/>
  <Override PartName="/ppt/tags/tag63.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6"/>
  </p:notesMasterIdLst>
  <p:handoutMasterIdLst>
    <p:handoutMasterId r:id="rId67"/>
  </p:handoutMasterIdLst>
  <p:sldIdLst>
    <p:sldId id="583" r:id="rId2"/>
    <p:sldId id="593" r:id="rId3"/>
    <p:sldId id="438" r:id="rId4"/>
    <p:sldId id="592" r:id="rId5"/>
    <p:sldId id="587" r:id="rId6"/>
    <p:sldId id="632" r:id="rId7"/>
    <p:sldId id="633" r:id="rId8"/>
    <p:sldId id="626" r:id="rId9"/>
    <p:sldId id="634" r:id="rId10"/>
    <p:sldId id="635" r:id="rId11"/>
    <p:sldId id="638" r:id="rId12"/>
    <p:sldId id="636" r:id="rId13"/>
    <p:sldId id="639" r:id="rId14"/>
    <p:sldId id="640" r:id="rId15"/>
    <p:sldId id="641" r:id="rId16"/>
    <p:sldId id="642" r:id="rId17"/>
    <p:sldId id="643" r:id="rId18"/>
    <p:sldId id="644" r:id="rId19"/>
    <p:sldId id="645" r:id="rId20"/>
    <p:sldId id="646" r:id="rId21"/>
    <p:sldId id="647" r:id="rId22"/>
    <p:sldId id="648" r:id="rId23"/>
    <p:sldId id="627" r:id="rId24"/>
    <p:sldId id="650" r:id="rId25"/>
    <p:sldId id="651" r:id="rId26"/>
    <p:sldId id="652" r:id="rId27"/>
    <p:sldId id="653" r:id="rId28"/>
    <p:sldId id="654" r:id="rId29"/>
    <p:sldId id="655" r:id="rId30"/>
    <p:sldId id="656" r:id="rId31"/>
    <p:sldId id="657" r:id="rId32"/>
    <p:sldId id="658" r:id="rId33"/>
    <p:sldId id="659" r:id="rId34"/>
    <p:sldId id="628" r:id="rId35"/>
    <p:sldId id="660" r:id="rId36"/>
    <p:sldId id="662" r:id="rId37"/>
    <p:sldId id="661" r:id="rId38"/>
    <p:sldId id="663" r:id="rId39"/>
    <p:sldId id="664" r:id="rId40"/>
    <p:sldId id="665" r:id="rId41"/>
    <p:sldId id="629" r:id="rId42"/>
    <p:sldId id="666" r:id="rId43"/>
    <p:sldId id="667" r:id="rId44"/>
    <p:sldId id="668" r:id="rId45"/>
    <p:sldId id="669" r:id="rId46"/>
    <p:sldId id="670" r:id="rId47"/>
    <p:sldId id="671" r:id="rId48"/>
    <p:sldId id="672" r:id="rId49"/>
    <p:sldId id="673" r:id="rId50"/>
    <p:sldId id="675" r:id="rId51"/>
    <p:sldId id="674" r:id="rId52"/>
    <p:sldId id="676" r:id="rId53"/>
    <p:sldId id="677" r:id="rId54"/>
    <p:sldId id="631" r:id="rId55"/>
    <p:sldId id="678" r:id="rId56"/>
    <p:sldId id="679" r:id="rId57"/>
    <p:sldId id="680" r:id="rId58"/>
    <p:sldId id="681" r:id="rId59"/>
    <p:sldId id="682" r:id="rId60"/>
    <p:sldId id="630" r:id="rId61"/>
    <p:sldId id="683" r:id="rId62"/>
    <p:sldId id="684" r:id="rId63"/>
    <p:sldId id="752" r:id="rId64"/>
    <p:sldId id="581" r:id="rId65"/>
  </p:sldIdLst>
  <p:sldSz cx="12192000" cy="6858000"/>
  <p:notesSz cx="6858000" cy="9144000"/>
  <p:custDataLst>
    <p:tags r:id="rId68"/>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1074" userDrawn="1">
          <p15:clr>
            <a:srgbClr val="A4A3A4"/>
          </p15:clr>
        </p15:guide>
        <p15:guide id="2" pos="553" userDrawn="1">
          <p15:clr>
            <a:srgbClr val="A4A3A4"/>
          </p15:clr>
        </p15:guide>
        <p15:guide id="3" pos="7205" userDrawn="1">
          <p15:clr>
            <a:srgbClr val="A4A3A4"/>
          </p15:clr>
        </p15:guide>
        <p15:guide id="4" pos="35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A000"/>
    <a:srgbClr val="273A4F"/>
    <a:srgbClr val="FFC32B"/>
    <a:srgbClr val="58626C"/>
    <a:srgbClr val="F5F5F5"/>
    <a:srgbClr val="FFFFFF"/>
    <a:srgbClr val="DECF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94" autoAdjust="0"/>
    <p:restoredTop sz="94660" autoAdjust="0"/>
  </p:normalViewPr>
  <p:slideViewPr>
    <p:cSldViewPr snapToGrid="0" showGuides="1">
      <p:cViewPr varScale="1">
        <p:scale>
          <a:sx n="99" d="100"/>
          <a:sy n="99" d="100"/>
        </p:scale>
        <p:origin x="450" y="84"/>
      </p:cViewPr>
      <p:guideLst>
        <p:guide orient="horz" pos="1074"/>
        <p:guide pos="553"/>
        <p:guide pos="7205"/>
        <p:guide pos="3538"/>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730144-3AF2-4241-9640-F6A75CFAF829}"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zh-CN" altLang="en-US" sz="1800" b="0" kern="1200" dirty="0">
              <a:solidFill>
                <a:schemeClr val="tx1"/>
              </a:solidFill>
            </a:rPr>
            <a:t>语义化</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2012E5FA-534A-4ECD-9229-62C9126DE4AD}">
      <dgm:prSet custT="1"/>
      <dgm:spPr/>
      <dgm:t>
        <a:bodyPr/>
        <a:lstStyle/>
        <a:p>
          <a:pPr algn="l"/>
          <a:r>
            <a:rPr lang="zh-CN" altLang="en-US" sz="1800" b="0" kern="1200" dirty="0">
              <a:solidFill>
                <a:schemeClr val="tx1"/>
              </a:solidFill>
            </a:rPr>
            <a:t>增强代码维护与扩展性</a:t>
          </a:r>
        </a:p>
      </dgm:t>
    </dgm:pt>
    <dgm:pt modelId="{4680C0A4-39A4-46A7-B894-7C3EBF803833}" type="parTrans" cxnId="{65182349-E829-4A6D-A685-B57468B1B356}">
      <dgm:prSet/>
      <dgm:spPr/>
      <dgm:t>
        <a:bodyPr/>
        <a:lstStyle/>
        <a:p>
          <a:endParaRPr lang="zh-CN" altLang="en-US"/>
        </a:p>
      </dgm:t>
    </dgm:pt>
    <dgm:pt modelId="{42D2AE88-4FD3-4439-8DC4-23AB4C7297FB}" type="sibTrans" cxnId="{65182349-E829-4A6D-A685-B57468B1B356}">
      <dgm:prSet/>
      <dgm:spPr/>
      <dgm:t>
        <a:bodyPr/>
        <a:lstStyle/>
        <a:p>
          <a:endParaRPr lang="zh-CN" altLang="en-US"/>
        </a:p>
      </dgm:t>
    </dgm:pt>
    <dgm:pt modelId="{517C1B3B-A1FD-4AB0-A36E-13EE9FE17F64}">
      <dgm:prSet custT="1"/>
      <dgm:spPr/>
      <dgm:t>
        <a:bodyPr/>
        <a:lstStyle/>
        <a:p>
          <a:pPr algn="l"/>
          <a:r>
            <a:rPr lang="zh-CN" altLang="en-US" sz="1800" b="0" kern="1200" dirty="0">
              <a:solidFill>
                <a:schemeClr val="tx1"/>
              </a:solidFill>
            </a:rPr>
            <a:t>有利于响应式设计与移动优化</a:t>
          </a:r>
        </a:p>
      </dgm:t>
    </dgm:pt>
    <dgm:pt modelId="{504E2D91-3A13-4A4D-AC96-D0C9EF2F23E0}" type="parTrans" cxnId="{16D3F3AC-F8F7-460A-931A-F3E3C4DA45A9}">
      <dgm:prSet/>
      <dgm:spPr/>
      <dgm:t>
        <a:bodyPr/>
        <a:lstStyle/>
        <a:p>
          <a:endParaRPr lang="zh-CN" altLang="en-US"/>
        </a:p>
      </dgm:t>
    </dgm:pt>
    <dgm:pt modelId="{63F51019-3E4F-43C7-A919-64E173403B29}" type="sibTrans" cxnId="{16D3F3AC-F8F7-460A-931A-F3E3C4DA45A9}">
      <dgm:prSet/>
      <dgm:spPr/>
      <dgm:t>
        <a:bodyPr/>
        <a:lstStyle/>
        <a:p>
          <a:endParaRPr lang="zh-CN" altLang="en-US"/>
        </a:p>
      </dgm:t>
    </dgm:pt>
    <dgm:pt modelId="{0795EB46-74D9-4740-8F2B-14120F9F72F9}">
      <dgm:prSet phldrT="[文本]" custT="1"/>
      <dgm:spPr/>
      <dgm:t>
        <a:bodyPr/>
        <a:lstStyle/>
        <a:p>
          <a:pPr algn="l"/>
          <a:r>
            <a:rPr lang="zh-CN" altLang="en-US" sz="1800" b="0" kern="1200" dirty="0">
              <a:solidFill>
                <a:schemeClr val="tx1"/>
              </a:solidFill>
            </a:rPr>
            <a:t>提高可访问性</a:t>
          </a:r>
        </a:p>
      </dgm:t>
    </dgm:pt>
    <dgm:pt modelId="{00330409-C8CF-4AE7-B3AE-31C640208CD4}" type="parTrans" cxnId="{3836BAF4-DF73-4597-B125-198E355C1773}">
      <dgm:prSet/>
      <dgm:spPr/>
      <dgm:t>
        <a:bodyPr/>
        <a:lstStyle/>
        <a:p>
          <a:endParaRPr lang="zh-CN" altLang="en-US"/>
        </a:p>
      </dgm:t>
    </dgm:pt>
    <dgm:pt modelId="{EC1321C0-4A86-4CDB-BADA-F4F20BC85CA4}" type="sibTrans" cxnId="{3836BAF4-DF73-4597-B125-198E355C1773}">
      <dgm:prSet/>
      <dgm:spPr/>
      <dgm:t>
        <a:bodyPr/>
        <a:lstStyle/>
        <a:p>
          <a:endParaRPr lang="zh-CN" altLang="en-US"/>
        </a:p>
      </dgm:t>
    </dgm:pt>
    <dgm:pt modelId="{93C6FD2A-292C-4556-AC12-E23015E2B0CE}">
      <dgm:prSet phldrT="[文本]" custT="1"/>
      <dgm:spPr/>
      <dgm:t>
        <a:bodyPr/>
        <a:lstStyle/>
        <a:p>
          <a:pPr algn="l"/>
          <a:r>
            <a:rPr lang="zh-CN" altLang="en-US" sz="1800" b="0" kern="1200" dirty="0">
              <a:solidFill>
                <a:schemeClr val="tx1"/>
              </a:solidFill>
            </a:rPr>
            <a:t>提升用户体验</a:t>
          </a:r>
        </a:p>
      </dgm:t>
    </dgm:pt>
    <dgm:pt modelId="{81680E4A-E5DF-4AFA-9CFD-D7982775E6BC}" type="parTrans" cxnId="{3898B324-F9DC-4F52-8F5C-33264D55A4D5}">
      <dgm:prSet/>
      <dgm:spPr/>
      <dgm:t>
        <a:bodyPr/>
        <a:lstStyle/>
        <a:p>
          <a:endParaRPr lang="zh-CN" altLang="en-US"/>
        </a:p>
      </dgm:t>
    </dgm:pt>
    <dgm:pt modelId="{C8401E42-6691-4395-94E8-E23B61C826C1}" type="sibTrans" cxnId="{3898B324-F9DC-4F52-8F5C-33264D55A4D5}">
      <dgm:prSet/>
      <dgm:spPr/>
      <dgm:t>
        <a:bodyPr/>
        <a:lstStyle/>
        <a:p>
          <a:endParaRPr lang="zh-CN" altLang="en-US"/>
        </a:p>
      </dgm:t>
    </dgm:pt>
    <dgm:pt modelId="{AB2F8AAE-927E-422A-87E1-7784F155CF72}" type="pres">
      <dgm:prSet presAssocID="{89730144-3AF2-4241-9640-F6A75CFAF829}" presName="compositeShape" presStyleCnt="0">
        <dgm:presLayoutVars>
          <dgm:dir/>
          <dgm:resizeHandles/>
        </dgm:presLayoutVars>
      </dgm:prSet>
      <dgm:spPr/>
    </dgm:pt>
    <dgm:pt modelId="{A4F9FEF5-5C77-4A0E-8797-D9B433E7F356}" type="pres">
      <dgm:prSet presAssocID="{89730144-3AF2-4241-9640-F6A75CFAF829}" presName="pyramid" presStyleLbl="node1" presStyleIdx="0" presStyleCnt="1"/>
      <dgm:spPr/>
    </dgm:pt>
    <dgm:pt modelId="{8556DF83-34CC-408A-BEDA-D96F0AD573CF}" type="pres">
      <dgm:prSet presAssocID="{89730144-3AF2-4241-9640-F6A75CFAF829}" presName="theList" presStyleCnt="0"/>
      <dgm:spPr/>
    </dgm:pt>
    <dgm:pt modelId="{EB3BDD98-28D9-445B-93FF-D1CC1B537702}" type="pres">
      <dgm:prSet presAssocID="{7E176F3C-0016-4265-99AB-2E1AF6B4CAC8}" presName="aNode" presStyleLbl="fgAcc1" presStyleIdx="0" presStyleCnt="5" custScaleX="120194" custLinFactNeighborX="8855">
        <dgm:presLayoutVars>
          <dgm:bulletEnabled val="1"/>
        </dgm:presLayoutVars>
      </dgm:prSet>
      <dgm:spPr/>
    </dgm:pt>
    <dgm:pt modelId="{8E2854F3-08C8-4EBF-ABEC-2A4459CC86C5}" type="pres">
      <dgm:prSet presAssocID="{7E176F3C-0016-4265-99AB-2E1AF6B4CAC8}" presName="aSpace" presStyleCnt="0"/>
      <dgm:spPr/>
    </dgm:pt>
    <dgm:pt modelId="{ADFD7B32-A1F5-4F2C-AB05-F7D5C17C8748}" type="pres">
      <dgm:prSet presAssocID="{0795EB46-74D9-4740-8F2B-14120F9F72F9}" presName="aNode" presStyleLbl="fgAcc1" presStyleIdx="1" presStyleCnt="5" custScaleX="120194" custLinFactNeighborX="8855">
        <dgm:presLayoutVars>
          <dgm:bulletEnabled val="1"/>
        </dgm:presLayoutVars>
      </dgm:prSet>
      <dgm:spPr/>
    </dgm:pt>
    <dgm:pt modelId="{534716B5-1853-4D90-A05B-7ABF460C1B59}" type="pres">
      <dgm:prSet presAssocID="{0795EB46-74D9-4740-8F2B-14120F9F72F9}" presName="aSpace" presStyleCnt="0"/>
      <dgm:spPr/>
    </dgm:pt>
    <dgm:pt modelId="{A25398D9-D471-4329-8E0F-4082E37DED8C}" type="pres">
      <dgm:prSet presAssocID="{93C6FD2A-292C-4556-AC12-E23015E2B0CE}" presName="aNode" presStyleLbl="fgAcc1" presStyleIdx="2" presStyleCnt="5" custScaleX="120194" custLinFactNeighborX="8855">
        <dgm:presLayoutVars>
          <dgm:bulletEnabled val="1"/>
        </dgm:presLayoutVars>
      </dgm:prSet>
      <dgm:spPr/>
    </dgm:pt>
    <dgm:pt modelId="{FD0F860D-A729-40E9-8C95-D4D3BF82B324}" type="pres">
      <dgm:prSet presAssocID="{93C6FD2A-292C-4556-AC12-E23015E2B0CE}" presName="aSpace" presStyleCnt="0"/>
      <dgm:spPr/>
    </dgm:pt>
    <dgm:pt modelId="{F7B4DB1A-7837-45E0-ABEF-0C6206A70F69}" type="pres">
      <dgm:prSet presAssocID="{2012E5FA-534A-4ECD-9229-62C9126DE4AD}" presName="aNode" presStyleLbl="fgAcc1" presStyleIdx="3" presStyleCnt="5" custScaleX="120194" custLinFactNeighborX="8855">
        <dgm:presLayoutVars>
          <dgm:bulletEnabled val="1"/>
        </dgm:presLayoutVars>
      </dgm:prSet>
      <dgm:spPr/>
    </dgm:pt>
    <dgm:pt modelId="{0545DF21-4A97-40E8-8B64-9DA0D764F7C0}" type="pres">
      <dgm:prSet presAssocID="{2012E5FA-534A-4ECD-9229-62C9126DE4AD}" presName="aSpace" presStyleCnt="0"/>
      <dgm:spPr/>
    </dgm:pt>
    <dgm:pt modelId="{5644D46C-D545-4D5A-87B9-496E447E7A78}" type="pres">
      <dgm:prSet presAssocID="{517C1B3B-A1FD-4AB0-A36E-13EE9FE17F64}" presName="aNode" presStyleLbl="fgAcc1" presStyleIdx="4" presStyleCnt="5" custScaleX="120194" custLinFactNeighborX="8855">
        <dgm:presLayoutVars>
          <dgm:bulletEnabled val="1"/>
        </dgm:presLayoutVars>
      </dgm:prSet>
      <dgm:spPr/>
    </dgm:pt>
    <dgm:pt modelId="{6E71C1BB-4554-49F4-B539-DCF3738384F1}" type="pres">
      <dgm:prSet presAssocID="{517C1B3B-A1FD-4AB0-A36E-13EE9FE17F64}" presName="aSpace" presStyleCnt="0"/>
      <dgm:spPr/>
    </dgm:pt>
  </dgm:ptLst>
  <dgm:cxnLst>
    <dgm:cxn modelId="{E6B56C0F-BE1C-49D0-913D-6911B95FA321}" type="presOf" srcId="{517C1B3B-A1FD-4AB0-A36E-13EE9FE17F64}" destId="{5644D46C-D545-4D5A-87B9-496E447E7A78}" srcOrd="0" destOrd="0" presId="urn:microsoft.com/office/officeart/2005/8/layout/pyramid2"/>
    <dgm:cxn modelId="{3898B324-F9DC-4F52-8F5C-33264D55A4D5}" srcId="{89730144-3AF2-4241-9640-F6A75CFAF829}" destId="{93C6FD2A-292C-4556-AC12-E23015E2B0CE}" srcOrd="2" destOrd="0" parTransId="{81680E4A-E5DF-4AFA-9CFD-D7982775E6BC}" sibTransId="{C8401E42-6691-4395-94E8-E23B61C826C1}"/>
    <dgm:cxn modelId="{531A9D26-1ABB-4091-A720-87575D58BED7}" type="presOf" srcId="{93C6FD2A-292C-4556-AC12-E23015E2B0CE}" destId="{A25398D9-D471-4329-8E0F-4082E37DED8C}" srcOrd="0" destOrd="0" presId="urn:microsoft.com/office/officeart/2005/8/layout/pyramid2"/>
    <dgm:cxn modelId="{65182349-E829-4A6D-A685-B57468B1B356}" srcId="{89730144-3AF2-4241-9640-F6A75CFAF829}" destId="{2012E5FA-534A-4ECD-9229-62C9126DE4AD}" srcOrd="3" destOrd="0" parTransId="{4680C0A4-39A4-46A7-B894-7C3EBF803833}" sibTransId="{42D2AE88-4FD3-4439-8DC4-23AB4C7297FB}"/>
    <dgm:cxn modelId="{2C83E06B-6296-4D69-AA4B-6855E5691E94}" type="presOf" srcId="{0795EB46-74D9-4740-8F2B-14120F9F72F9}" destId="{ADFD7B32-A1F5-4F2C-AB05-F7D5C17C8748}" srcOrd="0" destOrd="0" presId="urn:microsoft.com/office/officeart/2005/8/layout/pyramid2"/>
    <dgm:cxn modelId="{AADF7D8A-90E6-4091-9874-BB60178268BE}" type="presOf" srcId="{7E176F3C-0016-4265-99AB-2E1AF6B4CAC8}" destId="{EB3BDD98-28D9-445B-93FF-D1CC1B537702}" srcOrd="0" destOrd="0" presId="urn:microsoft.com/office/officeart/2005/8/layout/pyramid2"/>
    <dgm:cxn modelId="{5E4E8A96-4C97-49F1-AAB3-6B8CAB8A0E10}" srcId="{89730144-3AF2-4241-9640-F6A75CFAF829}" destId="{7E176F3C-0016-4265-99AB-2E1AF6B4CAC8}" srcOrd="0" destOrd="0" parTransId="{059E3597-94DE-42FC-A994-0AF2C29BDC88}" sibTransId="{62C25548-E0B3-46B6-A9F4-2D83A80D22FC}"/>
    <dgm:cxn modelId="{16D3F3AC-F8F7-460A-931A-F3E3C4DA45A9}" srcId="{89730144-3AF2-4241-9640-F6A75CFAF829}" destId="{517C1B3B-A1FD-4AB0-A36E-13EE9FE17F64}" srcOrd="4" destOrd="0" parTransId="{504E2D91-3A13-4A4D-AC96-D0C9EF2F23E0}" sibTransId="{63F51019-3E4F-43C7-A919-64E173403B29}"/>
    <dgm:cxn modelId="{F9DE60AD-3D9A-4408-8313-A80A80850F31}" type="presOf" srcId="{2012E5FA-534A-4ECD-9229-62C9126DE4AD}" destId="{F7B4DB1A-7837-45E0-ABEF-0C6206A70F69}" srcOrd="0" destOrd="0" presId="urn:microsoft.com/office/officeart/2005/8/layout/pyramid2"/>
    <dgm:cxn modelId="{3836BAF4-DF73-4597-B125-198E355C1773}" srcId="{89730144-3AF2-4241-9640-F6A75CFAF829}" destId="{0795EB46-74D9-4740-8F2B-14120F9F72F9}" srcOrd="1" destOrd="0" parTransId="{00330409-C8CF-4AE7-B3AE-31C640208CD4}" sibTransId="{EC1321C0-4A86-4CDB-BADA-F4F20BC85CA4}"/>
    <dgm:cxn modelId="{B01100FF-0C3B-4503-B05E-7D2F9F995F5E}" type="presOf" srcId="{89730144-3AF2-4241-9640-F6A75CFAF829}" destId="{AB2F8AAE-927E-422A-87E1-7784F155CF72}" srcOrd="0" destOrd="0" presId="urn:microsoft.com/office/officeart/2005/8/layout/pyramid2"/>
    <dgm:cxn modelId="{2645C68D-E559-4C09-B66D-BE9AC174F128}" type="presParOf" srcId="{AB2F8AAE-927E-422A-87E1-7784F155CF72}" destId="{A4F9FEF5-5C77-4A0E-8797-D9B433E7F356}" srcOrd="0" destOrd="0" presId="urn:microsoft.com/office/officeart/2005/8/layout/pyramid2"/>
    <dgm:cxn modelId="{0044D3DC-3BCC-4179-A2A8-6457C65780B8}" type="presParOf" srcId="{AB2F8AAE-927E-422A-87E1-7784F155CF72}" destId="{8556DF83-34CC-408A-BEDA-D96F0AD573CF}" srcOrd="1" destOrd="0" presId="urn:microsoft.com/office/officeart/2005/8/layout/pyramid2"/>
    <dgm:cxn modelId="{BB4357E9-DB93-44EC-8D0E-0DBA03194C13}" type="presParOf" srcId="{8556DF83-34CC-408A-BEDA-D96F0AD573CF}" destId="{EB3BDD98-28D9-445B-93FF-D1CC1B537702}" srcOrd="0" destOrd="0" presId="urn:microsoft.com/office/officeart/2005/8/layout/pyramid2"/>
    <dgm:cxn modelId="{0FBB0169-E626-4897-8076-829EEA3AAD63}" type="presParOf" srcId="{8556DF83-34CC-408A-BEDA-D96F0AD573CF}" destId="{8E2854F3-08C8-4EBF-ABEC-2A4459CC86C5}" srcOrd="1" destOrd="0" presId="urn:microsoft.com/office/officeart/2005/8/layout/pyramid2"/>
    <dgm:cxn modelId="{5CBB28B9-75F5-4BFB-A84E-F2C5B6F69EF2}" type="presParOf" srcId="{8556DF83-34CC-408A-BEDA-D96F0AD573CF}" destId="{ADFD7B32-A1F5-4F2C-AB05-F7D5C17C8748}" srcOrd="2" destOrd="0" presId="urn:microsoft.com/office/officeart/2005/8/layout/pyramid2"/>
    <dgm:cxn modelId="{19F1C926-2917-44FC-8055-55C6421FF2FD}" type="presParOf" srcId="{8556DF83-34CC-408A-BEDA-D96F0AD573CF}" destId="{534716B5-1853-4D90-A05B-7ABF460C1B59}" srcOrd="3" destOrd="0" presId="urn:microsoft.com/office/officeart/2005/8/layout/pyramid2"/>
    <dgm:cxn modelId="{AB64BCCF-A388-4AB6-85D2-0FE45EEDC1B1}" type="presParOf" srcId="{8556DF83-34CC-408A-BEDA-D96F0AD573CF}" destId="{A25398D9-D471-4329-8E0F-4082E37DED8C}" srcOrd="4" destOrd="0" presId="urn:microsoft.com/office/officeart/2005/8/layout/pyramid2"/>
    <dgm:cxn modelId="{E3EF3047-9E15-40EC-954A-473246BAC79A}" type="presParOf" srcId="{8556DF83-34CC-408A-BEDA-D96F0AD573CF}" destId="{FD0F860D-A729-40E9-8C95-D4D3BF82B324}" srcOrd="5" destOrd="0" presId="urn:microsoft.com/office/officeart/2005/8/layout/pyramid2"/>
    <dgm:cxn modelId="{7440142E-9493-4AA0-A404-EFABE3269711}" type="presParOf" srcId="{8556DF83-34CC-408A-BEDA-D96F0AD573CF}" destId="{F7B4DB1A-7837-45E0-ABEF-0C6206A70F69}" srcOrd="6" destOrd="0" presId="urn:microsoft.com/office/officeart/2005/8/layout/pyramid2"/>
    <dgm:cxn modelId="{DED19516-2167-4720-81A3-A35A9BF080C6}" type="presParOf" srcId="{8556DF83-34CC-408A-BEDA-D96F0AD573CF}" destId="{0545DF21-4A97-40E8-8B64-9DA0D764F7C0}" srcOrd="7" destOrd="0" presId="urn:microsoft.com/office/officeart/2005/8/layout/pyramid2"/>
    <dgm:cxn modelId="{8D48DBC8-A1DD-4A2E-954B-702E46D3371A}" type="presParOf" srcId="{8556DF83-34CC-408A-BEDA-D96F0AD573CF}" destId="{5644D46C-D545-4D5A-87B9-496E447E7A78}" srcOrd="8" destOrd="0" presId="urn:microsoft.com/office/officeart/2005/8/layout/pyramid2"/>
    <dgm:cxn modelId="{20FA28C2-C5BE-4429-BF5A-A60C1559D867}" type="presParOf" srcId="{8556DF83-34CC-408A-BEDA-D96F0AD573CF}" destId="{6E71C1BB-4554-49F4-B539-DCF3738384F1}" srcOrd="9" destOrd="0" presId="urn:microsoft.com/office/officeart/2005/8/layout/pyramid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9730144-3AF2-4241-9640-F6A75CFAF829}"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zh-CN" altLang="en-US" sz="1800" b="0" kern="1200" dirty="0">
              <a:solidFill>
                <a:schemeClr val="tx1"/>
              </a:solidFill>
            </a:rPr>
            <a:t>使用 </a:t>
          </a:r>
          <a:r>
            <a:rPr lang="en-US" altLang="en-US" sz="1800" b="0" kern="1200" dirty="0">
              <a:solidFill>
                <a:schemeClr val="tx1"/>
              </a:solidFill>
            </a:rPr>
            <a:t>&lt;h1&gt; </a:t>
          </a:r>
          <a:r>
            <a:rPr lang="zh-CN" altLang="en-US" sz="1800" b="0" kern="1200" dirty="0">
              <a:solidFill>
                <a:schemeClr val="tx1"/>
              </a:solidFill>
            </a:rPr>
            <a:t>到 </a:t>
          </a:r>
          <a:r>
            <a:rPr lang="en-US" altLang="en-US" sz="1800" b="0" kern="1200" dirty="0">
              <a:solidFill>
                <a:schemeClr val="tx1"/>
              </a:solidFill>
            </a:rPr>
            <a:t>&lt;h6&gt; </a:t>
          </a:r>
          <a:r>
            <a:rPr lang="zh-CN" altLang="en-US" sz="1800" b="0" kern="1200" dirty="0">
              <a:solidFill>
                <a:schemeClr val="tx1"/>
              </a:solidFill>
            </a:rPr>
            <a:t>标签来创建不同级别的标题。</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9D23EDE2-FEEA-44BB-9978-F22B0432108B}">
      <dgm:prSet custT="1"/>
      <dgm:spPr/>
      <dgm:t>
        <a:bodyPr/>
        <a:lstStyle/>
        <a:p>
          <a:pPr algn="l"/>
          <a:r>
            <a:rPr lang="zh-CN" altLang="en-US" sz="1800" b="0" kern="1200" dirty="0">
              <a:solidFill>
                <a:schemeClr val="tx1"/>
              </a:solidFill>
            </a:rPr>
            <a:t>使用 </a:t>
          </a:r>
          <a:r>
            <a:rPr lang="en-US" altLang="en-US" sz="1800" b="0" kern="1200" dirty="0">
              <a:solidFill>
                <a:schemeClr val="tx1"/>
              </a:solidFill>
            </a:rPr>
            <a:t>&lt;p&gt; </a:t>
          </a:r>
          <a:r>
            <a:rPr lang="zh-CN" altLang="en-US" sz="1800" b="0" kern="1200" dirty="0">
              <a:solidFill>
                <a:schemeClr val="tx1"/>
              </a:solidFill>
            </a:rPr>
            <a:t>标签定义段落；使用 </a:t>
          </a:r>
          <a:r>
            <a:rPr lang="en-US" altLang="en-US" sz="1800" b="0" kern="1200" dirty="0">
              <a:solidFill>
                <a:schemeClr val="tx1"/>
              </a:solidFill>
            </a:rPr>
            <a:t>&lt;br&gt; </a:t>
          </a:r>
          <a:r>
            <a:rPr lang="zh-CN" altLang="en-US" sz="1800" b="0" kern="1200" dirty="0">
              <a:solidFill>
                <a:schemeClr val="tx1"/>
              </a:solidFill>
            </a:rPr>
            <a:t>标签进行软回车，实现换行。</a:t>
          </a:r>
        </a:p>
      </dgm:t>
    </dgm:pt>
    <dgm:pt modelId="{12C08972-02CF-4999-A402-7C11A74C5AEF}" type="parTrans" cxnId="{997511B7-51DC-4B7B-BFAD-EA7D2E8230E7}">
      <dgm:prSet/>
      <dgm:spPr/>
      <dgm:t>
        <a:bodyPr/>
        <a:lstStyle/>
        <a:p>
          <a:endParaRPr lang="zh-CN" altLang="en-US"/>
        </a:p>
      </dgm:t>
    </dgm:pt>
    <dgm:pt modelId="{3915FEE9-6B83-4BBC-92EC-229BCF2EF007}" type="sibTrans" cxnId="{997511B7-51DC-4B7B-BFAD-EA7D2E8230E7}">
      <dgm:prSet/>
      <dgm:spPr/>
      <dgm:t>
        <a:bodyPr/>
        <a:lstStyle/>
        <a:p>
          <a:endParaRPr lang="zh-CN" altLang="en-US"/>
        </a:p>
      </dgm:t>
    </dgm:pt>
    <dgm:pt modelId="{378EA9E2-36EA-4AB7-AE18-6390EBAAAAA5}">
      <dgm:prSet custT="1"/>
      <dgm:spPr/>
      <dgm:t>
        <a:bodyPr/>
        <a:lstStyle/>
        <a:p>
          <a:pPr algn="l"/>
          <a:r>
            <a:rPr lang="zh-CN" altLang="en-US" sz="1800" b="0" kern="1200" dirty="0">
              <a:solidFill>
                <a:schemeClr val="tx1"/>
              </a:solidFill>
            </a:rPr>
            <a:t>使用 </a:t>
          </a:r>
          <a:r>
            <a:rPr lang="en-US" altLang="en-US" sz="1800" b="0" kern="1200" dirty="0">
              <a:solidFill>
                <a:schemeClr val="tx1"/>
              </a:solidFill>
            </a:rPr>
            <a:t>&lt;q&gt; </a:t>
          </a:r>
          <a:r>
            <a:rPr lang="zh-CN" altLang="en-US" sz="1800" b="0" kern="1200" dirty="0">
              <a:solidFill>
                <a:schemeClr val="tx1"/>
              </a:solidFill>
            </a:rPr>
            <a:t>标签表示短引用；使用 </a:t>
          </a:r>
          <a:r>
            <a:rPr lang="en-US" altLang="en-US" sz="1800" b="0" kern="1200" dirty="0">
              <a:solidFill>
                <a:schemeClr val="tx1"/>
              </a:solidFill>
            </a:rPr>
            <a:t>&lt;blockquote&gt; </a:t>
          </a:r>
          <a:r>
            <a:rPr lang="zh-CN" altLang="en-US" sz="1800" b="0" kern="1200" dirty="0">
              <a:solidFill>
                <a:schemeClr val="tx1"/>
              </a:solidFill>
            </a:rPr>
            <a:t>标签表示长引用或引述内容。</a:t>
          </a:r>
        </a:p>
      </dgm:t>
    </dgm:pt>
    <dgm:pt modelId="{180D8ED2-F38A-4E4D-87F0-F019CE14A5CA}" type="parTrans" cxnId="{73322815-DD29-4A21-AA5F-4B663BE9951F}">
      <dgm:prSet/>
      <dgm:spPr/>
      <dgm:t>
        <a:bodyPr/>
        <a:lstStyle/>
        <a:p>
          <a:endParaRPr lang="zh-CN" altLang="en-US"/>
        </a:p>
      </dgm:t>
    </dgm:pt>
    <dgm:pt modelId="{49BE13B2-B73B-4369-955A-C70F5F111E94}" type="sibTrans" cxnId="{73322815-DD29-4A21-AA5F-4B663BE9951F}">
      <dgm:prSet/>
      <dgm:spPr/>
      <dgm:t>
        <a:bodyPr/>
        <a:lstStyle/>
        <a:p>
          <a:endParaRPr lang="zh-CN" altLang="en-US"/>
        </a:p>
      </dgm:t>
    </dgm:pt>
    <dgm:pt modelId="{05361029-01EB-45EA-8B6F-DC9693D45FAB}">
      <dgm:prSet custT="1"/>
      <dgm:spPr/>
      <dgm:t>
        <a:bodyPr/>
        <a:lstStyle/>
        <a:p>
          <a:pPr algn="l"/>
          <a:r>
            <a:rPr lang="zh-CN" altLang="en-US" sz="1800" b="0" kern="1200" dirty="0">
              <a:solidFill>
                <a:schemeClr val="tx1"/>
              </a:solidFill>
            </a:rPr>
            <a:t>使用 </a:t>
          </a:r>
          <a:r>
            <a:rPr lang="en-US" altLang="en-US" sz="1800" b="0" kern="1200" dirty="0">
              <a:solidFill>
                <a:schemeClr val="tx1"/>
              </a:solidFill>
            </a:rPr>
            <a:t>&lt;</a:t>
          </a:r>
          <a:r>
            <a:rPr lang="en-US" altLang="en-US" sz="1800" b="0" kern="1200" dirty="0" err="1">
              <a:solidFill>
                <a:schemeClr val="tx1"/>
              </a:solidFill>
            </a:rPr>
            <a:t>em</a:t>
          </a:r>
          <a:r>
            <a:rPr lang="en-US" altLang="en-US" sz="1800" b="0" kern="1200" dirty="0">
              <a:solidFill>
                <a:schemeClr val="tx1"/>
              </a:solidFill>
            </a:rPr>
            <a:t>&gt; </a:t>
          </a:r>
          <a:r>
            <a:rPr lang="zh-CN" altLang="en-US" sz="1800" b="0" kern="1200" dirty="0">
              <a:solidFill>
                <a:schemeClr val="tx1"/>
              </a:solidFill>
            </a:rPr>
            <a:t>标签对文本进行强调，通常表现为斜体；使用</a:t>
          </a:r>
          <a:r>
            <a:rPr lang="en-US" altLang="en-US" sz="1800" b="0" kern="1200" dirty="0">
              <a:solidFill>
                <a:schemeClr val="tx1"/>
              </a:solidFill>
            </a:rPr>
            <a:t>&lt;strong&gt; </a:t>
          </a:r>
          <a:r>
            <a:rPr lang="zh-CN" altLang="en-US" sz="1800" b="0" kern="1200" dirty="0">
              <a:solidFill>
                <a:schemeClr val="tx1"/>
              </a:solidFill>
            </a:rPr>
            <a:t>标签对文本进行加重强调，通常表现为粗体。</a:t>
          </a:r>
        </a:p>
      </dgm:t>
    </dgm:pt>
    <dgm:pt modelId="{EE3327F4-7656-4B85-96C1-AC42841D9636}" type="parTrans" cxnId="{A8FA4861-8FA7-4D80-9960-B07537410B80}">
      <dgm:prSet/>
      <dgm:spPr/>
      <dgm:t>
        <a:bodyPr/>
        <a:lstStyle/>
        <a:p>
          <a:endParaRPr lang="zh-CN" altLang="en-US"/>
        </a:p>
      </dgm:t>
    </dgm:pt>
    <dgm:pt modelId="{304824D0-20DD-42BF-9ED9-7744B65E53F8}" type="sibTrans" cxnId="{A8FA4861-8FA7-4D80-9960-B07537410B80}">
      <dgm:prSet/>
      <dgm:spPr/>
      <dgm:t>
        <a:bodyPr/>
        <a:lstStyle/>
        <a:p>
          <a:endParaRPr lang="zh-CN" altLang="en-US"/>
        </a:p>
      </dgm:t>
    </dgm:pt>
    <dgm:pt modelId="{37E206F3-64B5-4981-A79F-F6FE3ACE22FC}">
      <dgm:prSet custT="1"/>
      <dgm:spPr/>
      <dgm:t>
        <a:bodyPr/>
        <a:lstStyle/>
        <a:p>
          <a:pPr algn="l"/>
          <a:r>
            <a:rPr lang="zh-CN" altLang="en-US" sz="1800" b="0" kern="1200" dirty="0">
              <a:solidFill>
                <a:schemeClr val="tx1"/>
              </a:solidFill>
            </a:rPr>
            <a:t>使用 </a:t>
          </a:r>
          <a:r>
            <a:rPr lang="en-US" altLang="en-US" sz="1800" b="0" kern="1200" dirty="0">
              <a:solidFill>
                <a:schemeClr val="tx1"/>
              </a:solidFill>
            </a:rPr>
            <a:t>&lt;pre&gt; </a:t>
          </a:r>
          <a:r>
            <a:rPr lang="zh-CN" altLang="en-US" sz="1800" b="0" kern="1200" dirty="0">
              <a:solidFill>
                <a:schemeClr val="tx1"/>
              </a:solidFill>
            </a:rPr>
            <a:t>标签来保持文本原始格式，包括空格、换行和缩进等。</a:t>
          </a:r>
        </a:p>
      </dgm:t>
    </dgm:pt>
    <dgm:pt modelId="{90744DDA-1A7A-4B75-88E1-29606284FCEA}" type="parTrans" cxnId="{E1799563-4545-46DC-8906-FFA243208681}">
      <dgm:prSet/>
      <dgm:spPr/>
      <dgm:t>
        <a:bodyPr/>
        <a:lstStyle/>
        <a:p>
          <a:endParaRPr lang="zh-CN" altLang="en-US"/>
        </a:p>
      </dgm:t>
    </dgm:pt>
    <dgm:pt modelId="{E45FD746-F4AF-4EED-ADB1-048F57490C08}" type="sibTrans" cxnId="{E1799563-4545-46DC-8906-FFA243208681}">
      <dgm:prSet/>
      <dgm:spPr/>
      <dgm:t>
        <a:bodyPr/>
        <a:lstStyle/>
        <a:p>
          <a:endParaRPr lang="zh-CN" altLang="en-US"/>
        </a:p>
      </dgm:t>
    </dgm:pt>
    <dgm:pt modelId="{543D721E-2EC2-4A68-B96D-8E1357CFA4FD}" type="pres">
      <dgm:prSet presAssocID="{89730144-3AF2-4241-9640-F6A75CFAF829}" presName="Name0" presStyleCnt="0">
        <dgm:presLayoutVars>
          <dgm:chMax val="7"/>
          <dgm:dir/>
          <dgm:animLvl val="lvl"/>
          <dgm:resizeHandles val="exact"/>
        </dgm:presLayoutVars>
      </dgm:prSet>
      <dgm:spPr/>
    </dgm:pt>
    <dgm:pt modelId="{2B043285-1957-4A9D-BCF3-A19606FC11DE}" type="pres">
      <dgm:prSet presAssocID="{7E176F3C-0016-4265-99AB-2E1AF6B4CAC8}" presName="circle1" presStyleLbl="node1" presStyleIdx="0" presStyleCnt="5"/>
      <dgm:spPr/>
    </dgm:pt>
    <dgm:pt modelId="{91971557-B78A-4B2A-8D7C-D371CAB00EDC}" type="pres">
      <dgm:prSet presAssocID="{7E176F3C-0016-4265-99AB-2E1AF6B4CAC8}" presName="space" presStyleCnt="0"/>
      <dgm:spPr/>
    </dgm:pt>
    <dgm:pt modelId="{58863EDD-B47F-4539-969F-056DAAF4C451}" type="pres">
      <dgm:prSet presAssocID="{7E176F3C-0016-4265-99AB-2E1AF6B4CAC8}" presName="rect1" presStyleLbl="alignAcc1" presStyleIdx="0" presStyleCnt="5"/>
      <dgm:spPr/>
    </dgm:pt>
    <dgm:pt modelId="{537C6A04-B1F3-452B-ADBD-2598A6963137}" type="pres">
      <dgm:prSet presAssocID="{9D23EDE2-FEEA-44BB-9978-F22B0432108B}" presName="vertSpace2" presStyleLbl="node1" presStyleIdx="0" presStyleCnt="5"/>
      <dgm:spPr/>
    </dgm:pt>
    <dgm:pt modelId="{45AA6C1D-AECD-42F5-B32A-E0E83338DE1F}" type="pres">
      <dgm:prSet presAssocID="{9D23EDE2-FEEA-44BB-9978-F22B0432108B}" presName="circle2" presStyleLbl="node1" presStyleIdx="1" presStyleCnt="5"/>
      <dgm:spPr/>
    </dgm:pt>
    <dgm:pt modelId="{C9F9B9B6-9503-42F8-BF6D-00F194634CB9}" type="pres">
      <dgm:prSet presAssocID="{9D23EDE2-FEEA-44BB-9978-F22B0432108B}" presName="rect2" presStyleLbl="alignAcc1" presStyleIdx="1" presStyleCnt="5"/>
      <dgm:spPr/>
    </dgm:pt>
    <dgm:pt modelId="{594B4836-D1D8-49C0-B218-3C8A7B1CE0D4}" type="pres">
      <dgm:prSet presAssocID="{378EA9E2-36EA-4AB7-AE18-6390EBAAAAA5}" presName="vertSpace3" presStyleLbl="node1" presStyleIdx="1" presStyleCnt="5"/>
      <dgm:spPr/>
    </dgm:pt>
    <dgm:pt modelId="{803A6263-84CB-4160-AFDA-77A1024A8CC3}" type="pres">
      <dgm:prSet presAssocID="{378EA9E2-36EA-4AB7-AE18-6390EBAAAAA5}" presName="circle3" presStyleLbl="node1" presStyleIdx="2" presStyleCnt="5"/>
      <dgm:spPr/>
    </dgm:pt>
    <dgm:pt modelId="{199DEFFC-2889-4BE5-87D9-784BF05EB87E}" type="pres">
      <dgm:prSet presAssocID="{378EA9E2-36EA-4AB7-AE18-6390EBAAAAA5}" presName="rect3" presStyleLbl="alignAcc1" presStyleIdx="2" presStyleCnt="5"/>
      <dgm:spPr/>
    </dgm:pt>
    <dgm:pt modelId="{A1EC038F-5D44-44B0-AEBE-D6EE2C359D85}" type="pres">
      <dgm:prSet presAssocID="{05361029-01EB-45EA-8B6F-DC9693D45FAB}" presName="vertSpace4" presStyleLbl="node1" presStyleIdx="2" presStyleCnt="5"/>
      <dgm:spPr/>
    </dgm:pt>
    <dgm:pt modelId="{F9B88090-F50C-4133-8AF2-85EE2E4FDC42}" type="pres">
      <dgm:prSet presAssocID="{05361029-01EB-45EA-8B6F-DC9693D45FAB}" presName="circle4" presStyleLbl="node1" presStyleIdx="3" presStyleCnt="5"/>
      <dgm:spPr/>
    </dgm:pt>
    <dgm:pt modelId="{4322E8E8-DAC8-466A-9438-BE864153AEB7}" type="pres">
      <dgm:prSet presAssocID="{05361029-01EB-45EA-8B6F-DC9693D45FAB}" presName="rect4" presStyleLbl="alignAcc1" presStyleIdx="3" presStyleCnt="5"/>
      <dgm:spPr/>
    </dgm:pt>
    <dgm:pt modelId="{ED957F40-7CC9-4A95-8430-616918D189EC}" type="pres">
      <dgm:prSet presAssocID="{37E206F3-64B5-4981-A79F-F6FE3ACE22FC}" presName="vertSpace5" presStyleLbl="node1" presStyleIdx="3" presStyleCnt="5"/>
      <dgm:spPr/>
    </dgm:pt>
    <dgm:pt modelId="{22D42EC5-1345-470C-BE60-30715BAF51C2}" type="pres">
      <dgm:prSet presAssocID="{37E206F3-64B5-4981-A79F-F6FE3ACE22FC}" presName="circle5" presStyleLbl="node1" presStyleIdx="4" presStyleCnt="5"/>
      <dgm:spPr/>
    </dgm:pt>
    <dgm:pt modelId="{CC7D9A32-AFF8-4E1F-B273-15CC634B6009}" type="pres">
      <dgm:prSet presAssocID="{37E206F3-64B5-4981-A79F-F6FE3ACE22FC}" presName="rect5" presStyleLbl="alignAcc1" presStyleIdx="4" presStyleCnt="5"/>
      <dgm:spPr/>
    </dgm:pt>
    <dgm:pt modelId="{699BBE0A-3144-4EA1-989D-341233869D13}" type="pres">
      <dgm:prSet presAssocID="{7E176F3C-0016-4265-99AB-2E1AF6B4CAC8}" presName="rect1ParTxNoCh" presStyleLbl="alignAcc1" presStyleIdx="4" presStyleCnt="5">
        <dgm:presLayoutVars>
          <dgm:chMax val="1"/>
          <dgm:bulletEnabled val="1"/>
        </dgm:presLayoutVars>
      </dgm:prSet>
      <dgm:spPr/>
    </dgm:pt>
    <dgm:pt modelId="{8E475AFF-F38C-4DAA-86FC-03922CD08679}" type="pres">
      <dgm:prSet presAssocID="{9D23EDE2-FEEA-44BB-9978-F22B0432108B}" presName="rect2ParTxNoCh" presStyleLbl="alignAcc1" presStyleIdx="4" presStyleCnt="5">
        <dgm:presLayoutVars>
          <dgm:chMax val="1"/>
          <dgm:bulletEnabled val="1"/>
        </dgm:presLayoutVars>
      </dgm:prSet>
      <dgm:spPr/>
    </dgm:pt>
    <dgm:pt modelId="{5374EA36-47F4-475A-AD85-54CC7EBE3ED3}" type="pres">
      <dgm:prSet presAssocID="{378EA9E2-36EA-4AB7-AE18-6390EBAAAAA5}" presName="rect3ParTxNoCh" presStyleLbl="alignAcc1" presStyleIdx="4" presStyleCnt="5">
        <dgm:presLayoutVars>
          <dgm:chMax val="1"/>
          <dgm:bulletEnabled val="1"/>
        </dgm:presLayoutVars>
      </dgm:prSet>
      <dgm:spPr/>
    </dgm:pt>
    <dgm:pt modelId="{FAD45508-23F0-46B7-B34B-7F7528554BD4}" type="pres">
      <dgm:prSet presAssocID="{05361029-01EB-45EA-8B6F-DC9693D45FAB}" presName="rect4ParTxNoCh" presStyleLbl="alignAcc1" presStyleIdx="4" presStyleCnt="5">
        <dgm:presLayoutVars>
          <dgm:chMax val="1"/>
          <dgm:bulletEnabled val="1"/>
        </dgm:presLayoutVars>
      </dgm:prSet>
      <dgm:spPr/>
    </dgm:pt>
    <dgm:pt modelId="{75945B2B-E4F8-4C26-B4B8-E67ECF5D2146}" type="pres">
      <dgm:prSet presAssocID="{37E206F3-64B5-4981-A79F-F6FE3ACE22FC}" presName="rect5ParTxNoCh" presStyleLbl="alignAcc1" presStyleIdx="4" presStyleCnt="5">
        <dgm:presLayoutVars>
          <dgm:chMax val="1"/>
          <dgm:bulletEnabled val="1"/>
        </dgm:presLayoutVars>
      </dgm:prSet>
      <dgm:spPr/>
    </dgm:pt>
  </dgm:ptLst>
  <dgm:cxnLst>
    <dgm:cxn modelId="{583E5F0A-6413-426E-B500-48809217DEB8}" type="presOf" srcId="{7E176F3C-0016-4265-99AB-2E1AF6B4CAC8}" destId="{699BBE0A-3144-4EA1-989D-341233869D13}" srcOrd="1" destOrd="0" presId="urn:microsoft.com/office/officeart/2005/8/layout/target3"/>
    <dgm:cxn modelId="{306E9F14-25DF-432B-90D2-CC7AEAC69CAC}" type="presOf" srcId="{9D23EDE2-FEEA-44BB-9978-F22B0432108B}" destId="{8E475AFF-F38C-4DAA-86FC-03922CD08679}" srcOrd="1" destOrd="0" presId="urn:microsoft.com/office/officeart/2005/8/layout/target3"/>
    <dgm:cxn modelId="{73322815-DD29-4A21-AA5F-4B663BE9951F}" srcId="{89730144-3AF2-4241-9640-F6A75CFAF829}" destId="{378EA9E2-36EA-4AB7-AE18-6390EBAAAAA5}" srcOrd="2" destOrd="0" parTransId="{180D8ED2-F38A-4E4D-87F0-F019CE14A5CA}" sibTransId="{49BE13B2-B73B-4369-955A-C70F5F111E94}"/>
    <dgm:cxn modelId="{C9FBDC15-C517-498E-B53A-90F31698C0AB}" type="presOf" srcId="{05361029-01EB-45EA-8B6F-DC9693D45FAB}" destId="{FAD45508-23F0-46B7-B34B-7F7528554BD4}" srcOrd="1" destOrd="0" presId="urn:microsoft.com/office/officeart/2005/8/layout/target3"/>
    <dgm:cxn modelId="{E347201B-80F9-45FD-92A2-8EB93F6D6508}" type="presOf" srcId="{89730144-3AF2-4241-9640-F6A75CFAF829}" destId="{543D721E-2EC2-4A68-B96D-8E1357CFA4FD}" srcOrd="0" destOrd="0" presId="urn:microsoft.com/office/officeart/2005/8/layout/target3"/>
    <dgm:cxn modelId="{FBA9F82A-C4B6-4FE7-BDD7-EDA83D9FAFE5}" type="presOf" srcId="{05361029-01EB-45EA-8B6F-DC9693D45FAB}" destId="{4322E8E8-DAC8-466A-9438-BE864153AEB7}" srcOrd="0" destOrd="0" presId="urn:microsoft.com/office/officeart/2005/8/layout/target3"/>
    <dgm:cxn modelId="{04A97934-DB85-4F19-A831-2090E2040789}" type="presOf" srcId="{9D23EDE2-FEEA-44BB-9978-F22B0432108B}" destId="{C9F9B9B6-9503-42F8-BF6D-00F194634CB9}" srcOrd="0" destOrd="0" presId="urn:microsoft.com/office/officeart/2005/8/layout/target3"/>
    <dgm:cxn modelId="{639DAE5B-1708-4432-84A7-1F23D672D5D1}" type="presOf" srcId="{378EA9E2-36EA-4AB7-AE18-6390EBAAAAA5}" destId="{199DEFFC-2889-4BE5-87D9-784BF05EB87E}" srcOrd="0" destOrd="0" presId="urn:microsoft.com/office/officeart/2005/8/layout/target3"/>
    <dgm:cxn modelId="{3D9FF45D-720D-406E-9A07-887E17771F67}" type="presOf" srcId="{37E206F3-64B5-4981-A79F-F6FE3ACE22FC}" destId="{75945B2B-E4F8-4C26-B4B8-E67ECF5D2146}" srcOrd="1" destOrd="0" presId="urn:microsoft.com/office/officeart/2005/8/layout/target3"/>
    <dgm:cxn modelId="{A8FA4861-8FA7-4D80-9960-B07537410B80}" srcId="{89730144-3AF2-4241-9640-F6A75CFAF829}" destId="{05361029-01EB-45EA-8B6F-DC9693D45FAB}" srcOrd="3" destOrd="0" parTransId="{EE3327F4-7656-4B85-96C1-AC42841D9636}" sibTransId="{304824D0-20DD-42BF-9ED9-7744B65E53F8}"/>
    <dgm:cxn modelId="{E1799563-4545-46DC-8906-FFA243208681}" srcId="{89730144-3AF2-4241-9640-F6A75CFAF829}" destId="{37E206F3-64B5-4981-A79F-F6FE3ACE22FC}" srcOrd="4" destOrd="0" parTransId="{90744DDA-1A7A-4B75-88E1-29606284FCEA}" sibTransId="{E45FD746-F4AF-4EED-ADB1-048F57490C08}"/>
    <dgm:cxn modelId="{1A1F6372-8183-4D09-9AE5-0EEF186C1CB2}" type="presOf" srcId="{7E176F3C-0016-4265-99AB-2E1AF6B4CAC8}" destId="{58863EDD-B47F-4539-969F-056DAAF4C451}" srcOrd="0" destOrd="0" presId="urn:microsoft.com/office/officeart/2005/8/layout/target3"/>
    <dgm:cxn modelId="{3179B577-A616-4116-B37A-6D8AAE71B6CF}" type="presOf" srcId="{37E206F3-64B5-4981-A79F-F6FE3ACE22FC}" destId="{CC7D9A32-AFF8-4E1F-B273-15CC634B6009}" srcOrd="0" destOrd="0" presId="urn:microsoft.com/office/officeart/2005/8/layout/target3"/>
    <dgm:cxn modelId="{5E4E8A96-4C97-49F1-AAB3-6B8CAB8A0E10}" srcId="{89730144-3AF2-4241-9640-F6A75CFAF829}" destId="{7E176F3C-0016-4265-99AB-2E1AF6B4CAC8}" srcOrd="0" destOrd="0" parTransId="{059E3597-94DE-42FC-A994-0AF2C29BDC88}" sibTransId="{62C25548-E0B3-46B6-A9F4-2D83A80D22FC}"/>
    <dgm:cxn modelId="{997511B7-51DC-4B7B-BFAD-EA7D2E8230E7}" srcId="{89730144-3AF2-4241-9640-F6A75CFAF829}" destId="{9D23EDE2-FEEA-44BB-9978-F22B0432108B}" srcOrd="1" destOrd="0" parTransId="{12C08972-02CF-4999-A402-7C11A74C5AEF}" sibTransId="{3915FEE9-6B83-4BBC-92EC-229BCF2EF007}"/>
    <dgm:cxn modelId="{D16BA6C1-200A-471A-B414-2FC87C8CE690}" type="presOf" srcId="{378EA9E2-36EA-4AB7-AE18-6390EBAAAAA5}" destId="{5374EA36-47F4-475A-AD85-54CC7EBE3ED3}" srcOrd="1" destOrd="0" presId="urn:microsoft.com/office/officeart/2005/8/layout/target3"/>
    <dgm:cxn modelId="{57AF8D82-CCC4-489F-834B-6F33CBAB750F}" type="presParOf" srcId="{543D721E-2EC2-4A68-B96D-8E1357CFA4FD}" destId="{2B043285-1957-4A9D-BCF3-A19606FC11DE}" srcOrd="0" destOrd="0" presId="urn:microsoft.com/office/officeart/2005/8/layout/target3"/>
    <dgm:cxn modelId="{2AF4B9BD-E486-4522-9C0E-1EBF9DBD7E64}" type="presParOf" srcId="{543D721E-2EC2-4A68-B96D-8E1357CFA4FD}" destId="{91971557-B78A-4B2A-8D7C-D371CAB00EDC}" srcOrd="1" destOrd="0" presId="urn:microsoft.com/office/officeart/2005/8/layout/target3"/>
    <dgm:cxn modelId="{7607497A-F54F-4E45-B89B-400E14C10808}" type="presParOf" srcId="{543D721E-2EC2-4A68-B96D-8E1357CFA4FD}" destId="{58863EDD-B47F-4539-969F-056DAAF4C451}" srcOrd="2" destOrd="0" presId="urn:microsoft.com/office/officeart/2005/8/layout/target3"/>
    <dgm:cxn modelId="{932C5B91-599C-4DCB-A149-B7B8DDD7A2C2}" type="presParOf" srcId="{543D721E-2EC2-4A68-B96D-8E1357CFA4FD}" destId="{537C6A04-B1F3-452B-ADBD-2598A6963137}" srcOrd="3" destOrd="0" presId="urn:microsoft.com/office/officeart/2005/8/layout/target3"/>
    <dgm:cxn modelId="{F78FEA69-0520-46CB-A7E8-3C8E8575300C}" type="presParOf" srcId="{543D721E-2EC2-4A68-B96D-8E1357CFA4FD}" destId="{45AA6C1D-AECD-42F5-B32A-E0E83338DE1F}" srcOrd="4" destOrd="0" presId="urn:microsoft.com/office/officeart/2005/8/layout/target3"/>
    <dgm:cxn modelId="{66B09760-33E3-4BBD-96E5-0D85B0EC78DA}" type="presParOf" srcId="{543D721E-2EC2-4A68-B96D-8E1357CFA4FD}" destId="{C9F9B9B6-9503-42F8-BF6D-00F194634CB9}" srcOrd="5" destOrd="0" presId="urn:microsoft.com/office/officeart/2005/8/layout/target3"/>
    <dgm:cxn modelId="{CAA203BC-8909-4354-8A5C-1F7D289678A5}" type="presParOf" srcId="{543D721E-2EC2-4A68-B96D-8E1357CFA4FD}" destId="{594B4836-D1D8-49C0-B218-3C8A7B1CE0D4}" srcOrd="6" destOrd="0" presId="urn:microsoft.com/office/officeart/2005/8/layout/target3"/>
    <dgm:cxn modelId="{6601002D-4F11-40D7-A6C4-92E58F17D9D7}" type="presParOf" srcId="{543D721E-2EC2-4A68-B96D-8E1357CFA4FD}" destId="{803A6263-84CB-4160-AFDA-77A1024A8CC3}" srcOrd="7" destOrd="0" presId="urn:microsoft.com/office/officeart/2005/8/layout/target3"/>
    <dgm:cxn modelId="{82BE55C5-6963-4040-B2F3-3432ACB8B739}" type="presParOf" srcId="{543D721E-2EC2-4A68-B96D-8E1357CFA4FD}" destId="{199DEFFC-2889-4BE5-87D9-784BF05EB87E}" srcOrd="8" destOrd="0" presId="urn:microsoft.com/office/officeart/2005/8/layout/target3"/>
    <dgm:cxn modelId="{EB971B23-4B25-485E-AD20-C82248A217EA}" type="presParOf" srcId="{543D721E-2EC2-4A68-B96D-8E1357CFA4FD}" destId="{A1EC038F-5D44-44B0-AEBE-D6EE2C359D85}" srcOrd="9" destOrd="0" presId="urn:microsoft.com/office/officeart/2005/8/layout/target3"/>
    <dgm:cxn modelId="{133E6BF3-6C21-490A-9C37-F0DAD099FA16}" type="presParOf" srcId="{543D721E-2EC2-4A68-B96D-8E1357CFA4FD}" destId="{F9B88090-F50C-4133-8AF2-85EE2E4FDC42}" srcOrd="10" destOrd="0" presId="urn:microsoft.com/office/officeart/2005/8/layout/target3"/>
    <dgm:cxn modelId="{3CB64973-0C91-4F7D-B608-428EE4F6F776}" type="presParOf" srcId="{543D721E-2EC2-4A68-B96D-8E1357CFA4FD}" destId="{4322E8E8-DAC8-466A-9438-BE864153AEB7}" srcOrd="11" destOrd="0" presId="urn:microsoft.com/office/officeart/2005/8/layout/target3"/>
    <dgm:cxn modelId="{05F0F57A-5BA4-4966-81C2-FC65FC1D0FFB}" type="presParOf" srcId="{543D721E-2EC2-4A68-B96D-8E1357CFA4FD}" destId="{ED957F40-7CC9-4A95-8430-616918D189EC}" srcOrd="12" destOrd="0" presId="urn:microsoft.com/office/officeart/2005/8/layout/target3"/>
    <dgm:cxn modelId="{A16D1E14-3D65-4F97-84D9-336F2FB30673}" type="presParOf" srcId="{543D721E-2EC2-4A68-B96D-8E1357CFA4FD}" destId="{22D42EC5-1345-470C-BE60-30715BAF51C2}" srcOrd="13" destOrd="0" presId="urn:microsoft.com/office/officeart/2005/8/layout/target3"/>
    <dgm:cxn modelId="{4124784F-5FCB-40DE-9EEE-1D450DD5F1CD}" type="presParOf" srcId="{543D721E-2EC2-4A68-B96D-8E1357CFA4FD}" destId="{CC7D9A32-AFF8-4E1F-B273-15CC634B6009}" srcOrd="14" destOrd="0" presId="urn:microsoft.com/office/officeart/2005/8/layout/target3"/>
    <dgm:cxn modelId="{B459507B-9EBD-4BA5-B883-2977736A6EBA}" type="presParOf" srcId="{543D721E-2EC2-4A68-B96D-8E1357CFA4FD}" destId="{699BBE0A-3144-4EA1-989D-341233869D13}" srcOrd="15" destOrd="0" presId="urn:microsoft.com/office/officeart/2005/8/layout/target3"/>
    <dgm:cxn modelId="{FF57602C-B18C-4BE6-BFB0-E013A3EDE005}" type="presParOf" srcId="{543D721E-2EC2-4A68-B96D-8E1357CFA4FD}" destId="{8E475AFF-F38C-4DAA-86FC-03922CD08679}" srcOrd="16" destOrd="0" presId="urn:microsoft.com/office/officeart/2005/8/layout/target3"/>
    <dgm:cxn modelId="{8106E71A-7F8B-42A7-BD74-2285430C2930}" type="presParOf" srcId="{543D721E-2EC2-4A68-B96D-8E1357CFA4FD}" destId="{5374EA36-47F4-475A-AD85-54CC7EBE3ED3}" srcOrd="17" destOrd="0" presId="urn:microsoft.com/office/officeart/2005/8/layout/target3"/>
    <dgm:cxn modelId="{80933B65-1531-4383-8D6F-CED269E105FC}" type="presParOf" srcId="{543D721E-2EC2-4A68-B96D-8E1357CFA4FD}" destId="{FAD45508-23F0-46B7-B34B-7F7528554BD4}" srcOrd="18" destOrd="0" presId="urn:microsoft.com/office/officeart/2005/8/layout/target3"/>
    <dgm:cxn modelId="{36B4AA84-271A-4E9D-83EF-7F2CFD04A7B2}" type="presParOf" srcId="{543D721E-2EC2-4A68-B96D-8E1357CFA4FD}" destId="{75945B2B-E4F8-4C26-B4B8-E67ECF5D2146}" srcOrd="19" destOrd="0" presId="urn:microsoft.com/office/officeart/2005/8/layout/targe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9730144-3AF2-4241-9640-F6A75CFAF829}"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zh-CN" altLang="en-US" sz="1800" b="1" kern="1200" dirty="0">
              <a:solidFill>
                <a:schemeClr val="bg1"/>
              </a:solidFill>
            </a:rPr>
            <a:t>（</a:t>
          </a:r>
          <a:r>
            <a:rPr lang="en-US" altLang="en-US" sz="1800" b="1" kern="1200" dirty="0">
              <a:solidFill>
                <a:schemeClr val="bg1"/>
              </a:solidFill>
            </a:rPr>
            <a:t>1</a:t>
          </a:r>
          <a:r>
            <a:rPr lang="zh-CN" altLang="en-US" sz="1800" b="1" kern="1200" dirty="0">
              <a:solidFill>
                <a:schemeClr val="bg1"/>
              </a:solidFill>
            </a:rPr>
            <a:t>）产品列表</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76B98FCA-F4FD-475B-A267-621D24667912}">
      <dgm:prSet custT="1"/>
      <dgm:spPr/>
      <dgm:t>
        <a:bodyPr/>
        <a:lstStyle/>
        <a:p>
          <a:pPr algn="l"/>
          <a:r>
            <a:rPr lang="zh-CN" altLang="en-US" sz="1800" b="1" kern="1200" dirty="0">
              <a:solidFill>
                <a:schemeClr val="bg1"/>
              </a:solidFill>
            </a:rPr>
            <a:t>（</a:t>
          </a:r>
          <a:r>
            <a:rPr lang="en-US" altLang="en-US" sz="1800" b="1" kern="1200" dirty="0">
              <a:solidFill>
                <a:schemeClr val="bg1"/>
              </a:solidFill>
            </a:rPr>
            <a:t>2</a:t>
          </a:r>
          <a:r>
            <a:rPr lang="zh-CN" altLang="en-US" sz="1800" b="1" kern="1200" dirty="0">
              <a:solidFill>
                <a:schemeClr val="bg1"/>
              </a:solidFill>
            </a:rPr>
            <a:t>）导航菜单</a:t>
          </a:r>
        </a:p>
      </dgm:t>
    </dgm:pt>
    <dgm:pt modelId="{48885649-C780-4CBB-827B-14D31ABBE72C}" type="parTrans" cxnId="{404D539F-2DC4-4F39-9799-E240780B75B0}">
      <dgm:prSet/>
      <dgm:spPr/>
      <dgm:t>
        <a:bodyPr/>
        <a:lstStyle/>
        <a:p>
          <a:endParaRPr lang="zh-CN" altLang="en-US"/>
        </a:p>
      </dgm:t>
    </dgm:pt>
    <dgm:pt modelId="{6610291A-9025-403E-BF64-03296E6FB39C}" type="sibTrans" cxnId="{404D539F-2DC4-4F39-9799-E240780B75B0}">
      <dgm:prSet/>
      <dgm:spPr/>
      <dgm:t>
        <a:bodyPr/>
        <a:lstStyle/>
        <a:p>
          <a:endParaRPr lang="zh-CN" altLang="en-US"/>
        </a:p>
      </dgm:t>
    </dgm:pt>
    <dgm:pt modelId="{967D8335-FE86-46A4-9221-CB02F807BA0A}">
      <dgm:prSet custT="1"/>
      <dgm:spPr/>
      <dgm:t>
        <a:bodyPr/>
        <a:lstStyle/>
        <a:p>
          <a:pPr algn="l"/>
          <a:r>
            <a:rPr lang="zh-CN" altLang="en-US" sz="1800" b="1" kern="1200" dirty="0">
              <a:solidFill>
                <a:schemeClr val="bg1"/>
              </a:solidFill>
            </a:rPr>
            <a:t>（</a:t>
          </a:r>
          <a:r>
            <a:rPr lang="en-US" altLang="en-US" sz="1800" b="1" kern="1200" dirty="0">
              <a:solidFill>
                <a:schemeClr val="bg1"/>
              </a:solidFill>
            </a:rPr>
            <a:t>3</a:t>
          </a:r>
          <a:r>
            <a:rPr lang="zh-CN" altLang="en-US" sz="1800" b="1" kern="1200" dirty="0">
              <a:solidFill>
                <a:schemeClr val="bg1"/>
              </a:solidFill>
            </a:rPr>
            <a:t>结账流程</a:t>
          </a:r>
        </a:p>
      </dgm:t>
    </dgm:pt>
    <dgm:pt modelId="{1E980506-F1BB-4BD9-B281-F484FFA533DE}" type="parTrans" cxnId="{59AB7DFC-B964-4D29-9598-BB022AE9348C}">
      <dgm:prSet/>
      <dgm:spPr/>
      <dgm:t>
        <a:bodyPr/>
        <a:lstStyle/>
        <a:p>
          <a:endParaRPr lang="zh-CN" altLang="en-US"/>
        </a:p>
      </dgm:t>
    </dgm:pt>
    <dgm:pt modelId="{0B2BA248-6533-4F12-A2A3-F5B46D238DF8}" type="sibTrans" cxnId="{59AB7DFC-B964-4D29-9598-BB022AE9348C}">
      <dgm:prSet/>
      <dgm:spPr/>
      <dgm:t>
        <a:bodyPr/>
        <a:lstStyle/>
        <a:p>
          <a:endParaRPr lang="zh-CN" altLang="en-US"/>
        </a:p>
      </dgm:t>
    </dgm:pt>
    <dgm:pt modelId="{F9798C10-3AA0-4B72-BAC0-483A3F1C8884}">
      <dgm:prSet custT="1"/>
      <dgm:spPr/>
      <dgm:t>
        <a:bodyPr/>
        <a:lstStyle/>
        <a:p>
          <a:pPr algn="l"/>
          <a:r>
            <a:rPr lang="zh-CN" altLang="en-US" sz="1800" b="1" kern="1200" dirty="0">
              <a:solidFill>
                <a:schemeClr val="bg1"/>
              </a:solidFill>
            </a:rPr>
            <a:t>（</a:t>
          </a:r>
          <a:r>
            <a:rPr lang="en-US" altLang="en-US" sz="1800" b="1" kern="1200" dirty="0">
              <a:solidFill>
                <a:schemeClr val="bg1"/>
              </a:solidFill>
            </a:rPr>
            <a:t>4</a:t>
          </a:r>
          <a:r>
            <a:rPr lang="zh-CN" altLang="en-US" sz="1800" b="1" kern="1200" dirty="0">
              <a:solidFill>
                <a:schemeClr val="bg1"/>
              </a:solidFill>
            </a:rPr>
            <a:t>）过滤和排序选项</a:t>
          </a:r>
        </a:p>
      </dgm:t>
    </dgm:pt>
    <dgm:pt modelId="{706DB72B-DF0C-45E8-B077-9380922D11A8}" type="parTrans" cxnId="{A4838F68-CE95-458B-85D2-30202F399CFF}">
      <dgm:prSet/>
      <dgm:spPr/>
      <dgm:t>
        <a:bodyPr/>
        <a:lstStyle/>
        <a:p>
          <a:endParaRPr lang="zh-CN" altLang="en-US"/>
        </a:p>
      </dgm:t>
    </dgm:pt>
    <dgm:pt modelId="{5AEB7318-7374-4B97-95BE-6A156FF8D31B}" type="sibTrans" cxnId="{A4838F68-CE95-458B-85D2-30202F399CFF}">
      <dgm:prSet/>
      <dgm:spPr/>
      <dgm:t>
        <a:bodyPr/>
        <a:lstStyle/>
        <a:p>
          <a:endParaRPr lang="zh-CN" altLang="en-US"/>
        </a:p>
      </dgm:t>
    </dgm:pt>
    <dgm:pt modelId="{E0095176-BBC7-4338-8CF8-1889F98F94A2}">
      <dgm:prSet custT="1"/>
      <dgm:spPr/>
      <dgm:t>
        <a:bodyPr/>
        <a:lstStyle/>
        <a:p>
          <a:pPr algn="l"/>
          <a:r>
            <a:rPr lang="zh-CN" altLang="en-US" sz="1800" b="1" kern="1200" dirty="0">
              <a:solidFill>
                <a:schemeClr val="bg1"/>
              </a:solidFill>
            </a:rPr>
            <a:t>（</a:t>
          </a:r>
          <a:r>
            <a:rPr lang="en-US" altLang="en-US" sz="1800" b="1" kern="1200" dirty="0">
              <a:solidFill>
                <a:schemeClr val="bg1"/>
              </a:solidFill>
            </a:rPr>
            <a:t>5</a:t>
          </a:r>
          <a:r>
            <a:rPr lang="zh-CN" altLang="en-US" sz="1800" b="1" kern="1200" dirty="0">
              <a:solidFill>
                <a:schemeClr val="bg1"/>
              </a:solidFill>
            </a:rPr>
            <a:t>）推荐商品</a:t>
          </a:r>
        </a:p>
      </dgm:t>
    </dgm:pt>
    <dgm:pt modelId="{82307230-DDA7-4D7D-B454-4AF00000A5D1}" type="parTrans" cxnId="{40FA6068-11ED-43BC-B6C4-5AA79C610E41}">
      <dgm:prSet/>
      <dgm:spPr/>
      <dgm:t>
        <a:bodyPr/>
        <a:lstStyle/>
        <a:p>
          <a:endParaRPr lang="zh-CN" altLang="en-US"/>
        </a:p>
      </dgm:t>
    </dgm:pt>
    <dgm:pt modelId="{648FEC01-53E3-4EEE-B4D4-AC4FCD5D4E90}" type="sibTrans" cxnId="{40FA6068-11ED-43BC-B6C4-5AA79C610E41}">
      <dgm:prSet/>
      <dgm:spPr/>
      <dgm:t>
        <a:bodyPr/>
        <a:lstStyle/>
        <a:p>
          <a:endParaRPr lang="zh-CN" altLang="en-US"/>
        </a:p>
      </dgm:t>
    </dgm:pt>
    <dgm:pt modelId="{FFC2EB36-188E-4EEE-856C-16134B21CC16}">
      <dgm:prSet custT="1"/>
      <dgm:spPr/>
      <dgm:t>
        <a:bodyPr/>
        <a:lstStyle/>
        <a:p>
          <a:pPr algn="l"/>
          <a:r>
            <a:rPr lang="zh-CN" altLang="en-US" sz="1600" b="0" kern="1200" dirty="0">
              <a:solidFill>
                <a:schemeClr val="tx1"/>
              </a:solidFill>
            </a:rPr>
            <a:t>网站可能会使用列表来展示与用户正在查看的商品相关的推荐商品。这有助于提高用户参与度和销售转化率。</a:t>
          </a:r>
        </a:p>
      </dgm:t>
    </dgm:pt>
    <dgm:pt modelId="{8B7B178F-C290-4FB2-B891-BFBA3987EEC5}" type="parTrans" cxnId="{0FB641BA-7A3A-4697-B6B2-366EDEC8E113}">
      <dgm:prSet/>
      <dgm:spPr/>
      <dgm:t>
        <a:bodyPr/>
        <a:lstStyle/>
        <a:p>
          <a:endParaRPr lang="zh-CN" altLang="en-US"/>
        </a:p>
      </dgm:t>
    </dgm:pt>
    <dgm:pt modelId="{42111ACA-DEA6-4771-BAED-B30B250CD759}" type="sibTrans" cxnId="{0FB641BA-7A3A-4697-B6B2-366EDEC8E113}">
      <dgm:prSet/>
      <dgm:spPr/>
      <dgm:t>
        <a:bodyPr/>
        <a:lstStyle/>
        <a:p>
          <a:endParaRPr lang="zh-CN" altLang="en-US"/>
        </a:p>
      </dgm:t>
    </dgm:pt>
    <dgm:pt modelId="{3E265E8D-C29D-4C7F-BF4B-F74CC75202D8}">
      <dgm:prSet custT="1"/>
      <dgm:spPr/>
      <dgm:t>
        <a:bodyPr/>
        <a:lstStyle/>
        <a:p>
          <a:pPr algn="l"/>
          <a:r>
            <a:rPr lang="zh-CN" altLang="en-US" sz="1600" b="0" kern="1200" dirty="0">
              <a:solidFill>
                <a:schemeClr val="tx1"/>
              </a:solidFill>
            </a:rPr>
            <a:t>当用户想要筛选或排序商品时，无序列表可以用来展示不同的过滤和排序选项，如按价格、按品牌或按评分等。</a:t>
          </a:r>
        </a:p>
      </dgm:t>
    </dgm:pt>
    <dgm:pt modelId="{92B8D51A-BE5F-48E0-8D62-65324F6F9FDF}" type="parTrans" cxnId="{84D03619-B1F2-4034-B1CA-133E3A9F965D}">
      <dgm:prSet/>
      <dgm:spPr/>
      <dgm:t>
        <a:bodyPr/>
        <a:lstStyle/>
        <a:p>
          <a:endParaRPr lang="zh-CN" altLang="en-US"/>
        </a:p>
      </dgm:t>
    </dgm:pt>
    <dgm:pt modelId="{3BAEDC81-72FD-458B-A736-E8B9811A28A5}" type="sibTrans" cxnId="{84D03619-B1F2-4034-B1CA-133E3A9F965D}">
      <dgm:prSet/>
      <dgm:spPr/>
      <dgm:t>
        <a:bodyPr/>
        <a:lstStyle/>
        <a:p>
          <a:endParaRPr lang="zh-CN" altLang="en-US"/>
        </a:p>
      </dgm:t>
    </dgm:pt>
    <dgm:pt modelId="{C598CCCD-F7B6-48C8-9376-66E85D3D0F63}">
      <dgm:prSet custT="1"/>
      <dgm:spPr/>
      <dgm:t>
        <a:bodyPr/>
        <a:lstStyle/>
        <a:p>
          <a:pPr algn="l"/>
          <a:r>
            <a:rPr lang="zh-CN" altLang="en-US" sz="1600" b="0" kern="1200" dirty="0">
              <a:solidFill>
                <a:schemeClr val="tx1"/>
              </a:solidFill>
            </a:rPr>
            <a:t>在结账过程中，有序列表可以用来表示不同的步骤，如“购物车”“支付方式”“确认订单”。这可以帮助用户了解他们当前的位置以及还需要完成哪些步骤。</a:t>
          </a:r>
        </a:p>
      </dgm:t>
    </dgm:pt>
    <dgm:pt modelId="{0FF701D6-B18E-4B6A-A505-BB4C19B6F584}" type="parTrans" cxnId="{8CF41A5E-E2B0-4B53-99FC-3AB4008B2F15}">
      <dgm:prSet/>
      <dgm:spPr/>
      <dgm:t>
        <a:bodyPr/>
        <a:lstStyle/>
        <a:p>
          <a:endParaRPr lang="zh-CN" altLang="en-US"/>
        </a:p>
      </dgm:t>
    </dgm:pt>
    <dgm:pt modelId="{61ABAF51-94DA-4CD4-9F91-938CD5761F3D}" type="sibTrans" cxnId="{8CF41A5E-E2B0-4B53-99FC-3AB4008B2F15}">
      <dgm:prSet/>
      <dgm:spPr/>
      <dgm:t>
        <a:bodyPr/>
        <a:lstStyle/>
        <a:p>
          <a:endParaRPr lang="zh-CN" altLang="en-US"/>
        </a:p>
      </dgm:t>
    </dgm:pt>
    <dgm:pt modelId="{B391101D-C5A8-472C-8F92-283F21BD9A29}">
      <dgm:prSet custT="1"/>
      <dgm:spPr/>
      <dgm:t>
        <a:bodyPr/>
        <a:lstStyle/>
        <a:p>
          <a:pPr algn="l"/>
          <a:r>
            <a:rPr lang="zh-CN" altLang="en-US" sz="1600" b="0" kern="1200" dirty="0">
              <a:solidFill>
                <a:schemeClr val="tx1"/>
              </a:solidFill>
            </a:rPr>
            <a:t>网站的导航栏通常是一个无序列表，其中每个列表项代表一个页面链接或子菜单。这使得用户能够轻松地在不同的页面和部分之间跳转。</a:t>
          </a:r>
        </a:p>
      </dgm:t>
    </dgm:pt>
    <dgm:pt modelId="{2354AECE-B485-49BA-B187-CE1064D65580}" type="parTrans" cxnId="{891AF05C-14AB-4A10-B6A8-05776DE65060}">
      <dgm:prSet/>
      <dgm:spPr/>
      <dgm:t>
        <a:bodyPr/>
        <a:lstStyle/>
        <a:p>
          <a:endParaRPr lang="zh-CN" altLang="en-US"/>
        </a:p>
      </dgm:t>
    </dgm:pt>
    <dgm:pt modelId="{E7E97FA1-BE10-4640-B54D-0D45BBC22D85}" type="sibTrans" cxnId="{891AF05C-14AB-4A10-B6A8-05776DE65060}">
      <dgm:prSet/>
      <dgm:spPr/>
      <dgm:t>
        <a:bodyPr/>
        <a:lstStyle/>
        <a:p>
          <a:endParaRPr lang="zh-CN" altLang="en-US"/>
        </a:p>
      </dgm:t>
    </dgm:pt>
    <dgm:pt modelId="{0DC78B16-DC58-492C-AAD9-1CF9F691B2C4}">
      <dgm:prSet phldrT="[文本]" custT="1"/>
      <dgm:spPr/>
      <dgm:t>
        <a:bodyPr/>
        <a:lstStyle/>
        <a:p>
          <a:pPr algn="l"/>
          <a:r>
            <a:rPr lang="zh-CN" altLang="en-US" sz="1600" b="0" kern="1200" dirty="0">
              <a:solidFill>
                <a:schemeClr val="tx1"/>
              </a:solidFill>
            </a:rPr>
            <a:t>电子商务网站通常会使用有序或无序列表来展示商品分类或商品清单。每个列表项通常包含一个图片和一些描述性文本，如商品名称、价格和评分。</a:t>
          </a:r>
        </a:p>
      </dgm:t>
    </dgm:pt>
    <dgm:pt modelId="{6479CCEB-342F-4E7D-8574-A9CE52D49A79}" type="parTrans" cxnId="{91F147EF-6870-43F8-8583-97E024E86946}">
      <dgm:prSet/>
      <dgm:spPr/>
      <dgm:t>
        <a:bodyPr/>
        <a:lstStyle/>
        <a:p>
          <a:endParaRPr lang="zh-CN" altLang="en-US"/>
        </a:p>
      </dgm:t>
    </dgm:pt>
    <dgm:pt modelId="{8E81C1E1-3ACD-48CC-A48B-1F5680EBB23F}" type="sibTrans" cxnId="{91F147EF-6870-43F8-8583-97E024E86946}">
      <dgm:prSet/>
      <dgm:spPr/>
      <dgm:t>
        <a:bodyPr/>
        <a:lstStyle/>
        <a:p>
          <a:endParaRPr lang="zh-CN" altLang="en-US"/>
        </a:p>
      </dgm:t>
    </dgm:pt>
    <dgm:pt modelId="{C8C739CD-8C95-4C64-B344-1151A57C4235}" type="pres">
      <dgm:prSet presAssocID="{89730144-3AF2-4241-9640-F6A75CFAF829}" presName="Name0" presStyleCnt="0">
        <dgm:presLayoutVars>
          <dgm:dir/>
          <dgm:animLvl val="lvl"/>
          <dgm:resizeHandles/>
        </dgm:presLayoutVars>
      </dgm:prSet>
      <dgm:spPr/>
    </dgm:pt>
    <dgm:pt modelId="{195B37F3-1B5F-46C3-BCDC-04904E2071EF}" type="pres">
      <dgm:prSet presAssocID="{7E176F3C-0016-4265-99AB-2E1AF6B4CAC8}" presName="linNode" presStyleCnt="0"/>
      <dgm:spPr/>
    </dgm:pt>
    <dgm:pt modelId="{D494FC1B-8821-46AA-B6B7-207BA3351CBA}" type="pres">
      <dgm:prSet presAssocID="{7E176F3C-0016-4265-99AB-2E1AF6B4CAC8}" presName="parentShp" presStyleLbl="node1" presStyleIdx="0" presStyleCnt="5" custScaleX="62118" custLinFactNeighborX="-19148">
        <dgm:presLayoutVars>
          <dgm:bulletEnabled val="1"/>
        </dgm:presLayoutVars>
      </dgm:prSet>
      <dgm:spPr/>
    </dgm:pt>
    <dgm:pt modelId="{804748B1-C573-41E9-B1CB-70A9B28863BD}" type="pres">
      <dgm:prSet presAssocID="{7E176F3C-0016-4265-99AB-2E1AF6B4CAC8}" presName="childShp" presStyleLbl="bgAccFollowNode1" presStyleIdx="0" presStyleCnt="5" custScaleX="122718">
        <dgm:presLayoutVars>
          <dgm:bulletEnabled val="1"/>
        </dgm:presLayoutVars>
      </dgm:prSet>
      <dgm:spPr/>
    </dgm:pt>
    <dgm:pt modelId="{C8087FA1-8A13-4981-9804-AE4B400B69E5}" type="pres">
      <dgm:prSet presAssocID="{62C25548-E0B3-46B6-A9F4-2D83A80D22FC}" presName="spacing" presStyleCnt="0"/>
      <dgm:spPr/>
    </dgm:pt>
    <dgm:pt modelId="{FEECC9D6-F453-4076-BE90-9C9944FEC305}" type="pres">
      <dgm:prSet presAssocID="{76B98FCA-F4FD-475B-A267-621D24667912}" presName="linNode" presStyleCnt="0"/>
      <dgm:spPr/>
    </dgm:pt>
    <dgm:pt modelId="{5163C330-7184-4EB7-BEFB-C7E76AAF5E68}" type="pres">
      <dgm:prSet presAssocID="{76B98FCA-F4FD-475B-A267-621D24667912}" presName="parentShp" presStyleLbl="node1" presStyleIdx="1" presStyleCnt="5" custScaleX="62118" custLinFactNeighborX="-19148">
        <dgm:presLayoutVars>
          <dgm:bulletEnabled val="1"/>
        </dgm:presLayoutVars>
      </dgm:prSet>
      <dgm:spPr/>
    </dgm:pt>
    <dgm:pt modelId="{46DA899B-C3E0-4C6A-9D2A-D3CEACA62205}" type="pres">
      <dgm:prSet presAssocID="{76B98FCA-F4FD-475B-A267-621D24667912}" presName="childShp" presStyleLbl="bgAccFollowNode1" presStyleIdx="1" presStyleCnt="5" custScaleX="122718">
        <dgm:presLayoutVars>
          <dgm:bulletEnabled val="1"/>
        </dgm:presLayoutVars>
      </dgm:prSet>
      <dgm:spPr/>
    </dgm:pt>
    <dgm:pt modelId="{E3AADC04-E335-41DA-B795-45EBC2695E9F}" type="pres">
      <dgm:prSet presAssocID="{6610291A-9025-403E-BF64-03296E6FB39C}" presName="spacing" presStyleCnt="0"/>
      <dgm:spPr/>
    </dgm:pt>
    <dgm:pt modelId="{BD9FDD6E-ED86-4F0A-9F9E-4D4A0134D12C}" type="pres">
      <dgm:prSet presAssocID="{967D8335-FE86-46A4-9221-CB02F807BA0A}" presName="linNode" presStyleCnt="0"/>
      <dgm:spPr/>
    </dgm:pt>
    <dgm:pt modelId="{0E1FD619-12A1-4DCA-AAC4-E3E6A23310F3}" type="pres">
      <dgm:prSet presAssocID="{967D8335-FE86-46A4-9221-CB02F807BA0A}" presName="parentShp" presStyleLbl="node1" presStyleIdx="2" presStyleCnt="5" custScaleX="62118" custLinFactNeighborX="-19148">
        <dgm:presLayoutVars>
          <dgm:bulletEnabled val="1"/>
        </dgm:presLayoutVars>
      </dgm:prSet>
      <dgm:spPr/>
    </dgm:pt>
    <dgm:pt modelId="{C14B269D-42A1-4CB2-BD0D-6B9BD7557990}" type="pres">
      <dgm:prSet presAssocID="{967D8335-FE86-46A4-9221-CB02F807BA0A}" presName="childShp" presStyleLbl="bgAccFollowNode1" presStyleIdx="2" presStyleCnt="5" custScaleX="122718">
        <dgm:presLayoutVars>
          <dgm:bulletEnabled val="1"/>
        </dgm:presLayoutVars>
      </dgm:prSet>
      <dgm:spPr/>
    </dgm:pt>
    <dgm:pt modelId="{87D3AF03-7D5D-41D5-B0CB-750A885C42C7}" type="pres">
      <dgm:prSet presAssocID="{0B2BA248-6533-4F12-A2A3-F5B46D238DF8}" presName="spacing" presStyleCnt="0"/>
      <dgm:spPr/>
    </dgm:pt>
    <dgm:pt modelId="{4C83F97D-AF44-4143-8F88-421C23542929}" type="pres">
      <dgm:prSet presAssocID="{F9798C10-3AA0-4B72-BAC0-483A3F1C8884}" presName="linNode" presStyleCnt="0"/>
      <dgm:spPr/>
    </dgm:pt>
    <dgm:pt modelId="{AC84B79F-7C8C-4CDA-9F9E-76BB4993EF7D}" type="pres">
      <dgm:prSet presAssocID="{F9798C10-3AA0-4B72-BAC0-483A3F1C8884}" presName="parentShp" presStyleLbl="node1" presStyleIdx="3" presStyleCnt="5" custScaleX="62118" custLinFactNeighborX="-19148">
        <dgm:presLayoutVars>
          <dgm:bulletEnabled val="1"/>
        </dgm:presLayoutVars>
      </dgm:prSet>
      <dgm:spPr/>
    </dgm:pt>
    <dgm:pt modelId="{7BDFFC34-C6AD-43BE-B610-0DBD5A207346}" type="pres">
      <dgm:prSet presAssocID="{F9798C10-3AA0-4B72-BAC0-483A3F1C8884}" presName="childShp" presStyleLbl="bgAccFollowNode1" presStyleIdx="3" presStyleCnt="5" custScaleX="122718">
        <dgm:presLayoutVars>
          <dgm:bulletEnabled val="1"/>
        </dgm:presLayoutVars>
      </dgm:prSet>
      <dgm:spPr/>
    </dgm:pt>
    <dgm:pt modelId="{AB50F2B6-7E18-44C3-8060-DD256A668513}" type="pres">
      <dgm:prSet presAssocID="{5AEB7318-7374-4B97-95BE-6A156FF8D31B}" presName="spacing" presStyleCnt="0"/>
      <dgm:spPr/>
    </dgm:pt>
    <dgm:pt modelId="{7D9E1FE3-8C8C-4280-951C-A31CDA77A37B}" type="pres">
      <dgm:prSet presAssocID="{E0095176-BBC7-4338-8CF8-1889F98F94A2}" presName="linNode" presStyleCnt="0"/>
      <dgm:spPr/>
    </dgm:pt>
    <dgm:pt modelId="{CC5BFD6C-158F-4C41-84FA-D7CD446DA842}" type="pres">
      <dgm:prSet presAssocID="{E0095176-BBC7-4338-8CF8-1889F98F94A2}" presName="parentShp" presStyleLbl="node1" presStyleIdx="4" presStyleCnt="5" custScaleX="62118" custLinFactNeighborX="-19148">
        <dgm:presLayoutVars>
          <dgm:bulletEnabled val="1"/>
        </dgm:presLayoutVars>
      </dgm:prSet>
      <dgm:spPr/>
    </dgm:pt>
    <dgm:pt modelId="{E676DF84-763A-4CEE-B02E-8EA580E1068A}" type="pres">
      <dgm:prSet presAssocID="{E0095176-BBC7-4338-8CF8-1889F98F94A2}" presName="childShp" presStyleLbl="bgAccFollowNode1" presStyleIdx="4" presStyleCnt="5" custScaleX="122718">
        <dgm:presLayoutVars>
          <dgm:bulletEnabled val="1"/>
        </dgm:presLayoutVars>
      </dgm:prSet>
      <dgm:spPr/>
    </dgm:pt>
  </dgm:ptLst>
  <dgm:cxnLst>
    <dgm:cxn modelId="{A46E630B-4176-4E69-92EE-0B787E41A234}" type="presOf" srcId="{FFC2EB36-188E-4EEE-856C-16134B21CC16}" destId="{E676DF84-763A-4CEE-B02E-8EA580E1068A}" srcOrd="0" destOrd="0" presId="urn:microsoft.com/office/officeart/2005/8/layout/vList6"/>
    <dgm:cxn modelId="{84D03619-B1F2-4034-B1CA-133E3A9F965D}" srcId="{F9798C10-3AA0-4B72-BAC0-483A3F1C8884}" destId="{3E265E8D-C29D-4C7F-BF4B-F74CC75202D8}" srcOrd="0" destOrd="0" parTransId="{92B8D51A-BE5F-48E0-8D62-65324F6F9FDF}" sibTransId="{3BAEDC81-72FD-458B-A736-E8B9811A28A5}"/>
    <dgm:cxn modelId="{5BD4CE25-B750-4192-97D4-87C7647ABCA6}" type="presOf" srcId="{C598CCCD-F7B6-48C8-9376-66E85D3D0F63}" destId="{C14B269D-42A1-4CB2-BD0D-6B9BD7557990}" srcOrd="0" destOrd="0" presId="urn:microsoft.com/office/officeart/2005/8/layout/vList6"/>
    <dgm:cxn modelId="{891AF05C-14AB-4A10-B6A8-05776DE65060}" srcId="{76B98FCA-F4FD-475B-A267-621D24667912}" destId="{B391101D-C5A8-472C-8F92-283F21BD9A29}" srcOrd="0" destOrd="0" parTransId="{2354AECE-B485-49BA-B187-CE1064D65580}" sibTransId="{E7E97FA1-BE10-4640-B54D-0D45BBC22D85}"/>
    <dgm:cxn modelId="{8CF41A5E-E2B0-4B53-99FC-3AB4008B2F15}" srcId="{967D8335-FE86-46A4-9221-CB02F807BA0A}" destId="{C598CCCD-F7B6-48C8-9376-66E85D3D0F63}" srcOrd="0" destOrd="0" parTransId="{0FF701D6-B18E-4B6A-A505-BB4C19B6F584}" sibTransId="{61ABAF51-94DA-4CD4-9F91-938CD5761F3D}"/>
    <dgm:cxn modelId="{EDADE343-64CE-40AC-B23A-9BBCBE2C51DE}" type="presOf" srcId="{B391101D-C5A8-472C-8F92-283F21BD9A29}" destId="{46DA899B-C3E0-4C6A-9D2A-D3CEACA62205}" srcOrd="0" destOrd="0" presId="urn:microsoft.com/office/officeart/2005/8/layout/vList6"/>
    <dgm:cxn modelId="{40FA6068-11ED-43BC-B6C4-5AA79C610E41}" srcId="{89730144-3AF2-4241-9640-F6A75CFAF829}" destId="{E0095176-BBC7-4338-8CF8-1889F98F94A2}" srcOrd="4" destOrd="0" parTransId="{82307230-DDA7-4D7D-B454-4AF00000A5D1}" sibTransId="{648FEC01-53E3-4EEE-B4D4-AC4FCD5D4E90}"/>
    <dgm:cxn modelId="{A4838F68-CE95-458B-85D2-30202F399CFF}" srcId="{89730144-3AF2-4241-9640-F6A75CFAF829}" destId="{F9798C10-3AA0-4B72-BAC0-483A3F1C8884}" srcOrd="3" destOrd="0" parTransId="{706DB72B-DF0C-45E8-B077-9380922D11A8}" sibTransId="{5AEB7318-7374-4B97-95BE-6A156FF8D31B}"/>
    <dgm:cxn modelId="{443E3C57-3BB2-4B93-A6E4-6C53F20B6303}" type="presOf" srcId="{0DC78B16-DC58-492C-AAD9-1CF9F691B2C4}" destId="{804748B1-C573-41E9-B1CB-70A9B28863BD}" srcOrd="0" destOrd="0" presId="urn:microsoft.com/office/officeart/2005/8/layout/vList6"/>
    <dgm:cxn modelId="{F89E3E7B-760F-40AC-B4D3-BBA975820934}" type="presOf" srcId="{967D8335-FE86-46A4-9221-CB02F807BA0A}" destId="{0E1FD619-12A1-4DCA-AAC4-E3E6A23310F3}" srcOrd="0" destOrd="0" presId="urn:microsoft.com/office/officeart/2005/8/layout/vList6"/>
    <dgm:cxn modelId="{5E4E8A96-4C97-49F1-AAB3-6B8CAB8A0E10}" srcId="{89730144-3AF2-4241-9640-F6A75CFAF829}" destId="{7E176F3C-0016-4265-99AB-2E1AF6B4CAC8}" srcOrd="0" destOrd="0" parTransId="{059E3597-94DE-42FC-A994-0AF2C29BDC88}" sibTransId="{62C25548-E0B3-46B6-A9F4-2D83A80D22FC}"/>
    <dgm:cxn modelId="{404D539F-2DC4-4F39-9799-E240780B75B0}" srcId="{89730144-3AF2-4241-9640-F6A75CFAF829}" destId="{76B98FCA-F4FD-475B-A267-621D24667912}" srcOrd="1" destOrd="0" parTransId="{48885649-C780-4CBB-827B-14D31ABBE72C}" sibTransId="{6610291A-9025-403E-BF64-03296E6FB39C}"/>
    <dgm:cxn modelId="{082735A0-1F69-4C0C-A130-DC66F4597CA5}" type="presOf" srcId="{76B98FCA-F4FD-475B-A267-621D24667912}" destId="{5163C330-7184-4EB7-BEFB-C7E76AAF5E68}" srcOrd="0" destOrd="0" presId="urn:microsoft.com/office/officeart/2005/8/layout/vList6"/>
    <dgm:cxn modelId="{235F2FB2-8C4F-490F-8277-DDD828674B38}" type="presOf" srcId="{3E265E8D-C29D-4C7F-BF4B-F74CC75202D8}" destId="{7BDFFC34-C6AD-43BE-B610-0DBD5A207346}" srcOrd="0" destOrd="0" presId="urn:microsoft.com/office/officeart/2005/8/layout/vList6"/>
    <dgm:cxn modelId="{0FB641BA-7A3A-4697-B6B2-366EDEC8E113}" srcId="{E0095176-BBC7-4338-8CF8-1889F98F94A2}" destId="{FFC2EB36-188E-4EEE-856C-16134B21CC16}" srcOrd="0" destOrd="0" parTransId="{8B7B178F-C290-4FB2-B891-BFBA3987EEC5}" sibTransId="{42111ACA-DEA6-4771-BAED-B30B250CD759}"/>
    <dgm:cxn modelId="{E3A15BC9-5F2F-4B7E-8FDE-275EA443C5F5}" type="presOf" srcId="{89730144-3AF2-4241-9640-F6A75CFAF829}" destId="{C8C739CD-8C95-4C64-B344-1151A57C4235}" srcOrd="0" destOrd="0" presId="urn:microsoft.com/office/officeart/2005/8/layout/vList6"/>
    <dgm:cxn modelId="{1C60A7E1-2335-41A9-962B-DC180BE734B6}" type="presOf" srcId="{F9798C10-3AA0-4B72-BAC0-483A3F1C8884}" destId="{AC84B79F-7C8C-4CDA-9F9E-76BB4993EF7D}" srcOrd="0" destOrd="0" presId="urn:microsoft.com/office/officeart/2005/8/layout/vList6"/>
    <dgm:cxn modelId="{51C665EA-5D0B-46A3-A734-1D693CD14B27}" type="presOf" srcId="{E0095176-BBC7-4338-8CF8-1889F98F94A2}" destId="{CC5BFD6C-158F-4C41-84FA-D7CD446DA842}" srcOrd="0" destOrd="0" presId="urn:microsoft.com/office/officeart/2005/8/layout/vList6"/>
    <dgm:cxn modelId="{91F147EF-6870-43F8-8583-97E024E86946}" srcId="{7E176F3C-0016-4265-99AB-2E1AF6B4CAC8}" destId="{0DC78B16-DC58-492C-AAD9-1CF9F691B2C4}" srcOrd="0" destOrd="0" parTransId="{6479CCEB-342F-4E7D-8574-A9CE52D49A79}" sibTransId="{8E81C1E1-3ACD-48CC-A48B-1F5680EBB23F}"/>
    <dgm:cxn modelId="{59AB7DFC-B964-4D29-9598-BB022AE9348C}" srcId="{89730144-3AF2-4241-9640-F6A75CFAF829}" destId="{967D8335-FE86-46A4-9221-CB02F807BA0A}" srcOrd="2" destOrd="0" parTransId="{1E980506-F1BB-4BD9-B281-F484FFA533DE}" sibTransId="{0B2BA248-6533-4F12-A2A3-F5B46D238DF8}"/>
    <dgm:cxn modelId="{D481B3FD-967D-4BFE-BEAA-B6AFA298EAB1}" type="presOf" srcId="{7E176F3C-0016-4265-99AB-2E1AF6B4CAC8}" destId="{D494FC1B-8821-46AA-B6B7-207BA3351CBA}" srcOrd="0" destOrd="0" presId="urn:microsoft.com/office/officeart/2005/8/layout/vList6"/>
    <dgm:cxn modelId="{68626FE6-0348-456B-A02E-ADB6D94D8A03}" type="presParOf" srcId="{C8C739CD-8C95-4C64-B344-1151A57C4235}" destId="{195B37F3-1B5F-46C3-BCDC-04904E2071EF}" srcOrd="0" destOrd="0" presId="urn:microsoft.com/office/officeart/2005/8/layout/vList6"/>
    <dgm:cxn modelId="{C19C23FA-3D82-4F00-BBBA-41A2591019A6}" type="presParOf" srcId="{195B37F3-1B5F-46C3-BCDC-04904E2071EF}" destId="{D494FC1B-8821-46AA-B6B7-207BA3351CBA}" srcOrd="0" destOrd="0" presId="urn:microsoft.com/office/officeart/2005/8/layout/vList6"/>
    <dgm:cxn modelId="{84E6C3A8-42C9-4543-9D4A-4757EAED1804}" type="presParOf" srcId="{195B37F3-1B5F-46C3-BCDC-04904E2071EF}" destId="{804748B1-C573-41E9-B1CB-70A9B28863BD}" srcOrd="1" destOrd="0" presId="urn:microsoft.com/office/officeart/2005/8/layout/vList6"/>
    <dgm:cxn modelId="{11C7E2B4-DD59-41FF-ACA5-FB68BB6021A5}" type="presParOf" srcId="{C8C739CD-8C95-4C64-B344-1151A57C4235}" destId="{C8087FA1-8A13-4981-9804-AE4B400B69E5}" srcOrd="1" destOrd="0" presId="urn:microsoft.com/office/officeart/2005/8/layout/vList6"/>
    <dgm:cxn modelId="{A73D6781-95B4-4A05-9781-4C7E9DE0F414}" type="presParOf" srcId="{C8C739CD-8C95-4C64-B344-1151A57C4235}" destId="{FEECC9D6-F453-4076-BE90-9C9944FEC305}" srcOrd="2" destOrd="0" presId="urn:microsoft.com/office/officeart/2005/8/layout/vList6"/>
    <dgm:cxn modelId="{CE107F20-5E5F-4D87-9DFF-CF247DD8C81E}" type="presParOf" srcId="{FEECC9D6-F453-4076-BE90-9C9944FEC305}" destId="{5163C330-7184-4EB7-BEFB-C7E76AAF5E68}" srcOrd="0" destOrd="0" presId="urn:microsoft.com/office/officeart/2005/8/layout/vList6"/>
    <dgm:cxn modelId="{7F9732C9-7762-43D2-8F6E-2C5EB9AC791F}" type="presParOf" srcId="{FEECC9D6-F453-4076-BE90-9C9944FEC305}" destId="{46DA899B-C3E0-4C6A-9D2A-D3CEACA62205}" srcOrd="1" destOrd="0" presId="urn:microsoft.com/office/officeart/2005/8/layout/vList6"/>
    <dgm:cxn modelId="{34D26D6D-4EA7-4D36-A821-F64BC4C7DB02}" type="presParOf" srcId="{C8C739CD-8C95-4C64-B344-1151A57C4235}" destId="{E3AADC04-E335-41DA-B795-45EBC2695E9F}" srcOrd="3" destOrd="0" presId="urn:microsoft.com/office/officeart/2005/8/layout/vList6"/>
    <dgm:cxn modelId="{F6034B44-1DF8-41A8-9E08-D1054EE27B3B}" type="presParOf" srcId="{C8C739CD-8C95-4C64-B344-1151A57C4235}" destId="{BD9FDD6E-ED86-4F0A-9F9E-4D4A0134D12C}" srcOrd="4" destOrd="0" presId="urn:microsoft.com/office/officeart/2005/8/layout/vList6"/>
    <dgm:cxn modelId="{E964969A-9E4D-4886-B2E7-57082880BB34}" type="presParOf" srcId="{BD9FDD6E-ED86-4F0A-9F9E-4D4A0134D12C}" destId="{0E1FD619-12A1-4DCA-AAC4-E3E6A23310F3}" srcOrd="0" destOrd="0" presId="urn:microsoft.com/office/officeart/2005/8/layout/vList6"/>
    <dgm:cxn modelId="{07FC5DC5-2A8B-479B-A7A1-361AC320F4E5}" type="presParOf" srcId="{BD9FDD6E-ED86-4F0A-9F9E-4D4A0134D12C}" destId="{C14B269D-42A1-4CB2-BD0D-6B9BD7557990}" srcOrd="1" destOrd="0" presId="urn:microsoft.com/office/officeart/2005/8/layout/vList6"/>
    <dgm:cxn modelId="{8AAAD0E4-A785-46CD-984C-02BB17859A11}" type="presParOf" srcId="{C8C739CD-8C95-4C64-B344-1151A57C4235}" destId="{87D3AF03-7D5D-41D5-B0CB-750A885C42C7}" srcOrd="5" destOrd="0" presId="urn:microsoft.com/office/officeart/2005/8/layout/vList6"/>
    <dgm:cxn modelId="{DB902EC6-22D1-4CB9-BC2A-7944C9EAAE0D}" type="presParOf" srcId="{C8C739CD-8C95-4C64-B344-1151A57C4235}" destId="{4C83F97D-AF44-4143-8F88-421C23542929}" srcOrd="6" destOrd="0" presId="urn:microsoft.com/office/officeart/2005/8/layout/vList6"/>
    <dgm:cxn modelId="{FFC13D90-AD33-4CA8-9058-EE96201173AB}" type="presParOf" srcId="{4C83F97D-AF44-4143-8F88-421C23542929}" destId="{AC84B79F-7C8C-4CDA-9F9E-76BB4993EF7D}" srcOrd="0" destOrd="0" presId="urn:microsoft.com/office/officeart/2005/8/layout/vList6"/>
    <dgm:cxn modelId="{123E0926-5E89-4841-BB23-54102FBBE94D}" type="presParOf" srcId="{4C83F97D-AF44-4143-8F88-421C23542929}" destId="{7BDFFC34-C6AD-43BE-B610-0DBD5A207346}" srcOrd="1" destOrd="0" presId="urn:microsoft.com/office/officeart/2005/8/layout/vList6"/>
    <dgm:cxn modelId="{B59DC655-9A85-403B-875A-F6B16405F13C}" type="presParOf" srcId="{C8C739CD-8C95-4C64-B344-1151A57C4235}" destId="{AB50F2B6-7E18-44C3-8060-DD256A668513}" srcOrd="7" destOrd="0" presId="urn:microsoft.com/office/officeart/2005/8/layout/vList6"/>
    <dgm:cxn modelId="{70D5206C-89C0-41F1-941F-7119F3607CDF}" type="presParOf" srcId="{C8C739CD-8C95-4C64-B344-1151A57C4235}" destId="{7D9E1FE3-8C8C-4280-951C-A31CDA77A37B}" srcOrd="8" destOrd="0" presId="urn:microsoft.com/office/officeart/2005/8/layout/vList6"/>
    <dgm:cxn modelId="{E6A5F125-ACBD-4138-9DB7-05CE70AF9B13}" type="presParOf" srcId="{7D9E1FE3-8C8C-4280-951C-A31CDA77A37B}" destId="{CC5BFD6C-158F-4C41-84FA-D7CD446DA842}" srcOrd="0" destOrd="0" presId="urn:microsoft.com/office/officeart/2005/8/layout/vList6"/>
    <dgm:cxn modelId="{07771563-7758-4A4E-B891-252FB9D5D6DD}" type="presParOf" srcId="{7D9E1FE3-8C8C-4280-951C-A31CDA77A37B}" destId="{E676DF84-763A-4CEE-B02E-8EA580E1068A}"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9730144-3AF2-4241-9640-F6A75CFAF82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ctr"/>
          <a:r>
            <a:rPr lang="zh-CN" altLang="en-US" sz="1800" b="1" kern="1200" dirty="0">
              <a:solidFill>
                <a:schemeClr val="bg1"/>
              </a:solidFill>
            </a:rPr>
            <a:t>表头（</a:t>
          </a:r>
          <a:r>
            <a:rPr lang="en-US" altLang="en-US" sz="1800" b="1" kern="1200" dirty="0" err="1">
              <a:solidFill>
                <a:schemeClr val="bg1"/>
              </a:solidFill>
            </a:rPr>
            <a:t>thead</a:t>
          </a:r>
          <a:r>
            <a:rPr lang="zh-CN" altLang="en-US" sz="1800" b="1" kern="1200" dirty="0">
              <a:solidFill>
                <a:schemeClr val="bg1"/>
              </a:solidFill>
            </a:rPr>
            <a:t>）</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83C5F7EB-3CFC-4499-B323-D69F0DD65050}">
      <dgm:prSet custT="1"/>
      <dgm:spPr/>
      <dgm:t>
        <a:bodyPr/>
        <a:lstStyle/>
        <a:p>
          <a:pPr algn="ctr"/>
          <a:r>
            <a:rPr lang="zh-CN" altLang="en-US" sz="1800" b="1" kern="1200" dirty="0">
              <a:solidFill>
                <a:schemeClr val="bg1"/>
              </a:solidFill>
            </a:rPr>
            <a:t>表体（</a:t>
          </a:r>
          <a:r>
            <a:rPr lang="en-US" altLang="en-US" sz="1800" b="1" kern="1200" dirty="0" err="1">
              <a:solidFill>
                <a:schemeClr val="bg1"/>
              </a:solidFill>
            </a:rPr>
            <a:t>tbody</a:t>
          </a:r>
          <a:r>
            <a:rPr lang="zh-CN" altLang="en-US" sz="1800" b="1" kern="1200" dirty="0">
              <a:solidFill>
                <a:schemeClr val="bg1"/>
              </a:solidFill>
            </a:rPr>
            <a:t>）</a:t>
          </a:r>
        </a:p>
      </dgm:t>
    </dgm:pt>
    <dgm:pt modelId="{765AED6E-E353-4875-8F91-6F9A6EEBC69A}" type="parTrans" cxnId="{C9671BF9-BB77-48A1-81C1-CBF57262F641}">
      <dgm:prSet/>
      <dgm:spPr/>
      <dgm:t>
        <a:bodyPr/>
        <a:lstStyle/>
        <a:p>
          <a:endParaRPr lang="zh-CN" altLang="en-US"/>
        </a:p>
      </dgm:t>
    </dgm:pt>
    <dgm:pt modelId="{D33B02E5-81E7-447B-B0CB-9A14F38F793F}" type="sibTrans" cxnId="{C9671BF9-BB77-48A1-81C1-CBF57262F641}">
      <dgm:prSet/>
      <dgm:spPr/>
      <dgm:t>
        <a:bodyPr/>
        <a:lstStyle/>
        <a:p>
          <a:endParaRPr lang="zh-CN" altLang="en-US"/>
        </a:p>
      </dgm:t>
    </dgm:pt>
    <dgm:pt modelId="{6840DD1C-9F4E-4EF1-A420-5B76F39EB760}">
      <dgm:prSet custT="1"/>
      <dgm:spPr/>
      <dgm:t>
        <a:bodyPr/>
        <a:lstStyle/>
        <a:p>
          <a:pPr algn="ctr"/>
          <a:r>
            <a:rPr lang="zh-CN" altLang="en-US" sz="1800" b="1" kern="1200" dirty="0">
              <a:solidFill>
                <a:schemeClr val="bg1"/>
              </a:solidFill>
            </a:rPr>
            <a:t>表尾（</a:t>
          </a:r>
          <a:r>
            <a:rPr lang="en-US" altLang="en-US" sz="1800" b="1" kern="1200" dirty="0" err="1">
              <a:solidFill>
                <a:schemeClr val="bg1"/>
              </a:solidFill>
            </a:rPr>
            <a:t>tfoot</a:t>
          </a:r>
          <a:r>
            <a:rPr lang="zh-CN" altLang="en-US" sz="1800" b="1" kern="1200" dirty="0">
              <a:solidFill>
                <a:schemeClr val="bg1"/>
              </a:solidFill>
            </a:rPr>
            <a:t>）</a:t>
          </a:r>
        </a:p>
      </dgm:t>
    </dgm:pt>
    <dgm:pt modelId="{FF01243E-6A5B-4B4E-8991-C4C323E3A15D}" type="parTrans" cxnId="{5C50F49F-D3E5-4A2D-B3F8-020EC7E06C0C}">
      <dgm:prSet/>
      <dgm:spPr/>
      <dgm:t>
        <a:bodyPr/>
        <a:lstStyle/>
        <a:p>
          <a:endParaRPr lang="zh-CN" altLang="en-US"/>
        </a:p>
      </dgm:t>
    </dgm:pt>
    <dgm:pt modelId="{22ECA29B-EF14-46AC-8B1F-CFB6EE277AA4}" type="sibTrans" cxnId="{5C50F49F-D3E5-4A2D-B3F8-020EC7E06C0C}">
      <dgm:prSet/>
      <dgm:spPr/>
      <dgm:t>
        <a:bodyPr/>
        <a:lstStyle/>
        <a:p>
          <a:endParaRPr lang="zh-CN" altLang="en-US"/>
        </a:p>
      </dgm:t>
    </dgm:pt>
    <dgm:pt modelId="{BBFD7E4D-84ED-47D2-A2F1-D40BDC3802DE}">
      <dgm:prSet custT="1"/>
      <dgm:spPr/>
      <dgm:t>
        <a:bodyPr/>
        <a:lstStyle/>
        <a:p>
          <a:pPr algn="ctr"/>
          <a:r>
            <a:rPr lang="zh-CN" altLang="en-US" sz="1800" b="1" kern="1200" dirty="0">
              <a:solidFill>
                <a:schemeClr val="bg1"/>
              </a:solidFill>
            </a:rPr>
            <a:t>标准单元格（</a:t>
          </a:r>
          <a:r>
            <a:rPr lang="en-US" altLang="en-US" sz="1800" b="1" kern="1200" dirty="0">
              <a:solidFill>
                <a:schemeClr val="bg1"/>
              </a:solidFill>
            </a:rPr>
            <a:t>td</a:t>
          </a:r>
          <a:r>
            <a:rPr lang="zh-CN" altLang="en-US" sz="1800" b="1" kern="1200" dirty="0">
              <a:solidFill>
                <a:schemeClr val="bg1"/>
              </a:solidFill>
            </a:rPr>
            <a:t>）</a:t>
          </a:r>
        </a:p>
      </dgm:t>
    </dgm:pt>
    <dgm:pt modelId="{11984480-E347-40CC-B745-72506C8A32EE}" type="parTrans" cxnId="{56113BDE-0BE0-4B2E-A562-66F3F692F039}">
      <dgm:prSet/>
      <dgm:spPr/>
      <dgm:t>
        <a:bodyPr/>
        <a:lstStyle/>
        <a:p>
          <a:endParaRPr lang="zh-CN" altLang="en-US"/>
        </a:p>
      </dgm:t>
    </dgm:pt>
    <dgm:pt modelId="{1A4EBD13-18CB-4035-9953-DBC52DA82999}" type="sibTrans" cxnId="{56113BDE-0BE0-4B2E-A562-66F3F692F039}">
      <dgm:prSet/>
      <dgm:spPr/>
      <dgm:t>
        <a:bodyPr/>
        <a:lstStyle/>
        <a:p>
          <a:endParaRPr lang="zh-CN" altLang="en-US"/>
        </a:p>
      </dgm:t>
    </dgm:pt>
    <dgm:pt modelId="{9D259100-3727-4E8D-BD9C-035E5A7755AC}">
      <dgm:prSet custT="1"/>
      <dgm:spPr/>
      <dgm:t>
        <a:bodyPr/>
        <a:lstStyle/>
        <a:p>
          <a:pPr algn="l"/>
          <a:r>
            <a:rPr lang="zh-CN" altLang="en-US" sz="1800" b="0" kern="1200" dirty="0">
              <a:solidFill>
                <a:schemeClr val="tx1"/>
              </a:solidFill>
            </a:rPr>
            <a:t>位于表体或表尾中，用于填充具体的数据。</a:t>
          </a:r>
        </a:p>
      </dgm:t>
    </dgm:pt>
    <dgm:pt modelId="{229B730E-0717-42FA-AC06-64267E4F0291}" type="parTrans" cxnId="{154E9656-E3B3-41FC-ACEA-5CB7673121B6}">
      <dgm:prSet/>
      <dgm:spPr/>
      <dgm:t>
        <a:bodyPr/>
        <a:lstStyle/>
        <a:p>
          <a:endParaRPr lang="zh-CN" altLang="en-US"/>
        </a:p>
      </dgm:t>
    </dgm:pt>
    <dgm:pt modelId="{0B8ACD26-B4B1-4FA9-9E4B-BD5875443F26}" type="sibTrans" cxnId="{154E9656-E3B3-41FC-ACEA-5CB7673121B6}">
      <dgm:prSet/>
      <dgm:spPr/>
      <dgm:t>
        <a:bodyPr/>
        <a:lstStyle/>
        <a:p>
          <a:endParaRPr lang="zh-CN" altLang="en-US"/>
        </a:p>
      </dgm:t>
    </dgm:pt>
    <dgm:pt modelId="{5D139F41-0271-4035-B464-D5BF159AA1A3}">
      <dgm:prSet custT="1"/>
      <dgm:spPr/>
      <dgm:t>
        <a:bodyPr/>
        <a:lstStyle/>
        <a:p>
          <a:pPr algn="l"/>
          <a:r>
            <a:rPr lang="zh-CN" altLang="en-US" sz="1800" b="0" kern="1200" dirty="0">
              <a:solidFill>
                <a:schemeClr val="tx1"/>
              </a:solidFill>
            </a:rPr>
            <a:t>位于表头中，用于定义列的名称或标题。</a:t>
          </a:r>
        </a:p>
      </dgm:t>
    </dgm:pt>
    <dgm:pt modelId="{3E5A9B31-1633-4CB9-BE7A-793E8040A438}" type="parTrans" cxnId="{17C26F59-2226-4FA8-80A5-5EE3960AF1AE}">
      <dgm:prSet/>
      <dgm:spPr/>
      <dgm:t>
        <a:bodyPr/>
        <a:lstStyle/>
        <a:p>
          <a:endParaRPr lang="zh-CN" altLang="en-US"/>
        </a:p>
      </dgm:t>
    </dgm:pt>
    <dgm:pt modelId="{0FCF81A4-52BF-431C-A929-C3BBE074A77E}" type="sibTrans" cxnId="{17C26F59-2226-4FA8-80A5-5EE3960AF1AE}">
      <dgm:prSet/>
      <dgm:spPr/>
      <dgm:t>
        <a:bodyPr/>
        <a:lstStyle/>
        <a:p>
          <a:endParaRPr lang="zh-CN" altLang="en-US"/>
        </a:p>
      </dgm:t>
    </dgm:pt>
    <dgm:pt modelId="{74BFD43A-B428-42EA-A6D0-660C9D2FAC3A}">
      <dgm:prSet custT="1"/>
      <dgm:spPr/>
      <dgm:t>
        <a:bodyPr/>
        <a:lstStyle/>
        <a:p>
          <a:pPr algn="l"/>
          <a:r>
            <a:rPr lang="zh-CN" altLang="en-US" sz="1800" b="0" kern="1200" dirty="0">
              <a:solidFill>
                <a:schemeClr val="tx1"/>
              </a:solidFill>
            </a:rPr>
            <a:t>可选部分，包含表格的底部信息，如总计、平均值等。</a:t>
          </a:r>
        </a:p>
      </dgm:t>
    </dgm:pt>
    <dgm:pt modelId="{AC74BF1F-C04F-46E6-8747-D0187657EF41}" type="parTrans" cxnId="{74140901-00A4-4556-A085-6B76697B4565}">
      <dgm:prSet/>
      <dgm:spPr/>
      <dgm:t>
        <a:bodyPr/>
        <a:lstStyle/>
        <a:p>
          <a:endParaRPr lang="zh-CN" altLang="en-US"/>
        </a:p>
      </dgm:t>
    </dgm:pt>
    <dgm:pt modelId="{F42E2D8B-4CA1-4A48-8A75-8D4456BD3090}" type="sibTrans" cxnId="{74140901-00A4-4556-A085-6B76697B4565}">
      <dgm:prSet/>
      <dgm:spPr/>
      <dgm:t>
        <a:bodyPr/>
        <a:lstStyle/>
        <a:p>
          <a:endParaRPr lang="zh-CN" altLang="en-US"/>
        </a:p>
      </dgm:t>
    </dgm:pt>
    <dgm:pt modelId="{09CE2326-C1FF-4F8E-B380-940D8B377ED1}">
      <dgm:prSet custT="1"/>
      <dgm:spPr/>
      <dgm:t>
        <a:bodyPr/>
        <a:lstStyle/>
        <a:p>
          <a:pPr algn="l"/>
          <a:r>
            <a:rPr lang="zh-CN" altLang="en-US" sz="1800" b="0" kern="1200" dirty="0">
              <a:solidFill>
                <a:schemeClr val="tx1"/>
              </a:solidFill>
            </a:rPr>
            <a:t>包含表格的数据行，是表格内容的主要部分。</a:t>
          </a:r>
        </a:p>
      </dgm:t>
    </dgm:pt>
    <dgm:pt modelId="{9880B8C2-0A71-4957-8178-99B2ECF7C7C5}" type="parTrans" cxnId="{FBEDC6B9-73B4-447B-BDD6-B0D34EBA3786}">
      <dgm:prSet/>
      <dgm:spPr/>
      <dgm:t>
        <a:bodyPr/>
        <a:lstStyle/>
        <a:p>
          <a:endParaRPr lang="zh-CN" altLang="en-US"/>
        </a:p>
      </dgm:t>
    </dgm:pt>
    <dgm:pt modelId="{A1AA8795-6C39-44E3-90E5-A066691A84AB}" type="sibTrans" cxnId="{FBEDC6B9-73B4-447B-BDD6-B0D34EBA3786}">
      <dgm:prSet/>
      <dgm:spPr/>
      <dgm:t>
        <a:bodyPr/>
        <a:lstStyle/>
        <a:p>
          <a:endParaRPr lang="zh-CN" altLang="en-US"/>
        </a:p>
      </dgm:t>
    </dgm:pt>
    <dgm:pt modelId="{BB23C1B6-B869-470D-8352-20614ACBB363}">
      <dgm:prSet phldrT="[文本]" custT="1"/>
      <dgm:spPr/>
      <dgm:t>
        <a:bodyPr/>
        <a:lstStyle/>
        <a:p>
          <a:pPr algn="l"/>
          <a:r>
            <a:rPr lang="zh-CN" altLang="en-US" sz="1800" b="0" kern="1200" dirty="0">
              <a:solidFill>
                <a:schemeClr val="tx1"/>
              </a:solidFill>
            </a:rPr>
            <a:t>包含表格的标题行，通常用于表示列的名称。</a:t>
          </a:r>
        </a:p>
      </dgm:t>
    </dgm:pt>
    <dgm:pt modelId="{22C40DF7-70AE-483A-9433-E516C54098FF}" type="parTrans" cxnId="{952F7DE0-40E3-4FA9-B91E-68C9D1A7AB33}">
      <dgm:prSet/>
      <dgm:spPr/>
      <dgm:t>
        <a:bodyPr/>
        <a:lstStyle/>
        <a:p>
          <a:endParaRPr lang="zh-CN" altLang="en-US"/>
        </a:p>
      </dgm:t>
    </dgm:pt>
    <dgm:pt modelId="{A09E1900-07C5-4090-8604-82C900DFE769}" type="sibTrans" cxnId="{952F7DE0-40E3-4FA9-B91E-68C9D1A7AB33}">
      <dgm:prSet/>
      <dgm:spPr/>
      <dgm:t>
        <a:bodyPr/>
        <a:lstStyle/>
        <a:p>
          <a:endParaRPr lang="zh-CN" altLang="en-US"/>
        </a:p>
      </dgm:t>
    </dgm:pt>
    <dgm:pt modelId="{244770AE-812F-4945-B9AC-999AF208E8C0}">
      <dgm:prSet custT="1"/>
      <dgm:spPr/>
      <dgm:t>
        <a:bodyPr/>
        <a:lstStyle/>
        <a:p>
          <a:pPr algn="ctr"/>
          <a:r>
            <a:rPr lang="zh-CN" altLang="en-US" sz="1800" b="1" kern="1200">
              <a:solidFill>
                <a:schemeClr val="bg1"/>
              </a:solidFill>
            </a:rPr>
            <a:t>表</a:t>
          </a:r>
          <a:r>
            <a:rPr lang="zh-CN" altLang="en-US" sz="1800" b="1" kern="1200" dirty="0">
              <a:solidFill>
                <a:schemeClr val="bg1"/>
              </a:solidFill>
            </a:rPr>
            <a:t>头单元格（</a:t>
          </a:r>
          <a:r>
            <a:rPr lang="en-US" altLang="en-US" sz="1800" b="1" kern="1200" dirty="0" err="1">
              <a:solidFill>
                <a:schemeClr val="bg1"/>
              </a:solidFill>
            </a:rPr>
            <a:t>th</a:t>
          </a:r>
          <a:r>
            <a:rPr lang="zh-CN" altLang="en-US" sz="1800" b="1" kern="1200" dirty="0">
              <a:solidFill>
                <a:schemeClr val="bg1"/>
              </a:solidFill>
            </a:rPr>
            <a:t>）</a:t>
          </a:r>
        </a:p>
      </dgm:t>
    </dgm:pt>
    <dgm:pt modelId="{3DA7B4A8-45F9-42AB-B036-C243240AE8D2}" type="sibTrans" cxnId="{12B20F54-EF04-430D-8F28-72AA99BEF0FF}">
      <dgm:prSet/>
      <dgm:spPr/>
      <dgm:t>
        <a:bodyPr/>
        <a:lstStyle/>
        <a:p>
          <a:endParaRPr lang="zh-CN" altLang="en-US"/>
        </a:p>
      </dgm:t>
    </dgm:pt>
    <dgm:pt modelId="{97E69ACD-9F2B-45C3-8322-E5A229825427}" type="parTrans" cxnId="{12B20F54-EF04-430D-8F28-72AA99BEF0FF}">
      <dgm:prSet/>
      <dgm:spPr/>
      <dgm:t>
        <a:bodyPr/>
        <a:lstStyle/>
        <a:p>
          <a:endParaRPr lang="zh-CN" altLang="en-US"/>
        </a:p>
      </dgm:t>
    </dgm:pt>
    <dgm:pt modelId="{7F28949D-BF7F-4411-8C77-263C4345A1B4}" type="pres">
      <dgm:prSet presAssocID="{89730144-3AF2-4241-9640-F6A75CFAF829}" presName="Name0" presStyleCnt="0">
        <dgm:presLayoutVars>
          <dgm:dir/>
          <dgm:animLvl val="lvl"/>
          <dgm:resizeHandles val="exact"/>
        </dgm:presLayoutVars>
      </dgm:prSet>
      <dgm:spPr/>
    </dgm:pt>
    <dgm:pt modelId="{47A31AD2-4C2D-462A-9D9A-6AA7F0D75270}" type="pres">
      <dgm:prSet presAssocID="{7E176F3C-0016-4265-99AB-2E1AF6B4CAC8}" presName="composite" presStyleCnt="0"/>
      <dgm:spPr/>
    </dgm:pt>
    <dgm:pt modelId="{52CA546B-9CF0-4BF4-8A50-6568B19EBD6A}" type="pres">
      <dgm:prSet presAssocID="{7E176F3C-0016-4265-99AB-2E1AF6B4CAC8}" presName="parTx" presStyleLbl="alignNode1" presStyleIdx="0" presStyleCnt="5">
        <dgm:presLayoutVars>
          <dgm:chMax val="0"/>
          <dgm:chPref val="0"/>
          <dgm:bulletEnabled val="1"/>
        </dgm:presLayoutVars>
      </dgm:prSet>
      <dgm:spPr/>
    </dgm:pt>
    <dgm:pt modelId="{24CA247A-D286-4944-BC2D-C6E2A1C14D44}" type="pres">
      <dgm:prSet presAssocID="{7E176F3C-0016-4265-99AB-2E1AF6B4CAC8}" presName="desTx" presStyleLbl="alignAccFollowNode1" presStyleIdx="0" presStyleCnt="5">
        <dgm:presLayoutVars>
          <dgm:bulletEnabled val="1"/>
        </dgm:presLayoutVars>
      </dgm:prSet>
      <dgm:spPr/>
    </dgm:pt>
    <dgm:pt modelId="{328B66E9-BE58-496A-8555-B65D43B99C1D}" type="pres">
      <dgm:prSet presAssocID="{62C25548-E0B3-46B6-A9F4-2D83A80D22FC}" presName="space" presStyleCnt="0"/>
      <dgm:spPr/>
    </dgm:pt>
    <dgm:pt modelId="{7401A189-3417-4C80-8A6D-C2380E45BE13}" type="pres">
      <dgm:prSet presAssocID="{83C5F7EB-3CFC-4499-B323-D69F0DD65050}" presName="composite" presStyleCnt="0"/>
      <dgm:spPr/>
    </dgm:pt>
    <dgm:pt modelId="{8FC5D53B-65E6-4EA0-A975-661561345675}" type="pres">
      <dgm:prSet presAssocID="{83C5F7EB-3CFC-4499-B323-D69F0DD65050}" presName="parTx" presStyleLbl="alignNode1" presStyleIdx="1" presStyleCnt="5">
        <dgm:presLayoutVars>
          <dgm:chMax val="0"/>
          <dgm:chPref val="0"/>
          <dgm:bulletEnabled val="1"/>
        </dgm:presLayoutVars>
      </dgm:prSet>
      <dgm:spPr/>
    </dgm:pt>
    <dgm:pt modelId="{8F89E50A-C7E4-4443-AB5F-DB1E7AA0F88F}" type="pres">
      <dgm:prSet presAssocID="{83C5F7EB-3CFC-4499-B323-D69F0DD65050}" presName="desTx" presStyleLbl="alignAccFollowNode1" presStyleIdx="1" presStyleCnt="5">
        <dgm:presLayoutVars>
          <dgm:bulletEnabled val="1"/>
        </dgm:presLayoutVars>
      </dgm:prSet>
      <dgm:spPr/>
    </dgm:pt>
    <dgm:pt modelId="{19F70538-3E00-4605-BBDA-1B6057F51D6D}" type="pres">
      <dgm:prSet presAssocID="{D33B02E5-81E7-447B-B0CB-9A14F38F793F}" presName="space" presStyleCnt="0"/>
      <dgm:spPr/>
    </dgm:pt>
    <dgm:pt modelId="{573C5A5A-D6EA-470D-8C04-7F3C1ACBEE25}" type="pres">
      <dgm:prSet presAssocID="{6840DD1C-9F4E-4EF1-A420-5B76F39EB760}" presName="composite" presStyleCnt="0"/>
      <dgm:spPr/>
    </dgm:pt>
    <dgm:pt modelId="{9112A95B-B1C6-4292-998E-9B929B62529D}" type="pres">
      <dgm:prSet presAssocID="{6840DD1C-9F4E-4EF1-A420-5B76F39EB760}" presName="parTx" presStyleLbl="alignNode1" presStyleIdx="2" presStyleCnt="5">
        <dgm:presLayoutVars>
          <dgm:chMax val="0"/>
          <dgm:chPref val="0"/>
          <dgm:bulletEnabled val="1"/>
        </dgm:presLayoutVars>
      </dgm:prSet>
      <dgm:spPr/>
    </dgm:pt>
    <dgm:pt modelId="{3DCBA339-CFD4-466C-B4BF-69467C0924EF}" type="pres">
      <dgm:prSet presAssocID="{6840DD1C-9F4E-4EF1-A420-5B76F39EB760}" presName="desTx" presStyleLbl="alignAccFollowNode1" presStyleIdx="2" presStyleCnt="5">
        <dgm:presLayoutVars>
          <dgm:bulletEnabled val="1"/>
        </dgm:presLayoutVars>
      </dgm:prSet>
      <dgm:spPr/>
    </dgm:pt>
    <dgm:pt modelId="{772F355F-6900-4265-AE4E-383A05BD3235}" type="pres">
      <dgm:prSet presAssocID="{22ECA29B-EF14-46AC-8B1F-CFB6EE277AA4}" presName="space" presStyleCnt="0"/>
      <dgm:spPr/>
    </dgm:pt>
    <dgm:pt modelId="{F9C6D030-7389-41A7-9BB6-2BDB554A0D35}" type="pres">
      <dgm:prSet presAssocID="{244770AE-812F-4945-B9AC-999AF208E8C0}" presName="composite" presStyleCnt="0"/>
      <dgm:spPr/>
    </dgm:pt>
    <dgm:pt modelId="{71803EFE-4A94-4EA8-BACC-FEA14481A24B}" type="pres">
      <dgm:prSet presAssocID="{244770AE-812F-4945-B9AC-999AF208E8C0}" presName="parTx" presStyleLbl="alignNode1" presStyleIdx="3" presStyleCnt="5">
        <dgm:presLayoutVars>
          <dgm:chMax val="0"/>
          <dgm:chPref val="0"/>
          <dgm:bulletEnabled val="1"/>
        </dgm:presLayoutVars>
      </dgm:prSet>
      <dgm:spPr/>
    </dgm:pt>
    <dgm:pt modelId="{EA296E97-936C-48D1-9A74-A85DE6E7DD05}" type="pres">
      <dgm:prSet presAssocID="{244770AE-812F-4945-B9AC-999AF208E8C0}" presName="desTx" presStyleLbl="alignAccFollowNode1" presStyleIdx="3" presStyleCnt="5">
        <dgm:presLayoutVars>
          <dgm:bulletEnabled val="1"/>
        </dgm:presLayoutVars>
      </dgm:prSet>
      <dgm:spPr/>
    </dgm:pt>
    <dgm:pt modelId="{42ED3F1E-DD35-49B0-8929-2ABBD2C40233}" type="pres">
      <dgm:prSet presAssocID="{3DA7B4A8-45F9-42AB-B036-C243240AE8D2}" presName="space" presStyleCnt="0"/>
      <dgm:spPr/>
    </dgm:pt>
    <dgm:pt modelId="{180A3F4E-C532-45D2-BE0A-4A5D4A707C2A}" type="pres">
      <dgm:prSet presAssocID="{BBFD7E4D-84ED-47D2-A2F1-D40BDC3802DE}" presName="composite" presStyleCnt="0"/>
      <dgm:spPr/>
    </dgm:pt>
    <dgm:pt modelId="{46DE785E-49B2-434F-B73C-0614090F7C21}" type="pres">
      <dgm:prSet presAssocID="{BBFD7E4D-84ED-47D2-A2F1-D40BDC3802DE}" presName="parTx" presStyleLbl="alignNode1" presStyleIdx="4" presStyleCnt="5">
        <dgm:presLayoutVars>
          <dgm:chMax val="0"/>
          <dgm:chPref val="0"/>
          <dgm:bulletEnabled val="1"/>
        </dgm:presLayoutVars>
      </dgm:prSet>
      <dgm:spPr/>
    </dgm:pt>
    <dgm:pt modelId="{8156D78D-8F99-4C8A-A32C-30DEFE3074D8}" type="pres">
      <dgm:prSet presAssocID="{BBFD7E4D-84ED-47D2-A2F1-D40BDC3802DE}" presName="desTx" presStyleLbl="alignAccFollowNode1" presStyleIdx="4" presStyleCnt="5">
        <dgm:presLayoutVars>
          <dgm:bulletEnabled val="1"/>
        </dgm:presLayoutVars>
      </dgm:prSet>
      <dgm:spPr/>
    </dgm:pt>
  </dgm:ptLst>
  <dgm:cxnLst>
    <dgm:cxn modelId="{74140901-00A4-4556-A085-6B76697B4565}" srcId="{6840DD1C-9F4E-4EF1-A420-5B76F39EB760}" destId="{74BFD43A-B428-42EA-A6D0-660C9D2FAC3A}" srcOrd="0" destOrd="0" parTransId="{AC74BF1F-C04F-46E6-8747-D0187657EF41}" sibTransId="{F42E2D8B-4CA1-4A48-8A75-8D4456BD3090}"/>
    <dgm:cxn modelId="{90ACC309-1ECD-4563-B696-D1701F056B7B}" type="presOf" srcId="{09CE2326-C1FF-4F8E-B380-940D8B377ED1}" destId="{8F89E50A-C7E4-4443-AB5F-DB1E7AA0F88F}" srcOrd="0" destOrd="0" presId="urn:microsoft.com/office/officeart/2005/8/layout/hList1"/>
    <dgm:cxn modelId="{0CE1A926-3306-4E44-A924-A4B0901CE2CC}" type="presOf" srcId="{74BFD43A-B428-42EA-A6D0-660C9D2FAC3A}" destId="{3DCBA339-CFD4-466C-B4BF-69467C0924EF}" srcOrd="0" destOrd="0" presId="urn:microsoft.com/office/officeart/2005/8/layout/hList1"/>
    <dgm:cxn modelId="{4022433E-DD0F-4B7E-A3BA-7CF0FA27CE68}" type="presOf" srcId="{9D259100-3727-4E8D-BD9C-035E5A7755AC}" destId="{8156D78D-8F99-4C8A-A32C-30DEFE3074D8}" srcOrd="0" destOrd="0" presId="urn:microsoft.com/office/officeart/2005/8/layout/hList1"/>
    <dgm:cxn modelId="{CA591D40-488F-456B-8387-AAC2618FCE4E}" type="presOf" srcId="{7E176F3C-0016-4265-99AB-2E1AF6B4CAC8}" destId="{52CA546B-9CF0-4BF4-8A50-6568B19EBD6A}" srcOrd="0" destOrd="0" presId="urn:microsoft.com/office/officeart/2005/8/layout/hList1"/>
    <dgm:cxn modelId="{A695A65C-B9F5-421F-9FCA-903797B09328}" type="presOf" srcId="{83C5F7EB-3CFC-4499-B323-D69F0DD65050}" destId="{8FC5D53B-65E6-4EA0-A975-661561345675}" srcOrd="0" destOrd="0" presId="urn:microsoft.com/office/officeart/2005/8/layout/hList1"/>
    <dgm:cxn modelId="{12B20F54-EF04-430D-8F28-72AA99BEF0FF}" srcId="{89730144-3AF2-4241-9640-F6A75CFAF829}" destId="{244770AE-812F-4945-B9AC-999AF208E8C0}" srcOrd="3" destOrd="0" parTransId="{97E69ACD-9F2B-45C3-8322-E5A229825427}" sibTransId="{3DA7B4A8-45F9-42AB-B036-C243240AE8D2}"/>
    <dgm:cxn modelId="{88CDC455-9E22-4DAB-9DC7-4C4996712460}" type="presOf" srcId="{244770AE-812F-4945-B9AC-999AF208E8C0}" destId="{71803EFE-4A94-4EA8-BACC-FEA14481A24B}" srcOrd="0" destOrd="0" presId="urn:microsoft.com/office/officeart/2005/8/layout/hList1"/>
    <dgm:cxn modelId="{154E9656-E3B3-41FC-ACEA-5CB7673121B6}" srcId="{BBFD7E4D-84ED-47D2-A2F1-D40BDC3802DE}" destId="{9D259100-3727-4E8D-BD9C-035E5A7755AC}" srcOrd="0" destOrd="0" parTransId="{229B730E-0717-42FA-AC06-64267E4F0291}" sibTransId="{0B8ACD26-B4B1-4FA9-9E4B-BD5875443F26}"/>
    <dgm:cxn modelId="{17C26F59-2226-4FA8-80A5-5EE3960AF1AE}" srcId="{244770AE-812F-4945-B9AC-999AF208E8C0}" destId="{5D139F41-0271-4035-B464-D5BF159AA1A3}" srcOrd="0" destOrd="0" parTransId="{3E5A9B31-1633-4CB9-BE7A-793E8040A438}" sibTransId="{0FCF81A4-52BF-431C-A929-C3BBE074A77E}"/>
    <dgm:cxn modelId="{925A8685-1011-47DF-9538-6E783ACD9779}" type="presOf" srcId="{BB23C1B6-B869-470D-8352-20614ACBB363}" destId="{24CA247A-D286-4944-BC2D-C6E2A1C14D44}" srcOrd="0" destOrd="0" presId="urn:microsoft.com/office/officeart/2005/8/layout/hList1"/>
    <dgm:cxn modelId="{5E4E8A96-4C97-49F1-AAB3-6B8CAB8A0E10}" srcId="{89730144-3AF2-4241-9640-F6A75CFAF829}" destId="{7E176F3C-0016-4265-99AB-2E1AF6B4CAC8}" srcOrd="0" destOrd="0" parTransId="{059E3597-94DE-42FC-A994-0AF2C29BDC88}" sibTransId="{62C25548-E0B3-46B6-A9F4-2D83A80D22FC}"/>
    <dgm:cxn modelId="{5C50F49F-D3E5-4A2D-B3F8-020EC7E06C0C}" srcId="{89730144-3AF2-4241-9640-F6A75CFAF829}" destId="{6840DD1C-9F4E-4EF1-A420-5B76F39EB760}" srcOrd="2" destOrd="0" parTransId="{FF01243E-6A5B-4B4E-8991-C4C323E3A15D}" sibTransId="{22ECA29B-EF14-46AC-8B1F-CFB6EE277AA4}"/>
    <dgm:cxn modelId="{F78563A5-8B3F-4BEC-9DE0-AD3EA6AC7BB9}" type="presOf" srcId="{6840DD1C-9F4E-4EF1-A420-5B76F39EB760}" destId="{9112A95B-B1C6-4292-998E-9B929B62529D}" srcOrd="0" destOrd="0" presId="urn:microsoft.com/office/officeart/2005/8/layout/hList1"/>
    <dgm:cxn modelId="{FBEDC6B9-73B4-447B-BDD6-B0D34EBA3786}" srcId="{83C5F7EB-3CFC-4499-B323-D69F0DD65050}" destId="{09CE2326-C1FF-4F8E-B380-940D8B377ED1}" srcOrd="0" destOrd="0" parTransId="{9880B8C2-0A71-4957-8178-99B2ECF7C7C5}" sibTransId="{A1AA8795-6C39-44E3-90E5-A066691A84AB}"/>
    <dgm:cxn modelId="{C17B4EDA-E043-44FB-9630-E84D11420B12}" type="presOf" srcId="{5D139F41-0271-4035-B464-D5BF159AA1A3}" destId="{EA296E97-936C-48D1-9A74-A85DE6E7DD05}" srcOrd="0" destOrd="0" presId="urn:microsoft.com/office/officeart/2005/8/layout/hList1"/>
    <dgm:cxn modelId="{8A37F4DD-32D7-4106-BC68-845AA5CFA033}" type="presOf" srcId="{89730144-3AF2-4241-9640-F6A75CFAF829}" destId="{7F28949D-BF7F-4411-8C77-263C4345A1B4}" srcOrd="0" destOrd="0" presId="urn:microsoft.com/office/officeart/2005/8/layout/hList1"/>
    <dgm:cxn modelId="{56113BDE-0BE0-4B2E-A562-66F3F692F039}" srcId="{89730144-3AF2-4241-9640-F6A75CFAF829}" destId="{BBFD7E4D-84ED-47D2-A2F1-D40BDC3802DE}" srcOrd="4" destOrd="0" parTransId="{11984480-E347-40CC-B745-72506C8A32EE}" sibTransId="{1A4EBD13-18CB-4035-9953-DBC52DA82999}"/>
    <dgm:cxn modelId="{952F7DE0-40E3-4FA9-B91E-68C9D1A7AB33}" srcId="{7E176F3C-0016-4265-99AB-2E1AF6B4CAC8}" destId="{BB23C1B6-B869-470D-8352-20614ACBB363}" srcOrd="0" destOrd="0" parTransId="{22C40DF7-70AE-483A-9433-E516C54098FF}" sibTransId="{A09E1900-07C5-4090-8604-82C900DFE769}"/>
    <dgm:cxn modelId="{28DA9EF3-DDAB-4133-BCBA-D4F32381DAC7}" type="presOf" srcId="{BBFD7E4D-84ED-47D2-A2F1-D40BDC3802DE}" destId="{46DE785E-49B2-434F-B73C-0614090F7C21}" srcOrd="0" destOrd="0" presId="urn:microsoft.com/office/officeart/2005/8/layout/hList1"/>
    <dgm:cxn modelId="{C9671BF9-BB77-48A1-81C1-CBF57262F641}" srcId="{89730144-3AF2-4241-9640-F6A75CFAF829}" destId="{83C5F7EB-3CFC-4499-B323-D69F0DD65050}" srcOrd="1" destOrd="0" parTransId="{765AED6E-E353-4875-8F91-6F9A6EEBC69A}" sibTransId="{D33B02E5-81E7-447B-B0CB-9A14F38F793F}"/>
    <dgm:cxn modelId="{6DB0BB3E-4189-49A6-95DE-4364EED9A84B}" type="presParOf" srcId="{7F28949D-BF7F-4411-8C77-263C4345A1B4}" destId="{47A31AD2-4C2D-462A-9D9A-6AA7F0D75270}" srcOrd="0" destOrd="0" presId="urn:microsoft.com/office/officeart/2005/8/layout/hList1"/>
    <dgm:cxn modelId="{CB573B9D-ADD9-4BFD-9FAA-F5F6D998C910}" type="presParOf" srcId="{47A31AD2-4C2D-462A-9D9A-6AA7F0D75270}" destId="{52CA546B-9CF0-4BF4-8A50-6568B19EBD6A}" srcOrd="0" destOrd="0" presId="urn:microsoft.com/office/officeart/2005/8/layout/hList1"/>
    <dgm:cxn modelId="{81C7456E-CD23-4313-BFB2-D784DA44ED7B}" type="presParOf" srcId="{47A31AD2-4C2D-462A-9D9A-6AA7F0D75270}" destId="{24CA247A-D286-4944-BC2D-C6E2A1C14D44}" srcOrd="1" destOrd="0" presId="urn:microsoft.com/office/officeart/2005/8/layout/hList1"/>
    <dgm:cxn modelId="{9966239A-62B0-493C-8666-5162F9B0CA95}" type="presParOf" srcId="{7F28949D-BF7F-4411-8C77-263C4345A1B4}" destId="{328B66E9-BE58-496A-8555-B65D43B99C1D}" srcOrd="1" destOrd="0" presId="urn:microsoft.com/office/officeart/2005/8/layout/hList1"/>
    <dgm:cxn modelId="{BFE1FDB8-975F-4090-ADBD-454701756A5D}" type="presParOf" srcId="{7F28949D-BF7F-4411-8C77-263C4345A1B4}" destId="{7401A189-3417-4C80-8A6D-C2380E45BE13}" srcOrd="2" destOrd="0" presId="urn:microsoft.com/office/officeart/2005/8/layout/hList1"/>
    <dgm:cxn modelId="{8CD90B2A-89C6-4B64-BD08-040044B64A82}" type="presParOf" srcId="{7401A189-3417-4C80-8A6D-C2380E45BE13}" destId="{8FC5D53B-65E6-4EA0-A975-661561345675}" srcOrd="0" destOrd="0" presId="urn:microsoft.com/office/officeart/2005/8/layout/hList1"/>
    <dgm:cxn modelId="{8FDD24BC-7F7E-4708-A221-DBBC5CF092A9}" type="presParOf" srcId="{7401A189-3417-4C80-8A6D-C2380E45BE13}" destId="{8F89E50A-C7E4-4443-AB5F-DB1E7AA0F88F}" srcOrd="1" destOrd="0" presId="urn:microsoft.com/office/officeart/2005/8/layout/hList1"/>
    <dgm:cxn modelId="{1D34F150-9AB9-46B5-A4DF-50E7C594A218}" type="presParOf" srcId="{7F28949D-BF7F-4411-8C77-263C4345A1B4}" destId="{19F70538-3E00-4605-BBDA-1B6057F51D6D}" srcOrd="3" destOrd="0" presId="urn:microsoft.com/office/officeart/2005/8/layout/hList1"/>
    <dgm:cxn modelId="{B2EEEA78-A5E4-4C0F-84FC-F276F36DE068}" type="presParOf" srcId="{7F28949D-BF7F-4411-8C77-263C4345A1B4}" destId="{573C5A5A-D6EA-470D-8C04-7F3C1ACBEE25}" srcOrd="4" destOrd="0" presId="urn:microsoft.com/office/officeart/2005/8/layout/hList1"/>
    <dgm:cxn modelId="{3D96CD0B-0DDF-4BE8-93FA-E0580A53B284}" type="presParOf" srcId="{573C5A5A-D6EA-470D-8C04-7F3C1ACBEE25}" destId="{9112A95B-B1C6-4292-998E-9B929B62529D}" srcOrd="0" destOrd="0" presId="urn:microsoft.com/office/officeart/2005/8/layout/hList1"/>
    <dgm:cxn modelId="{72AF14A8-B237-4E60-B217-51DA29A46419}" type="presParOf" srcId="{573C5A5A-D6EA-470D-8C04-7F3C1ACBEE25}" destId="{3DCBA339-CFD4-466C-B4BF-69467C0924EF}" srcOrd="1" destOrd="0" presId="urn:microsoft.com/office/officeart/2005/8/layout/hList1"/>
    <dgm:cxn modelId="{7CC4F7DE-C38E-4C38-92E3-A9F4EEDB912D}" type="presParOf" srcId="{7F28949D-BF7F-4411-8C77-263C4345A1B4}" destId="{772F355F-6900-4265-AE4E-383A05BD3235}" srcOrd="5" destOrd="0" presId="urn:microsoft.com/office/officeart/2005/8/layout/hList1"/>
    <dgm:cxn modelId="{D144B5F4-25B6-45BC-8CDA-F7846EB36D56}" type="presParOf" srcId="{7F28949D-BF7F-4411-8C77-263C4345A1B4}" destId="{F9C6D030-7389-41A7-9BB6-2BDB554A0D35}" srcOrd="6" destOrd="0" presId="urn:microsoft.com/office/officeart/2005/8/layout/hList1"/>
    <dgm:cxn modelId="{8CD9C319-B78D-4BAA-9D53-EF09ED114A14}" type="presParOf" srcId="{F9C6D030-7389-41A7-9BB6-2BDB554A0D35}" destId="{71803EFE-4A94-4EA8-BACC-FEA14481A24B}" srcOrd="0" destOrd="0" presId="urn:microsoft.com/office/officeart/2005/8/layout/hList1"/>
    <dgm:cxn modelId="{4A81AC96-E6B8-4D98-B944-4409343ABE79}" type="presParOf" srcId="{F9C6D030-7389-41A7-9BB6-2BDB554A0D35}" destId="{EA296E97-936C-48D1-9A74-A85DE6E7DD05}" srcOrd="1" destOrd="0" presId="urn:microsoft.com/office/officeart/2005/8/layout/hList1"/>
    <dgm:cxn modelId="{701AC6BA-CD61-44D3-901C-D4343BE5A809}" type="presParOf" srcId="{7F28949D-BF7F-4411-8C77-263C4345A1B4}" destId="{42ED3F1E-DD35-49B0-8929-2ABBD2C40233}" srcOrd="7" destOrd="0" presId="urn:microsoft.com/office/officeart/2005/8/layout/hList1"/>
    <dgm:cxn modelId="{2469DB1B-8ECA-4FD0-ABCF-F1CA3AACE1D9}" type="presParOf" srcId="{7F28949D-BF7F-4411-8C77-263C4345A1B4}" destId="{180A3F4E-C532-45D2-BE0A-4A5D4A707C2A}" srcOrd="8" destOrd="0" presId="urn:microsoft.com/office/officeart/2005/8/layout/hList1"/>
    <dgm:cxn modelId="{C28754DB-9690-4718-B6C1-943CBA7D57FE}" type="presParOf" srcId="{180A3F4E-C532-45D2-BE0A-4A5D4A707C2A}" destId="{46DE785E-49B2-434F-B73C-0614090F7C21}" srcOrd="0" destOrd="0" presId="urn:microsoft.com/office/officeart/2005/8/layout/hList1"/>
    <dgm:cxn modelId="{245101F0-B00C-4803-B9C3-871DB0E63593}" type="presParOf" srcId="{180A3F4E-C532-45D2-BE0A-4A5D4A707C2A}" destId="{8156D78D-8F99-4C8A-A32C-30DEFE3074D8}"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en-US" altLang="en-US" sz="1800" b="1" kern="1200" dirty="0">
              <a:solidFill>
                <a:schemeClr val="bg1"/>
              </a:solidFill>
            </a:rPr>
            <a:t>&gt;	width</a:t>
          </a:r>
          <a:r>
            <a:rPr lang="zh-CN" altLang="en-US" sz="1800" b="1" kern="1200" dirty="0">
              <a:solidFill>
                <a:schemeClr val="bg1"/>
              </a:solidFill>
            </a:rPr>
            <a:t>：设置表格的宽度。</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55EBC4C0-1E10-4D3E-B953-0DC3ACAAD6C3}">
      <dgm:prSet custT="1"/>
      <dgm:spPr/>
      <dgm:t>
        <a:bodyPr/>
        <a:lstStyle/>
        <a:p>
          <a:pPr algn="l"/>
          <a:r>
            <a:rPr lang="en-US" altLang="en-US" sz="1800" b="1" kern="1200" dirty="0">
              <a:solidFill>
                <a:schemeClr val="bg1"/>
              </a:solidFill>
            </a:rPr>
            <a:t>&gt;	height</a:t>
          </a:r>
          <a:r>
            <a:rPr lang="zh-CN" altLang="en-US" sz="1800" b="1" kern="1200" dirty="0">
              <a:solidFill>
                <a:schemeClr val="bg1"/>
              </a:solidFill>
            </a:rPr>
            <a:t>：设置表格的高度。</a:t>
          </a:r>
        </a:p>
      </dgm:t>
    </dgm:pt>
    <dgm:pt modelId="{2C1FBFF8-6435-4E66-B174-5D2FD330DE3F}" type="parTrans" cxnId="{9FEE7172-1B4C-4BA9-8B89-48F2CC0493DB}">
      <dgm:prSet/>
      <dgm:spPr/>
      <dgm:t>
        <a:bodyPr/>
        <a:lstStyle/>
        <a:p>
          <a:endParaRPr lang="zh-CN" altLang="en-US"/>
        </a:p>
      </dgm:t>
    </dgm:pt>
    <dgm:pt modelId="{26303182-DF3E-4160-9845-11C7EDEEB1BF}" type="sibTrans" cxnId="{9FEE7172-1B4C-4BA9-8B89-48F2CC0493DB}">
      <dgm:prSet/>
      <dgm:spPr/>
      <dgm:t>
        <a:bodyPr/>
        <a:lstStyle/>
        <a:p>
          <a:endParaRPr lang="zh-CN" altLang="en-US"/>
        </a:p>
      </dgm:t>
    </dgm:pt>
    <dgm:pt modelId="{0F9BF451-89F7-4D20-AF8F-167CD0257030}">
      <dgm:prSet custT="1"/>
      <dgm:spPr/>
      <dgm:t>
        <a:bodyPr/>
        <a:lstStyle/>
        <a:p>
          <a:pPr algn="l"/>
          <a:r>
            <a:rPr lang="en-US" altLang="en-US" sz="1800" b="1" kern="1200" dirty="0">
              <a:solidFill>
                <a:schemeClr val="bg1"/>
              </a:solidFill>
            </a:rPr>
            <a:t>&gt;	align</a:t>
          </a:r>
          <a:r>
            <a:rPr lang="zh-CN" altLang="en-US" sz="1800" b="1" kern="1200" dirty="0">
              <a:solidFill>
                <a:schemeClr val="bg1"/>
              </a:solidFill>
            </a:rPr>
            <a:t>：决定表格在页面上的对齐方式（左对齐、居中对齐或右对齐）。</a:t>
          </a:r>
        </a:p>
      </dgm:t>
    </dgm:pt>
    <dgm:pt modelId="{607C3EC4-2E33-4EAF-BE86-4CA71C2A87DB}" type="parTrans" cxnId="{EB85D285-5566-412C-97AC-C5BBA4C20400}">
      <dgm:prSet/>
      <dgm:spPr/>
      <dgm:t>
        <a:bodyPr/>
        <a:lstStyle/>
        <a:p>
          <a:endParaRPr lang="zh-CN" altLang="en-US"/>
        </a:p>
      </dgm:t>
    </dgm:pt>
    <dgm:pt modelId="{C5CC338E-3899-4371-8F55-E23AD960E0F1}" type="sibTrans" cxnId="{EB85D285-5566-412C-97AC-C5BBA4C20400}">
      <dgm:prSet/>
      <dgm:spPr/>
      <dgm:t>
        <a:bodyPr/>
        <a:lstStyle/>
        <a:p>
          <a:endParaRPr lang="zh-CN" altLang="en-US"/>
        </a:p>
      </dgm:t>
    </dgm:pt>
    <dgm:pt modelId="{ADED50F5-48C0-46A9-99FC-6508BAC5F43D}">
      <dgm:prSet custT="1"/>
      <dgm:spPr/>
      <dgm:t>
        <a:bodyPr/>
        <a:lstStyle/>
        <a:p>
          <a:pPr algn="l"/>
          <a:r>
            <a:rPr lang="en-US" altLang="en-US" sz="1800" b="1" kern="1200" dirty="0">
              <a:solidFill>
                <a:schemeClr val="bg1"/>
              </a:solidFill>
            </a:rPr>
            <a:t>&gt;	bgcolor</a:t>
          </a:r>
          <a:r>
            <a:rPr lang="zh-CN" altLang="en-US" sz="1800" b="1" kern="1200" dirty="0">
              <a:solidFill>
                <a:schemeClr val="bg1"/>
              </a:solidFill>
            </a:rPr>
            <a:t>：定义表格的背景颜色。</a:t>
          </a:r>
        </a:p>
      </dgm:t>
    </dgm:pt>
    <dgm:pt modelId="{4918D3BF-2BF6-4ED6-9EFF-7D124C7BB7BF}" type="parTrans" cxnId="{02AE2D43-1711-4822-A7BE-59FB13196836}">
      <dgm:prSet/>
      <dgm:spPr/>
      <dgm:t>
        <a:bodyPr/>
        <a:lstStyle/>
        <a:p>
          <a:endParaRPr lang="zh-CN" altLang="en-US"/>
        </a:p>
      </dgm:t>
    </dgm:pt>
    <dgm:pt modelId="{4F495A5D-1C8F-4494-9CD1-ACC4CC02F83F}" type="sibTrans" cxnId="{02AE2D43-1711-4822-A7BE-59FB13196836}">
      <dgm:prSet/>
      <dgm:spPr/>
      <dgm:t>
        <a:bodyPr/>
        <a:lstStyle/>
        <a:p>
          <a:endParaRPr lang="zh-CN" altLang="en-US"/>
        </a:p>
      </dgm:t>
    </dgm:pt>
    <dgm:pt modelId="{9A763D2B-560F-4EC5-B778-1A098D2ADBF2}">
      <dgm:prSet custT="1"/>
      <dgm:spPr/>
      <dgm:t>
        <a:bodyPr/>
        <a:lstStyle/>
        <a:p>
          <a:pPr algn="l"/>
          <a:r>
            <a:rPr lang="en-US" altLang="en-US" sz="1800" b="1" kern="1200" dirty="0">
              <a:solidFill>
                <a:schemeClr val="bg1"/>
              </a:solidFill>
            </a:rPr>
            <a:t>&gt;	background</a:t>
          </a:r>
          <a:r>
            <a:rPr lang="zh-CN" altLang="en-US" sz="1800" b="1" kern="1200" dirty="0">
              <a:solidFill>
                <a:schemeClr val="bg1"/>
              </a:solidFill>
            </a:rPr>
            <a:t>：指定表格的背景图像地址。</a:t>
          </a:r>
        </a:p>
      </dgm:t>
    </dgm:pt>
    <dgm:pt modelId="{3D311A8F-0839-4B95-A737-1E40E00F84BC}" type="parTrans" cxnId="{9199CE77-13A0-4504-AE95-C565BBD6E13A}">
      <dgm:prSet/>
      <dgm:spPr/>
      <dgm:t>
        <a:bodyPr/>
        <a:lstStyle/>
        <a:p>
          <a:endParaRPr lang="zh-CN" altLang="en-US"/>
        </a:p>
      </dgm:t>
    </dgm:pt>
    <dgm:pt modelId="{6D0957F9-6200-4427-B3C0-89170038351C}" type="sibTrans" cxnId="{9199CE77-13A0-4504-AE95-C565BBD6E13A}">
      <dgm:prSet/>
      <dgm:spPr/>
      <dgm:t>
        <a:bodyPr/>
        <a:lstStyle/>
        <a:p>
          <a:endParaRPr lang="zh-CN" altLang="en-US"/>
        </a:p>
      </dgm:t>
    </dgm:pt>
    <dgm:pt modelId="{291D9151-5037-4DB5-93E5-E4D8B9B99071}" type="pres">
      <dgm:prSet presAssocID="{89730144-3AF2-4241-9640-F6A75CFAF829}" presName="linear" presStyleCnt="0">
        <dgm:presLayoutVars>
          <dgm:animLvl val="lvl"/>
          <dgm:resizeHandles val="exact"/>
        </dgm:presLayoutVars>
      </dgm:prSet>
      <dgm:spPr/>
    </dgm:pt>
    <dgm:pt modelId="{E9079063-2102-4477-B179-E3AF6EE59F32}" type="pres">
      <dgm:prSet presAssocID="{7E176F3C-0016-4265-99AB-2E1AF6B4CAC8}" presName="parentText" presStyleLbl="node1" presStyleIdx="0" presStyleCnt="5">
        <dgm:presLayoutVars>
          <dgm:chMax val="0"/>
          <dgm:bulletEnabled val="1"/>
        </dgm:presLayoutVars>
      </dgm:prSet>
      <dgm:spPr/>
    </dgm:pt>
    <dgm:pt modelId="{0D4519B3-D16D-469A-A156-A137056FEBEE}" type="pres">
      <dgm:prSet presAssocID="{62C25548-E0B3-46B6-A9F4-2D83A80D22FC}" presName="spacer" presStyleCnt="0"/>
      <dgm:spPr/>
    </dgm:pt>
    <dgm:pt modelId="{22DBC526-DCC0-4046-8519-39DC5191E9EE}" type="pres">
      <dgm:prSet presAssocID="{55EBC4C0-1E10-4D3E-B953-0DC3ACAAD6C3}" presName="parentText" presStyleLbl="node1" presStyleIdx="1" presStyleCnt="5">
        <dgm:presLayoutVars>
          <dgm:chMax val="0"/>
          <dgm:bulletEnabled val="1"/>
        </dgm:presLayoutVars>
      </dgm:prSet>
      <dgm:spPr/>
    </dgm:pt>
    <dgm:pt modelId="{471330D7-F668-4CB8-B98E-C56E212DAB78}" type="pres">
      <dgm:prSet presAssocID="{26303182-DF3E-4160-9845-11C7EDEEB1BF}" presName="spacer" presStyleCnt="0"/>
      <dgm:spPr/>
    </dgm:pt>
    <dgm:pt modelId="{C900239B-C4E4-4A3B-969A-67255511B484}" type="pres">
      <dgm:prSet presAssocID="{0F9BF451-89F7-4D20-AF8F-167CD0257030}" presName="parentText" presStyleLbl="node1" presStyleIdx="2" presStyleCnt="5">
        <dgm:presLayoutVars>
          <dgm:chMax val="0"/>
          <dgm:bulletEnabled val="1"/>
        </dgm:presLayoutVars>
      </dgm:prSet>
      <dgm:spPr/>
    </dgm:pt>
    <dgm:pt modelId="{D1494659-C08F-4CE1-8399-4CFCECBCC6BD}" type="pres">
      <dgm:prSet presAssocID="{C5CC338E-3899-4371-8F55-E23AD960E0F1}" presName="spacer" presStyleCnt="0"/>
      <dgm:spPr/>
    </dgm:pt>
    <dgm:pt modelId="{D62405C7-D29C-4678-96A9-A8E1CA94A84A}" type="pres">
      <dgm:prSet presAssocID="{ADED50F5-48C0-46A9-99FC-6508BAC5F43D}" presName="parentText" presStyleLbl="node1" presStyleIdx="3" presStyleCnt="5">
        <dgm:presLayoutVars>
          <dgm:chMax val="0"/>
          <dgm:bulletEnabled val="1"/>
        </dgm:presLayoutVars>
      </dgm:prSet>
      <dgm:spPr/>
    </dgm:pt>
    <dgm:pt modelId="{E298D613-923D-4B1A-B72D-A263715949F5}" type="pres">
      <dgm:prSet presAssocID="{4F495A5D-1C8F-4494-9CD1-ACC4CC02F83F}" presName="spacer" presStyleCnt="0"/>
      <dgm:spPr/>
    </dgm:pt>
    <dgm:pt modelId="{1B7256EA-BFA1-4DDC-B4FE-063EDE76FBAF}" type="pres">
      <dgm:prSet presAssocID="{9A763D2B-560F-4EC5-B778-1A098D2ADBF2}" presName="parentText" presStyleLbl="node1" presStyleIdx="4" presStyleCnt="5">
        <dgm:presLayoutVars>
          <dgm:chMax val="0"/>
          <dgm:bulletEnabled val="1"/>
        </dgm:presLayoutVars>
      </dgm:prSet>
      <dgm:spPr/>
    </dgm:pt>
  </dgm:ptLst>
  <dgm:cxnLst>
    <dgm:cxn modelId="{BF7EE91D-9288-4777-A74C-BC543EFA797B}" type="presOf" srcId="{7E176F3C-0016-4265-99AB-2E1AF6B4CAC8}" destId="{E9079063-2102-4477-B179-E3AF6EE59F32}" srcOrd="0" destOrd="0" presId="urn:microsoft.com/office/officeart/2005/8/layout/vList2"/>
    <dgm:cxn modelId="{8B656524-B59A-468D-9005-99C56C820B56}" type="presOf" srcId="{9A763D2B-560F-4EC5-B778-1A098D2ADBF2}" destId="{1B7256EA-BFA1-4DDC-B4FE-063EDE76FBAF}" srcOrd="0" destOrd="0" presId="urn:microsoft.com/office/officeart/2005/8/layout/vList2"/>
    <dgm:cxn modelId="{02AE2D43-1711-4822-A7BE-59FB13196836}" srcId="{89730144-3AF2-4241-9640-F6A75CFAF829}" destId="{ADED50F5-48C0-46A9-99FC-6508BAC5F43D}" srcOrd="3" destOrd="0" parTransId="{4918D3BF-2BF6-4ED6-9EFF-7D124C7BB7BF}" sibTransId="{4F495A5D-1C8F-4494-9CD1-ACC4CC02F83F}"/>
    <dgm:cxn modelId="{9FEE7172-1B4C-4BA9-8B89-48F2CC0493DB}" srcId="{89730144-3AF2-4241-9640-F6A75CFAF829}" destId="{55EBC4C0-1E10-4D3E-B953-0DC3ACAAD6C3}" srcOrd="1" destOrd="0" parTransId="{2C1FBFF8-6435-4E66-B174-5D2FD330DE3F}" sibTransId="{26303182-DF3E-4160-9845-11C7EDEEB1BF}"/>
    <dgm:cxn modelId="{04F60356-31D9-4E2A-88E9-D66B614651DD}" type="presOf" srcId="{89730144-3AF2-4241-9640-F6A75CFAF829}" destId="{291D9151-5037-4DB5-93E5-E4D8B9B99071}" srcOrd="0" destOrd="0" presId="urn:microsoft.com/office/officeart/2005/8/layout/vList2"/>
    <dgm:cxn modelId="{9199CE77-13A0-4504-AE95-C565BBD6E13A}" srcId="{89730144-3AF2-4241-9640-F6A75CFAF829}" destId="{9A763D2B-560F-4EC5-B778-1A098D2ADBF2}" srcOrd="4" destOrd="0" parTransId="{3D311A8F-0839-4B95-A737-1E40E00F84BC}" sibTransId="{6D0957F9-6200-4427-B3C0-89170038351C}"/>
    <dgm:cxn modelId="{B1BC5959-F713-481F-AA4D-40AB622D3836}" type="presOf" srcId="{55EBC4C0-1E10-4D3E-B953-0DC3ACAAD6C3}" destId="{22DBC526-DCC0-4046-8519-39DC5191E9EE}" srcOrd="0" destOrd="0" presId="urn:microsoft.com/office/officeart/2005/8/layout/vList2"/>
    <dgm:cxn modelId="{EB85D285-5566-412C-97AC-C5BBA4C20400}" srcId="{89730144-3AF2-4241-9640-F6A75CFAF829}" destId="{0F9BF451-89F7-4D20-AF8F-167CD0257030}" srcOrd="2" destOrd="0" parTransId="{607C3EC4-2E33-4EAF-BE86-4CA71C2A87DB}" sibTransId="{C5CC338E-3899-4371-8F55-E23AD960E0F1}"/>
    <dgm:cxn modelId="{5E4E8A96-4C97-49F1-AAB3-6B8CAB8A0E10}" srcId="{89730144-3AF2-4241-9640-F6A75CFAF829}" destId="{7E176F3C-0016-4265-99AB-2E1AF6B4CAC8}" srcOrd="0" destOrd="0" parTransId="{059E3597-94DE-42FC-A994-0AF2C29BDC88}" sibTransId="{62C25548-E0B3-46B6-A9F4-2D83A80D22FC}"/>
    <dgm:cxn modelId="{935471AB-2F86-4F5C-B86E-AE03C2106619}" type="presOf" srcId="{ADED50F5-48C0-46A9-99FC-6508BAC5F43D}" destId="{D62405C7-D29C-4678-96A9-A8E1CA94A84A}" srcOrd="0" destOrd="0" presId="urn:microsoft.com/office/officeart/2005/8/layout/vList2"/>
    <dgm:cxn modelId="{889301CE-E912-4754-A7B2-AFDC23FE1E38}" type="presOf" srcId="{0F9BF451-89F7-4D20-AF8F-167CD0257030}" destId="{C900239B-C4E4-4A3B-969A-67255511B484}" srcOrd="0" destOrd="0" presId="urn:microsoft.com/office/officeart/2005/8/layout/vList2"/>
    <dgm:cxn modelId="{596626CC-810C-4039-9CD8-897E9D9D6B00}" type="presParOf" srcId="{291D9151-5037-4DB5-93E5-E4D8B9B99071}" destId="{E9079063-2102-4477-B179-E3AF6EE59F32}" srcOrd="0" destOrd="0" presId="urn:microsoft.com/office/officeart/2005/8/layout/vList2"/>
    <dgm:cxn modelId="{95D7C463-AB4C-4199-AD95-3092DCB2FFEE}" type="presParOf" srcId="{291D9151-5037-4DB5-93E5-E4D8B9B99071}" destId="{0D4519B3-D16D-469A-A156-A137056FEBEE}" srcOrd="1" destOrd="0" presId="urn:microsoft.com/office/officeart/2005/8/layout/vList2"/>
    <dgm:cxn modelId="{36AD3F1E-704E-4231-89AF-813AAA159054}" type="presParOf" srcId="{291D9151-5037-4DB5-93E5-E4D8B9B99071}" destId="{22DBC526-DCC0-4046-8519-39DC5191E9EE}" srcOrd="2" destOrd="0" presId="urn:microsoft.com/office/officeart/2005/8/layout/vList2"/>
    <dgm:cxn modelId="{4C115C41-C9DC-408E-B854-D514983D814F}" type="presParOf" srcId="{291D9151-5037-4DB5-93E5-E4D8B9B99071}" destId="{471330D7-F668-4CB8-B98E-C56E212DAB78}" srcOrd="3" destOrd="0" presId="urn:microsoft.com/office/officeart/2005/8/layout/vList2"/>
    <dgm:cxn modelId="{26817607-CC02-44DF-B879-A43FA4B913FF}" type="presParOf" srcId="{291D9151-5037-4DB5-93E5-E4D8B9B99071}" destId="{C900239B-C4E4-4A3B-969A-67255511B484}" srcOrd="4" destOrd="0" presId="urn:microsoft.com/office/officeart/2005/8/layout/vList2"/>
    <dgm:cxn modelId="{B0AF7355-F459-4D0C-967E-EF9B6FA674D5}" type="presParOf" srcId="{291D9151-5037-4DB5-93E5-E4D8B9B99071}" destId="{D1494659-C08F-4CE1-8399-4CFCECBCC6BD}" srcOrd="5" destOrd="0" presId="urn:microsoft.com/office/officeart/2005/8/layout/vList2"/>
    <dgm:cxn modelId="{4FF21147-6D53-4D7C-A852-0DFDE239D855}" type="presParOf" srcId="{291D9151-5037-4DB5-93E5-E4D8B9B99071}" destId="{D62405C7-D29C-4678-96A9-A8E1CA94A84A}" srcOrd="6" destOrd="0" presId="urn:microsoft.com/office/officeart/2005/8/layout/vList2"/>
    <dgm:cxn modelId="{7DF3F6C8-C1C9-424A-982A-CE7087E2ACF8}" type="presParOf" srcId="{291D9151-5037-4DB5-93E5-E4D8B9B99071}" destId="{E298D613-923D-4B1A-B72D-A263715949F5}" srcOrd="7" destOrd="0" presId="urn:microsoft.com/office/officeart/2005/8/layout/vList2"/>
    <dgm:cxn modelId="{968A0D1E-D41F-4E50-B5FF-5EC3CF1AB13E}" type="presParOf" srcId="{291D9151-5037-4DB5-93E5-E4D8B9B99071}" destId="{1B7256EA-BFA1-4DDC-B4FE-063EDE76FBAF}" srcOrd="8"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en-US" altLang="en-US" sz="1800" b="1" kern="1200" dirty="0">
              <a:solidFill>
                <a:schemeClr val="bg1"/>
              </a:solidFill>
            </a:rPr>
            <a:t>&gt;	height</a:t>
          </a:r>
          <a:r>
            <a:rPr lang="zh-CN" altLang="en-US" sz="1800" b="1" kern="1200" dirty="0">
              <a:solidFill>
                <a:schemeClr val="bg1"/>
              </a:solidFill>
            </a:rPr>
            <a:t>：控制行的高度。</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3C0AA8FF-4C97-46F2-91D5-0D8D47084E58}">
      <dgm:prSet custT="1"/>
      <dgm:spPr/>
      <dgm:t>
        <a:bodyPr/>
        <a:lstStyle/>
        <a:p>
          <a:pPr algn="l"/>
          <a:r>
            <a:rPr lang="en-US" altLang="en-US" sz="1800" b="1" kern="1200" dirty="0">
              <a:solidFill>
                <a:schemeClr val="bg1"/>
              </a:solidFill>
            </a:rPr>
            <a:t>&gt;	bordercolor</a:t>
          </a:r>
          <a:r>
            <a:rPr lang="zh-CN" altLang="en-US" sz="1800" b="1" kern="1200" dirty="0">
              <a:solidFill>
                <a:schemeClr val="bg1"/>
              </a:solidFill>
            </a:rPr>
            <a:t>：设定行的边框颜色。</a:t>
          </a:r>
        </a:p>
      </dgm:t>
    </dgm:pt>
    <dgm:pt modelId="{ED4CD263-997E-4668-A925-9221306DABEE}" type="parTrans" cxnId="{D8F8E4BD-CC8E-4AB5-B37F-07D91B410A28}">
      <dgm:prSet/>
      <dgm:spPr/>
      <dgm:t>
        <a:bodyPr/>
        <a:lstStyle/>
        <a:p>
          <a:endParaRPr lang="zh-CN" altLang="en-US"/>
        </a:p>
      </dgm:t>
    </dgm:pt>
    <dgm:pt modelId="{C704654B-3CF1-4438-8879-7E32D5ACFFDE}" type="sibTrans" cxnId="{D8F8E4BD-CC8E-4AB5-B37F-07D91B410A28}">
      <dgm:prSet/>
      <dgm:spPr/>
      <dgm:t>
        <a:bodyPr/>
        <a:lstStyle/>
        <a:p>
          <a:endParaRPr lang="zh-CN" altLang="en-US"/>
        </a:p>
      </dgm:t>
    </dgm:pt>
    <dgm:pt modelId="{8F24E2B6-BF37-46DA-ABD8-CEFBA7324247}">
      <dgm:prSet custT="1"/>
      <dgm:spPr/>
      <dgm:t>
        <a:bodyPr/>
        <a:lstStyle/>
        <a:p>
          <a:pPr algn="l"/>
          <a:r>
            <a:rPr lang="en-US" altLang="en-US" sz="1800" b="1" kern="1200" dirty="0">
              <a:solidFill>
                <a:schemeClr val="bg1"/>
              </a:solidFill>
            </a:rPr>
            <a:t>&gt;	bgcolor/background</a:t>
          </a:r>
          <a:r>
            <a:rPr lang="zh-CN" altLang="en-US" sz="1800" b="1" kern="1200" dirty="0">
              <a:solidFill>
                <a:schemeClr val="bg1"/>
              </a:solidFill>
            </a:rPr>
            <a:t>：设置行的背景颜色或背景图片。</a:t>
          </a:r>
        </a:p>
      </dgm:t>
    </dgm:pt>
    <dgm:pt modelId="{91247C86-B814-4008-A759-F0DE7D76C00B}" type="parTrans" cxnId="{1F325D28-094C-4332-A28C-A19C8961F355}">
      <dgm:prSet/>
      <dgm:spPr/>
      <dgm:t>
        <a:bodyPr/>
        <a:lstStyle/>
        <a:p>
          <a:endParaRPr lang="zh-CN" altLang="en-US"/>
        </a:p>
      </dgm:t>
    </dgm:pt>
    <dgm:pt modelId="{CA95F782-B24D-44A5-B477-95B31E0DFB34}" type="sibTrans" cxnId="{1F325D28-094C-4332-A28C-A19C8961F355}">
      <dgm:prSet/>
      <dgm:spPr/>
      <dgm:t>
        <a:bodyPr/>
        <a:lstStyle/>
        <a:p>
          <a:endParaRPr lang="zh-CN" altLang="en-US"/>
        </a:p>
      </dgm:t>
    </dgm:pt>
    <dgm:pt modelId="{D035410E-3AC1-47A8-8FB7-5D6C2BACF4D5}">
      <dgm:prSet custT="1"/>
      <dgm:spPr/>
      <dgm:t>
        <a:bodyPr/>
        <a:lstStyle/>
        <a:p>
          <a:pPr algn="l"/>
          <a:r>
            <a:rPr lang="en-US" altLang="en-US" sz="1800" b="1" kern="1200" dirty="0">
              <a:solidFill>
                <a:schemeClr val="bg1"/>
              </a:solidFill>
            </a:rPr>
            <a:t>&gt;	align</a:t>
          </a:r>
          <a:r>
            <a:rPr lang="zh-CN" altLang="en-US" sz="1800" b="1" kern="1200" dirty="0">
              <a:solidFill>
                <a:schemeClr val="bg1"/>
              </a:solidFill>
            </a:rPr>
            <a:t>：设置表格行内文字的水平对齐方式（左对齐、居中对齐、右对齐）。</a:t>
          </a:r>
        </a:p>
      </dgm:t>
    </dgm:pt>
    <dgm:pt modelId="{4CBD2183-0B02-447C-9C44-ED7CC0785C5E}" type="parTrans" cxnId="{6E6CED61-88CD-460E-8FFE-BEE06C52BC83}">
      <dgm:prSet/>
      <dgm:spPr/>
      <dgm:t>
        <a:bodyPr/>
        <a:lstStyle/>
        <a:p>
          <a:endParaRPr lang="zh-CN" altLang="en-US"/>
        </a:p>
      </dgm:t>
    </dgm:pt>
    <dgm:pt modelId="{02D1D1EB-97D7-48DE-80AE-1BD342CC89B0}" type="sibTrans" cxnId="{6E6CED61-88CD-460E-8FFE-BEE06C52BC83}">
      <dgm:prSet/>
      <dgm:spPr/>
      <dgm:t>
        <a:bodyPr/>
        <a:lstStyle/>
        <a:p>
          <a:endParaRPr lang="zh-CN" altLang="en-US"/>
        </a:p>
      </dgm:t>
    </dgm:pt>
    <dgm:pt modelId="{47469A20-ECDB-4E76-95F5-554E1D2D0186}">
      <dgm:prSet custT="1"/>
      <dgm:spPr/>
      <dgm:t>
        <a:bodyPr/>
        <a:lstStyle/>
        <a:p>
          <a:pPr algn="l"/>
          <a:r>
            <a:rPr lang="en-US" altLang="en-US" sz="1800" b="1" kern="1200" dirty="0">
              <a:solidFill>
                <a:schemeClr val="bg1"/>
              </a:solidFill>
            </a:rPr>
            <a:t>&gt;	valign</a:t>
          </a:r>
          <a:r>
            <a:rPr lang="zh-CN" altLang="en-US" sz="1800" b="1" kern="1200" dirty="0">
              <a:solidFill>
                <a:schemeClr val="bg1"/>
              </a:solidFill>
            </a:rPr>
            <a:t>：设置表格行内文字的垂直对齐方式（顶部对齐、居中对齐、底部对齐）。</a:t>
          </a:r>
        </a:p>
      </dgm:t>
    </dgm:pt>
    <dgm:pt modelId="{34B442E3-455F-4814-80B0-B65D63B17B88}" type="parTrans" cxnId="{B829BB90-8A48-4253-AE2C-D39B6DB51855}">
      <dgm:prSet/>
      <dgm:spPr/>
      <dgm:t>
        <a:bodyPr/>
        <a:lstStyle/>
        <a:p>
          <a:endParaRPr lang="zh-CN" altLang="en-US"/>
        </a:p>
      </dgm:t>
    </dgm:pt>
    <dgm:pt modelId="{0B2F3143-7281-4586-B4EF-80771F403EEB}" type="sibTrans" cxnId="{B829BB90-8A48-4253-AE2C-D39B6DB51855}">
      <dgm:prSet/>
      <dgm:spPr/>
      <dgm:t>
        <a:bodyPr/>
        <a:lstStyle/>
        <a:p>
          <a:endParaRPr lang="zh-CN" altLang="en-US"/>
        </a:p>
      </dgm:t>
    </dgm:pt>
    <dgm:pt modelId="{291D9151-5037-4DB5-93E5-E4D8B9B99071}" type="pres">
      <dgm:prSet presAssocID="{89730144-3AF2-4241-9640-F6A75CFAF829}" presName="linear" presStyleCnt="0">
        <dgm:presLayoutVars>
          <dgm:animLvl val="lvl"/>
          <dgm:resizeHandles val="exact"/>
        </dgm:presLayoutVars>
      </dgm:prSet>
      <dgm:spPr/>
    </dgm:pt>
    <dgm:pt modelId="{E9079063-2102-4477-B179-E3AF6EE59F32}" type="pres">
      <dgm:prSet presAssocID="{7E176F3C-0016-4265-99AB-2E1AF6B4CAC8}" presName="parentText" presStyleLbl="node1" presStyleIdx="0" presStyleCnt="5">
        <dgm:presLayoutVars>
          <dgm:chMax val="0"/>
          <dgm:bulletEnabled val="1"/>
        </dgm:presLayoutVars>
      </dgm:prSet>
      <dgm:spPr/>
    </dgm:pt>
    <dgm:pt modelId="{0D4519B3-D16D-469A-A156-A137056FEBEE}" type="pres">
      <dgm:prSet presAssocID="{62C25548-E0B3-46B6-A9F4-2D83A80D22FC}" presName="spacer" presStyleCnt="0"/>
      <dgm:spPr/>
    </dgm:pt>
    <dgm:pt modelId="{5B073C54-D4CF-482A-9D08-D978EB1EF9FA}" type="pres">
      <dgm:prSet presAssocID="{3C0AA8FF-4C97-46F2-91D5-0D8D47084E58}" presName="parentText" presStyleLbl="node1" presStyleIdx="1" presStyleCnt="5">
        <dgm:presLayoutVars>
          <dgm:chMax val="0"/>
          <dgm:bulletEnabled val="1"/>
        </dgm:presLayoutVars>
      </dgm:prSet>
      <dgm:spPr/>
    </dgm:pt>
    <dgm:pt modelId="{50BDF20D-3BAF-49D2-997E-80B53430B12E}" type="pres">
      <dgm:prSet presAssocID="{C704654B-3CF1-4438-8879-7E32D5ACFFDE}" presName="spacer" presStyleCnt="0"/>
      <dgm:spPr/>
    </dgm:pt>
    <dgm:pt modelId="{D1CBFA5C-98C2-43CF-A87E-C50A0DD85432}" type="pres">
      <dgm:prSet presAssocID="{8F24E2B6-BF37-46DA-ABD8-CEFBA7324247}" presName="parentText" presStyleLbl="node1" presStyleIdx="2" presStyleCnt="5">
        <dgm:presLayoutVars>
          <dgm:chMax val="0"/>
          <dgm:bulletEnabled val="1"/>
        </dgm:presLayoutVars>
      </dgm:prSet>
      <dgm:spPr/>
    </dgm:pt>
    <dgm:pt modelId="{77D0D318-FF03-47AE-B700-CF7A1AAC8361}" type="pres">
      <dgm:prSet presAssocID="{CA95F782-B24D-44A5-B477-95B31E0DFB34}" presName="spacer" presStyleCnt="0"/>
      <dgm:spPr/>
    </dgm:pt>
    <dgm:pt modelId="{A23F2C21-4599-465D-ADC7-E1B5D08E8243}" type="pres">
      <dgm:prSet presAssocID="{D035410E-3AC1-47A8-8FB7-5D6C2BACF4D5}" presName="parentText" presStyleLbl="node1" presStyleIdx="3" presStyleCnt="5">
        <dgm:presLayoutVars>
          <dgm:chMax val="0"/>
          <dgm:bulletEnabled val="1"/>
        </dgm:presLayoutVars>
      </dgm:prSet>
      <dgm:spPr/>
    </dgm:pt>
    <dgm:pt modelId="{BEBB6460-5C52-4A2E-A011-F3FDB0316ECD}" type="pres">
      <dgm:prSet presAssocID="{02D1D1EB-97D7-48DE-80AE-1BD342CC89B0}" presName="spacer" presStyleCnt="0"/>
      <dgm:spPr/>
    </dgm:pt>
    <dgm:pt modelId="{E2A8BFCA-7A63-4411-92D3-C3CCCD574F61}" type="pres">
      <dgm:prSet presAssocID="{47469A20-ECDB-4E76-95F5-554E1D2D0186}" presName="parentText" presStyleLbl="node1" presStyleIdx="4" presStyleCnt="5">
        <dgm:presLayoutVars>
          <dgm:chMax val="0"/>
          <dgm:bulletEnabled val="1"/>
        </dgm:presLayoutVars>
      </dgm:prSet>
      <dgm:spPr/>
    </dgm:pt>
  </dgm:ptLst>
  <dgm:cxnLst>
    <dgm:cxn modelId="{BF7EE91D-9288-4777-A74C-BC543EFA797B}" type="presOf" srcId="{7E176F3C-0016-4265-99AB-2E1AF6B4CAC8}" destId="{E9079063-2102-4477-B179-E3AF6EE59F32}" srcOrd="0" destOrd="0" presId="urn:microsoft.com/office/officeart/2005/8/layout/vList2"/>
    <dgm:cxn modelId="{1F325D28-094C-4332-A28C-A19C8961F355}" srcId="{89730144-3AF2-4241-9640-F6A75CFAF829}" destId="{8F24E2B6-BF37-46DA-ABD8-CEFBA7324247}" srcOrd="2" destOrd="0" parTransId="{91247C86-B814-4008-A759-F0DE7D76C00B}" sibTransId="{CA95F782-B24D-44A5-B477-95B31E0DFB34}"/>
    <dgm:cxn modelId="{78BDC928-F5CC-4592-9F5C-89F72A110F38}" type="presOf" srcId="{3C0AA8FF-4C97-46F2-91D5-0D8D47084E58}" destId="{5B073C54-D4CF-482A-9D08-D978EB1EF9FA}" srcOrd="0" destOrd="0" presId="urn:microsoft.com/office/officeart/2005/8/layout/vList2"/>
    <dgm:cxn modelId="{6E6CED61-88CD-460E-8FFE-BEE06C52BC83}" srcId="{89730144-3AF2-4241-9640-F6A75CFAF829}" destId="{D035410E-3AC1-47A8-8FB7-5D6C2BACF4D5}" srcOrd="3" destOrd="0" parTransId="{4CBD2183-0B02-447C-9C44-ED7CC0785C5E}" sibTransId="{02D1D1EB-97D7-48DE-80AE-1BD342CC89B0}"/>
    <dgm:cxn modelId="{36634C4A-3FE6-4642-97DC-CAC226B4C753}" type="presOf" srcId="{8F24E2B6-BF37-46DA-ABD8-CEFBA7324247}" destId="{D1CBFA5C-98C2-43CF-A87E-C50A0DD85432}" srcOrd="0" destOrd="0" presId="urn:microsoft.com/office/officeart/2005/8/layout/vList2"/>
    <dgm:cxn modelId="{04F60356-31D9-4E2A-88E9-D66B614651DD}" type="presOf" srcId="{89730144-3AF2-4241-9640-F6A75CFAF829}" destId="{291D9151-5037-4DB5-93E5-E4D8B9B99071}" srcOrd="0" destOrd="0" presId="urn:microsoft.com/office/officeart/2005/8/layout/vList2"/>
    <dgm:cxn modelId="{B829BB90-8A48-4253-AE2C-D39B6DB51855}" srcId="{89730144-3AF2-4241-9640-F6A75CFAF829}" destId="{47469A20-ECDB-4E76-95F5-554E1D2D0186}" srcOrd="4" destOrd="0" parTransId="{34B442E3-455F-4814-80B0-B65D63B17B88}" sibTransId="{0B2F3143-7281-4586-B4EF-80771F403EEB}"/>
    <dgm:cxn modelId="{5E4E8A96-4C97-49F1-AAB3-6B8CAB8A0E10}" srcId="{89730144-3AF2-4241-9640-F6A75CFAF829}" destId="{7E176F3C-0016-4265-99AB-2E1AF6B4CAC8}" srcOrd="0" destOrd="0" parTransId="{059E3597-94DE-42FC-A994-0AF2C29BDC88}" sibTransId="{62C25548-E0B3-46B6-A9F4-2D83A80D22FC}"/>
    <dgm:cxn modelId="{D8F8E4BD-CC8E-4AB5-B37F-07D91B410A28}" srcId="{89730144-3AF2-4241-9640-F6A75CFAF829}" destId="{3C0AA8FF-4C97-46F2-91D5-0D8D47084E58}" srcOrd="1" destOrd="0" parTransId="{ED4CD263-997E-4668-A925-9221306DABEE}" sibTransId="{C704654B-3CF1-4438-8879-7E32D5ACFFDE}"/>
    <dgm:cxn modelId="{F9F4A6D5-81BE-4025-8E0B-25F2F4D5487E}" type="presOf" srcId="{47469A20-ECDB-4E76-95F5-554E1D2D0186}" destId="{E2A8BFCA-7A63-4411-92D3-C3CCCD574F61}" srcOrd="0" destOrd="0" presId="urn:microsoft.com/office/officeart/2005/8/layout/vList2"/>
    <dgm:cxn modelId="{A7E6AEE2-88A2-4067-AF28-45B07382FEC7}" type="presOf" srcId="{D035410E-3AC1-47A8-8FB7-5D6C2BACF4D5}" destId="{A23F2C21-4599-465D-ADC7-E1B5D08E8243}" srcOrd="0" destOrd="0" presId="urn:microsoft.com/office/officeart/2005/8/layout/vList2"/>
    <dgm:cxn modelId="{596626CC-810C-4039-9CD8-897E9D9D6B00}" type="presParOf" srcId="{291D9151-5037-4DB5-93E5-E4D8B9B99071}" destId="{E9079063-2102-4477-B179-E3AF6EE59F32}" srcOrd="0" destOrd="0" presId="urn:microsoft.com/office/officeart/2005/8/layout/vList2"/>
    <dgm:cxn modelId="{95D7C463-AB4C-4199-AD95-3092DCB2FFEE}" type="presParOf" srcId="{291D9151-5037-4DB5-93E5-E4D8B9B99071}" destId="{0D4519B3-D16D-469A-A156-A137056FEBEE}" srcOrd="1" destOrd="0" presId="urn:microsoft.com/office/officeart/2005/8/layout/vList2"/>
    <dgm:cxn modelId="{280F7D47-D59C-44C5-B791-8C6C1F5E1319}" type="presParOf" srcId="{291D9151-5037-4DB5-93E5-E4D8B9B99071}" destId="{5B073C54-D4CF-482A-9D08-D978EB1EF9FA}" srcOrd="2" destOrd="0" presId="urn:microsoft.com/office/officeart/2005/8/layout/vList2"/>
    <dgm:cxn modelId="{82DE28F1-AC6E-4EEA-A9DB-6402EC9CA9CE}" type="presParOf" srcId="{291D9151-5037-4DB5-93E5-E4D8B9B99071}" destId="{50BDF20D-3BAF-49D2-997E-80B53430B12E}" srcOrd="3" destOrd="0" presId="urn:microsoft.com/office/officeart/2005/8/layout/vList2"/>
    <dgm:cxn modelId="{05EA4362-200C-48F5-A083-3A96070F7B76}" type="presParOf" srcId="{291D9151-5037-4DB5-93E5-E4D8B9B99071}" destId="{D1CBFA5C-98C2-43CF-A87E-C50A0DD85432}" srcOrd="4" destOrd="0" presId="urn:microsoft.com/office/officeart/2005/8/layout/vList2"/>
    <dgm:cxn modelId="{5BD8AF92-3715-460B-9598-CA01387827F1}" type="presParOf" srcId="{291D9151-5037-4DB5-93E5-E4D8B9B99071}" destId="{77D0D318-FF03-47AE-B700-CF7A1AAC8361}" srcOrd="5" destOrd="0" presId="urn:microsoft.com/office/officeart/2005/8/layout/vList2"/>
    <dgm:cxn modelId="{622D8572-42B8-4693-B8C5-83CA8CF59D06}" type="presParOf" srcId="{291D9151-5037-4DB5-93E5-E4D8B9B99071}" destId="{A23F2C21-4599-465D-ADC7-E1B5D08E8243}" srcOrd="6" destOrd="0" presId="urn:microsoft.com/office/officeart/2005/8/layout/vList2"/>
    <dgm:cxn modelId="{64FBF090-ECF8-4C20-8BB6-1C613011C0DE}" type="presParOf" srcId="{291D9151-5037-4DB5-93E5-E4D8B9B99071}" destId="{BEBB6460-5C52-4A2E-A011-F3FDB0316ECD}" srcOrd="7" destOrd="0" presId="urn:microsoft.com/office/officeart/2005/8/layout/vList2"/>
    <dgm:cxn modelId="{23409C0E-24A3-4590-AA2C-6B4431209E8C}" type="presParOf" srcId="{291D9151-5037-4DB5-93E5-E4D8B9B99071}" destId="{E2A8BFCA-7A63-4411-92D3-C3CCCD574F61}" srcOrd="8"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en-US" altLang="en-US" sz="1800" b="1" kern="1200" dirty="0">
              <a:solidFill>
                <a:schemeClr val="bg1"/>
              </a:solidFill>
            </a:rPr>
            <a:t>&gt;	width/height</a:t>
          </a:r>
          <a:r>
            <a:rPr lang="zh-CN" altLang="en-US" sz="1800" b="1" kern="1200" dirty="0">
              <a:solidFill>
                <a:schemeClr val="bg1"/>
              </a:solidFill>
            </a:rPr>
            <a:t>：定义单元格的大小。</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29F9F893-8383-454E-BEF5-A00DDD62CF6D}">
      <dgm:prSet custT="1"/>
      <dgm:spPr/>
      <dgm:t>
        <a:bodyPr/>
        <a:lstStyle/>
        <a:p>
          <a:pPr algn="l"/>
          <a:r>
            <a:rPr lang="en-US" altLang="en-US" sz="1800" b="1" kern="1200" dirty="0">
              <a:solidFill>
                <a:schemeClr val="bg1"/>
              </a:solidFill>
            </a:rPr>
            <a:t>&gt;	colspan</a:t>
          </a:r>
          <a:r>
            <a:rPr lang="zh-CN" altLang="en-US" sz="1800" b="1" kern="1200" dirty="0">
              <a:solidFill>
                <a:schemeClr val="bg1"/>
              </a:solidFill>
            </a:rPr>
            <a:t>：使单元格水平跨过多个列。</a:t>
          </a:r>
        </a:p>
      </dgm:t>
    </dgm:pt>
    <dgm:pt modelId="{EDCADAC3-85A2-4DEE-A202-E40750EBB330}" type="parTrans" cxnId="{65A25B23-09FB-4CAD-BDFA-CE0D9DEC0FFD}">
      <dgm:prSet/>
      <dgm:spPr/>
      <dgm:t>
        <a:bodyPr/>
        <a:lstStyle/>
        <a:p>
          <a:endParaRPr lang="zh-CN" altLang="en-US"/>
        </a:p>
      </dgm:t>
    </dgm:pt>
    <dgm:pt modelId="{E91C5EFA-C00E-4413-A8E5-28A1C847FEB8}" type="sibTrans" cxnId="{65A25B23-09FB-4CAD-BDFA-CE0D9DEC0FFD}">
      <dgm:prSet/>
      <dgm:spPr/>
      <dgm:t>
        <a:bodyPr/>
        <a:lstStyle/>
        <a:p>
          <a:endParaRPr lang="zh-CN" altLang="en-US"/>
        </a:p>
      </dgm:t>
    </dgm:pt>
    <dgm:pt modelId="{35B8802E-665F-4201-B707-7EFD6EEDB37C}">
      <dgm:prSet custT="1"/>
      <dgm:spPr/>
      <dgm:t>
        <a:bodyPr/>
        <a:lstStyle/>
        <a:p>
          <a:pPr algn="l"/>
          <a:r>
            <a:rPr lang="en-US" altLang="en-US" sz="1800" b="1" kern="1200" dirty="0">
              <a:solidFill>
                <a:schemeClr val="bg1"/>
              </a:solidFill>
            </a:rPr>
            <a:t>&gt;	rowspan</a:t>
          </a:r>
          <a:r>
            <a:rPr lang="zh-CN" altLang="en-US" sz="1800" b="1" kern="1200" dirty="0">
              <a:solidFill>
                <a:schemeClr val="bg1"/>
              </a:solidFill>
            </a:rPr>
            <a:t>：使单元格垂直跨过多个行。</a:t>
          </a:r>
        </a:p>
      </dgm:t>
    </dgm:pt>
    <dgm:pt modelId="{DA030661-816E-4418-B4CF-6BF0B0F2BF6C}" type="parTrans" cxnId="{00391DBC-5A25-406A-A5F4-6948D29D9A0A}">
      <dgm:prSet/>
      <dgm:spPr/>
      <dgm:t>
        <a:bodyPr/>
        <a:lstStyle/>
        <a:p>
          <a:endParaRPr lang="zh-CN" altLang="en-US"/>
        </a:p>
      </dgm:t>
    </dgm:pt>
    <dgm:pt modelId="{10823985-3262-4FBC-A3C9-88B2D8600183}" type="sibTrans" cxnId="{00391DBC-5A25-406A-A5F4-6948D29D9A0A}">
      <dgm:prSet/>
      <dgm:spPr/>
      <dgm:t>
        <a:bodyPr/>
        <a:lstStyle/>
        <a:p>
          <a:endParaRPr lang="zh-CN" altLang="en-US"/>
        </a:p>
      </dgm:t>
    </dgm:pt>
    <dgm:pt modelId="{ADE04EBA-0592-44E4-A802-FF1865059F7C}">
      <dgm:prSet custT="1"/>
      <dgm:spPr/>
      <dgm:t>
        <a:bodyPr/>
        <a:lstStyle/>
        <a:p>
          <a:pPr algn="l"/>
          <a:r>
            <a:rPr lang="en-US" altLang="en-US" sz="1800" b="1" kern="1200" dirty="0">
              <a:solidFill>
                <a:schemeClr val="bg1"/>
              </a:solidFill>
            </a:rPr>
            <a:t>&gt;	align/valign</a:t>
          </a:r>
          <a:r>
            <a:rPr lang="zh-CN" altLang="en-US" sz="1800" b="1" kern="1200" dirty="0">
              <a:solidFill>
                <a:schemeClr val="bg1"/>
              </a:solidFill>
            </a:rPr>
            <a:t>：分别控制单元格内文本的水平与垂直对齐方式。</a:t>
          </a:r>
        </a:p>
      </dgm:t>
    </dgm:pt>
    <dgm:pt modelId="{C2541E02-7CC2-4E0D-9322-0E93AA0CE0C1}" type="parTrans" cxnId="{B2B24776-9518-46E2-B21F-0ED744854784}">
      <dgm:prSet/>
      <dgm:spPr/>
      <dgm:t>
        <a:bodyPr/>
        <a:lstStyle/>
        <a:p>
          <a:endParaRPr lang="zh-CN" altLang="en-US"/>
        </a:p>
      </dgm:t>
    </dgm:pt>
    <dgm:pt modelId="{69B056C6-BF20-46E1-9566-CFDD8AF698EE}" type="sibTrans" cxnId="{B2B24776-9518-46E2-B21F-0ED744854784}">
      <dgm:prSet/>
      <dgm:spPr/>
      <dgm:t>
        <a:bodyPr/>
        <a:lstStyle/>
        <a:p>
          <a:endParaRPr lang="zh-CN" altLang="en-US"/>
        </a:p>
      </dgm:t>
    </dgm:pt>
    <dgm:pt modelId="{291D9151-5037-4DB5-93E5-E4D8B9B99071}" type="pres">
      <dgm:prSet presAssocID="{89730144-3AF2-4241-9640-F6A75CFAF829}" presName="linear" presStyleCnt="0">
        <dgm:presLayoutVars>
          <dgm:animLvl val="lvl"/>
          <dgm:resizeHandles val="exact"/>
        </dgm:presLayoutVars>
      </dgm:prSet>
      <dgm:spPr/>
    </dgm:pt>
    <dgm:pt modelId="{E9079063-2102-4477-B179-E3AF6EE59F32}" type="pres">
      <dgm:prSet presAssocID="{7E176F3C-0016-4265-99AB-2E1AF6B4CAC8}" presName="parentText" presStyleLbl="node1" presStyleIdx="0" presStyleCnt="4">
        <dgm:presLayoutVars>
          <dgm:chMax val="0"/>
          <dgm:bulletEnabled val="1"/>
        </dgm:presLayoutVars>
      </dgm:prSet>
      <dgm:spPr/>
    </dgm:pt>
    <dgm:pt modelId="{0D4519B3-D16D-469A-A156-A137056FEBEE}" type="pres">
      <dgm:prSet presAssocID="{62C25548-E0B3-46B6-A9F4-2D83A80D22FC}" presName="spacer" presStyleCnt="0"/>
      <dgm:spPr/>
    </dgm:pt>
    <dgm:pt modelId="{2E05E800-2D85-4DA3-BC26-8DECBEF46063}" type="pres">
      <dgm:prSet presAssocID="{29F9F893-8383-454E-BEF5-A00DDD62CF6D}" presName="parentText" presStyleLbl="node1" presStyleIdx="1" presStyleCnt="4">
        <dgm:presLayoutVars>
          <dgm:chMax val="0"/>
          <dgm:bulletEnabled val="1"/>
        </dgm:presLayoutVars>
      </dgm:prSet>
      <dgm:spPr/>
    </dgm:pt>
    <dgm:pt modelId="{098A8547-4F1A-408A-8C06-B683AFE3ADAF}" type="pres">
      <dgm:prSet presAssocID="{E91C5EFA-C00E-4413-A8E5-28A1C847FEB8}" presName="spacer" presStyleCnt="0"/>
      <dgm:spPr/>
    </dgm:pt>
    <dgm:pt modelId="{74241835-6CD5-4121-8762-503D4EDB0585}" type="pres">
      <dgm:prSet presAssocID="{35B8802E-665F-4201-B707-7EFD6EEDB37C}" presName="parentText" presStyleLbl="node1" presStyleIdx="2" presStyleCnt="4">
        <dgm:presLayoutVars>
          <dgm:chMax val="0"/>
          <dgm:bulletEnabled val="1"/>
        </dgm:presLayoutVars>
      </dgm:prSet>
      <dgm:spPr/>
    </dgm:pt>
    <dgm:pt modelId="{4856DDEF-5DF5-4896-A992-F2EDD762B7C7}" type="pres">
      <dgm:prSet presAssocID="{10823985-3262-4FBC-A3C9-88B2D8600183}" presName="spacer" presStyleCnt="0"/>
      <dgm:spPr/>
    </dgm:pt>
    <dgm:pt modelId="{4205FAB7-ACF5-456E-BD3F-7BB038DE516A}" type="pres">
      <dgm:prSet presAssocID="{ADE04EBA-0592-44E4-A802-FF1865059F7C}" presName="parentText" presStyleLbl="node1" presStyleIdx="3" presStyleCnt="4">
        <dgm:presLayoutVars>
          <dgm:chMax val="0"/>
          <dgm:bulletEnabled val="1"/>
        </dgm:presLayoutVars>
      </dgm:prSet>
      <dgm:spPr/>
    </dgm:pt>
  </dgm:ptLst>
  <dgm:cxnLst>
    <dgm:cxn modelId="{BF7EE91D-9288-4777-A74C-BC543EFA797B}" type="presOf" srcId="{7E176F3C-0016-4265-99AB-2E1AF6B4CAC8}" destId="{E9079063-2102-4477-B179-E3AF6EE59F32}" srcOrd="0" destOrd="0" presId="urn:microsoft.com/office/officeart/2005/8/layout/vList2"/>
    <dgm:cxn modelId="{65A25B23-09FB-4CAD-BDFA-CE0D9DEC0FFD}" srcId="{89730144-3AF2-4241-9640-F6A75CFAF829}" destId="{29F9F893-8383-454E-BEF5-A00DDD62CF6D}" srcOrd="1" destOrd="0" parTransId="{EDCADAC3-85A2-4DEE-A202-E40750EBB330}" sibTransId="{E91C5EFA-C00E-4413-A8E5-28A1C847FEB8}"/>
    <dgm:cxn modelId="{04F60356-31D9-4E2A-88E9-D66B614651DD}" type="presOf" srcId="{89730144-3AF2-4241-9640-F6A75CFAF829}" destId="{291D9151-5037-4DB5-93E5-E4D8B9B99071}" srcOrd="0" destOrd="0" presId="urn:microsoft.com/office/officeart/2005/8/layout/vList2"/>
    <dgm:cxn modelId="{B2B24776-9518-46E2-B21F-0ED744854784}" srcId="{89730144-3AF2-4241-9640-F6A75CFAF829}" destId="{ADE04EBA-0592-44E4-A802-FF1865059F7C}" srcOrd="3" destOrd="0" parTransId="{C2541E02-7CC2-4E0D-9322-0E93AA0CE0C1}" sibTransId="{69B056C6-BF20-46E1-9566-CFDD8AF698EE}"/>
    <dgm:cxn modelId="{89CDE259-F1E0-464A-BB0C-CDEC190B14C8}" type="presOf" srcId="{35B8802E-665F-4201-B707-7EFD6EEDB37C}" destId="{74241835-6CD5-4121-8762-503D4EDB0585}"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33CA11B1-98F0-4EDD-B4B5-49DE0AD40C04}" type="presOf" srcId="{29F9F893-8383-454E-BEF5-A00DDD62CF6D}" destId="{2E05E800-2D85-4DA3-BC26-8DECBEF46063}" srcOrd="0" destOrd="0" presId="urn:microsoft.com/office/officeart/2005/8/layout/vList2"/>
    <dgm:cxn modelId="{00391DBC-5A25-406A-A5F4-6948D29D9A0A}" srcId="{89730144-3AF2-4241-9640-F6A75CFAF829}" destId="{35B8802E-665F-4201-B707-7EFD6EEDB37C}" srcOrd="2" destOrd="0" parTransId="{DA030661-816E-4418-B4CF-6BF0B0F2BF6C}" sibTransId="{10823985-3262-4FBC-A3C9-88B2D8600183}"/>
    <dgm:cxn modelId="{A8541FE2-AC9F-461F-9CB2-09E10AFF0F73}" type="presOf" srcId="{ADE04EBA-0592-44E4-A802-FF1865059F7C}" destId="{4205FAB7-ACF5-456E-BD3F-7BB038DE516A}" srcOrd="0" destOrd="0" presId="urn:microsoft.com/office/officeart/2005/8/layout/vList2"/>
    <dgm:cxn modelId="{596626CC-810C-4039-9CD8-897E9D9D6B00}" type="presParOf" srcId="{291D9151-5037-4DB5-93E5-E4D8B9B99071}" destId="{E9079063-2102-4477-B179-E3AF6EE59F32}" srcOrd="0" destOrd="0" presId="urn:microsoft.com/office/officeart/2005/8/layout/vList2"/>
    <dgm:cxn modelId="{95D7C463-AB4C-4199-AD95-3092DCB2FFEE}" type="presParOf" srcId="{291D9151-5037-4DB5-93E5-E4D8B9B99071}" destId="{0D4519B3-D16D-469A-A156-A137056FEBEE}" srcOrd="1" destOrd="0" presId="urn:microsoft.com/office/officeart/2005/8/layout/vList2"/>
    <dgm:cxn modelId="{1A217740-55B5-4912-859B-7C7FB9991243}" type="presParOf" srcId="{291D9151-5037-4DB5-93E5-E4D8B9B99071}" destId="{2E05E800-2D85-4DA3-BC26-8DECBEF46063}" srcOrd="2" destOrd="0" presId="urn:microsoft.com/office/officeart/2005/8/layout/vList2"/>
    <dgm:cxn modelId="{467447D4-9AA9-4402-A423-9DC86585F31E}" type="presParOf" srcId="{291D9151-5037-4DB5-93E5-E4D8B9B99071}" destId="{098A8547-4F1A-408A-8C06-B683AFE3ADAF}" srcOrd="3" destOrd="0" presId="urn:microsoft.com/office/officeart/2005/8/layout/vList2"/>
    <dgm:cxn modelId="{49C30ED4-A658-4217-969A-437C0B9D1C21}" type="presParOf" srcId="{291D9151-5037-4DB5-93E5-E4D8B9B99071}" destId="{74241835-6CD5-4121-8762-503D4EDB0585}" srcOrd="4" destOrd="0" presId="urn:microsoft.com/office/officeart/2005/8/layout/vList2"/>
    <dgm:cxn modelId="{BAA7BB43-F4B9-49E6-8A43-7C7C5D9B39CB}" type="presParOf" srcId="{291D9151-5037-4DB5-93E5-E4D8B9B99071}" destId="{4856DDEF-5DF5-4896-A992-F2EDD762B7C7}" srcOrd="5" destOrd="0" presId="urn:microsoft.com/office/officeart/2005/8/layout/vList2"/>
    <dgm:cxn modelId="{4DED8C6F-98FE-4C02-902B-6AEB3B9CC21B}" type="presParOf" srcId="{291D9151-5037-4DB5-93E5-E4D8B9B99071}" destId="{4205FAB7-ACF5-456E-BD3F-7BB038DE516A}"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en-US" altLang="en-US" sz="1800" b="1" kern="1200" dirty="0">
              <a:solidFill>
                <a:schemeClr val="bg1"/>
              </a:solidFill>
            </a:rPr>
            <a:t>&gt;	border</a:t>
          </a:r>
          <a:r>
            <a:rPr lang="zh-CN" altLang="en-US" sz="1800" b="1" kern="1200" dirty="0">
              <a:solidFill>
                <a:schemeClr val="bg1"/>
              </a:solidFill>
            </a:rPr>
            <a:t>：设置表格边框的宽度。</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17ABBBFA-5285-4058-A9C4-A38321F63F94}">
      <dgm:prSet custT="1"/>
      <dgm:spPr/>
      <dgm:t>
        <a:bodyPr/>
        <a:lstStyle/>
        <a:p>
          <a:pPr algn="l"/>
          <a:r>
            <a:rPr lang="en-US" altLang="en-US" sz="1800" b="1" kern="1200" dirty="0">
              <a:solidFill>
                <a:schemeClr val="bg1"/>
              </a:solidFill>
            </a:rPr>
            <a:t>&gt;	bordercolor</a:t>
          </a:r>
          <a:r>
            <a:rPr lang="zh-CN" altLang="en-US" sz="1800" b="1" kern="1200" dirty="0">
              <a:solidFill>
                <a:schemeClr val="bg1"/>
              </a:solidFill>
            </a:rPr>
            <a:t>：指定表格边框的颜色。</a:t>
          </a:r>
        </a:p>
      </dgm:t>
    </dgm:pt>
    <dgm:pt modelId="{50ED1C0F-21FD-48BF-B0E6-2D3783956B5F}" type="parTrans" cxnId="{8B5D84BA-07F8-4B1D-9ADC-9981E7103C53}">
      <dgm:prSet/>
      <dgm:spPr/>
      <dgm:t>
        <a:bodyPr/>
        <a:lstStyle/>
        <a:p>
          <a:endParaRPr lang="zh-CN" altLang="en-US"/>
        </a:p>
      </dgm:t>
    </dgm:pt>
    <dgm:pt modelId="{A909FAE3-F1C0-48D1-9489-ED6BD991DDA0}" type="sibTrans" cxnId="{8B5D84BA-07F8-4B1D-9ADC-9981E7103C53}">
      <dgm:prSet/>
      <dgm:spPr/>
      <dgm:t>
        <a:bodyPr/>
        <a:lstStyle/>
        <a:p>
          <a:endParaRPr lang="zh-CN" altLang="en-US"/>
        </a:p>
      </dgm:t>
    </dgm:pt>
    <dgm:pt modelId="{615FB034-0A29-45D8-A837-893C3B7FCF7F}">
      <dgm:prSet custT="1"/>
      <dgm:spPr/>
      <dgm:t>
        <a:bodyPr/>
        <a:lstStyle/>
        <a:p>
          <a:pPr algn="l"/>
          <a:r>
            <a:rPr lang="en-US" altLang="en-US" sz="1800" b="1" kern="1200" dirty="0">
              <a:solidFill>
                <a:schemeClr val="bg1"/>
              </a:solidFill>
            </a:rPr>
            <a:t>&gt;	cellspacing</a:t>
          </a:r>
          <a:r>
            <a:rPr lang="zh-CN" altLang="en-US" sz="1800" b="1" kern="1200" dirty="0">
              <a:solidFill>
                <a:schemeClr val="bg1"/>
              </a:solidFill>
            </a:rPr>
            <a:t>：调整表格内部单元格之间的距离。</a:t>
          </a:r>
        </a:p>
      </dgm:t>
    </dgm:pt>
    <dgm:pt modelId="{AF9EADA3-D526-420E-BA0D-3255BB2BF37F}" type="parTrans" cxnId="{713E7321-3DFB-4B53-8960-2CE8595F2933}">
      <dgm:prSet/>
      <dgm:spPr/>
      <dgm:t>
        <a:bodyPr/>
        <a:lstStyle/>
        <a:p>
          <a:endParaRPr lang="zh-CN" altLang="en-US"/>
        </a:p>
      </dgm:t>
    </dgm:pt>
    <dgm:pt modelId="{0F060FFA-354B-4B59-83F6-EBB4209DD3E9}" type="sibTrans" cxnId="{713E7321-3DFB-4B53-8960-2CE8595F2933}">
      <dgm:prSet/>
      <dgm:spPr/>
      <dgm:t>
        <a:bodyPr/>
        <a:lstStyle/>
        <a:p>
          <a:endParaRPr lang="zh-CN" altLang="en-US"/>
        </a:p>
      </dgm:t>
    </dgm:pt>
    <dgm:pt modelId="{7E55365F-F6F7-4BA9-8BC9-D94577826C8E}">
      <dgm:prSet custT="1"/>
      <dgm:spPr/>
      <dgm:t>
        <a:bodyPr/>
        <a:lstStyle/>
        <a:p>
          <a:pPr algn="l"/>
          <a:r>
            <a:rPr lang="en-US" altLang="en-US" sz="1800" b="1" kern="1200" dirty="0">
              <a:solidFill>
                <a:schemeClr val="bg1"/>
              </a:solidFill>
            </a:rPr>
            <a:t>&gt;	cellpadding</a:t>
          </a:r>
          <a:r>
            <a:rPr lang="zh-CN" altLang="en-US" sz="1800" b="1" kern="1200" dirty="0">
              <a:solidFill>
                <a:schemeClr val="bg1"/>
              </a:solidFill>
            </a:rPr>
            <a:t>：定义表格内单元格内容与边框之间的距离。</a:t>
          </a:r>
        </a:p>
      </dgm:t>
    </dgm:pt>
    <dgm:pt modelId="{1CB280E9-9D19-4EA9-BCC1-2AFDF31C35A3}" type="parTrans" cxnId="{B0B38DBB-4A12-4E29-9BC0-7FB8C395AD4B}">
      <dgm:prSet/>
      <dgm:spPr/>
      <dgm:t>
        <a:bodyPr/>
        <a:lstStyle/>
        <a:p>
          <a:endParaRPr lang="zh-CN" altLang="en-US"/>
        </a:p>
      </dgm:t>
    </dgm:pt>
    <dgm:pt modelId="{6168385F-0B68-485E-8308-887DDC3B608E}" type="sibTrans" cxnId="{B0B38DBB-4A12-4E29-9BC0-7FB8C395AD4B}">
      <dgm:prSet/>
      <dgm:spPr/>
      <dgm:t>
        <a:bodyPr/>
        <a:lstStyle/>
        <a:p>
          <a:endParaRPr lang="zh-CN" altLang="en-US"/>
        </a:p>
      </dgm:t>
    </dgm:pt>
    <dgm:pt modelId="{291D9151-5037-4DB5-93E5-E4D8B9B99071}" type="pres">
      <dgm:prSet presAssocID="{89730144-3AF2-4241-9640-F6A75CFAF829}" presName="linear" presStyleCnt="0">
        <dgm:presLayoutVars>
          <dgm:animLvl val="lvl"/>
          <dgm:resizeHandles val="exact"/>
        </dgm:presLayoutVars>
      </dgm:prSet>
      <dgm:spPr/>
    </dgm:pt>
    <dgm:pt modelId="{E9079063-2102-4477-B179-E3AF6EE59F32}" type="pres">
      <dgm:prSet presAssocID="{7E176F3C-0016-4265-99AB-2E1AF6B4CAC8}" presName="parentText" presStyleLbl="node1" presStyleIdx="0" presStyleCnt="4">
        <dgm:presLayoutVars>
          <dgm:chMax val="0"/>
          <dgm:bulletEnabled val="1"/>
        </dgm:presLayoutVars>
      </dgm:prSet>
      <dgm:spPr/>
    </dgm:pt>
    <dgm:pt modelId="{0D4519B3-D16D-469A-A156-A137056FEBEE}" type="pres">
      <dgm:prSet presAssocID="{62C25548-E0B3-46B6-A9F4-2D83A80D22FC}" presName="spacer" presStyleCnt="0"/>
      <dgm:spPr/>
    </dgm:pt>
    <dgm:pt modelId="{9C9B2201-82EC-4B24-BF66-4F921A7C2A51}" type="pres">
      <dgm:prSet presAssocID="{17ABBBFA-5285-4058-A9C4-A38321F63F94}" presName="parentText" presStyleLbl="node1" presStyleIdx="1" presStyleCnt="4">
        <dgm:presLayoutVars>
          <dgm:chMax val="0"/>
          <dgm:bulletEnabled val="1"/>
        </dgm:presLayoutVars>
      </dgm:prSet>
      <dgm:spPr/>
    </dgm:pt>
    <dgm:pt modelId="{D71DC6B0-1E12-41CF-84B2-164799E8F2B7}" type="pres">
      <dgm:prSet presAssocID="{A909FAE3-F1C0-48D1-9489-ED6BD991DDA0}" presName="spacer" presStyleCnt="0"/>
      <dgm:spPr/>
    </dgm:pt>
    <dgm:pt modelId="{360E4A69-18AD-4E20-A192-BC217E4D8CA7}" type="pres">
      <dgm:prSet presAssocID="{615FB034-0A29-45D8-A837-893C3B7FCF7F}" presName="parentText" presStyleLbl="node1" presStyleIdx="2" presStyleCnt="4">
        <dgm:presLayoutVars>
          <dgm:chMax val="0"/>
          <dgm:bulletEnabled val="1"/>
        </dgm:presLayoutVars>
      </dgm:prSet>
      <dgm:spPr/>
    </dgm:pt>
    <dgm:pt modelId="{2DD13E86-BAB7-4A25-BA9F-0DCD78146972}" type="pres">
      <dgm:prSet presAssocID="{0F060FFA-354B-4B59-83F6-EBB4209DD3E9}" presName="spacer" presStyleCnt="0"/>
      <dgm:spPr/>
    </dgm:pt>
    <dgm:pt modelId="{A90BA5E3-A768-414A-A570-F1DD92A3793E}" type="pres">
      <dgm:prSet presAssocID="{7E55365F-F6F7-4BA9-8BC9-D94577826C8E}" presName="parentText" presStyleLbl="node1" presStyleIdx="3" presStyleCnt="4">
        <dgm:presLayoutVars>
          <dgm:chMax val="0"/>
          <dgm:bulletEnabled val="1"/>
        </dgm:presLayoutVars>
      </dgm:prSet>
      <dgm:spPr/>
    </dgm:pt>
  </dgm:ptLst>
  <dgm:cxnLst>
    <dgm:cxn modelId="{BF7EE91D-9288-4777-A74C-BC543EFA797B}" type="presOf" srcId="{7E176F3C-0016-4265-99AB-2E1AF6B4CAC8}" destId="{E9079063-2102-4477-B179-E3AF6EE59F32}" srcOrd="0" destOrd="0" presId="urn:microsoft.com/office/officeart/2005/8/layout/vList2"/>
    <dgm:cxn modelId="{713E7321-3DFB-4B53-8960-2CE8595F2933}" srcId="{89730144-3AF2-4241-9640-F6A75CFAF829}" destId="{615FB034-0A29-45D8-A837-893C3B7FCF7F}" srcOrd="2" destOrd="0" parTransId="{AF9EADA3-D526-420E-BA0D-3255BB2BF37F}" sibTransId="{0F060FFA-354B-4B59-83F6-EBB4209DD3E9}"/>
    <dgm:cxn modelId="{AE18C727-F225-4945-8327-1ED236F16CF8}" type="presOf" srcId="{615FB034-0A29-45D8-A837-893C3B7FCF7F}" destId="{360E4A69-18AD-4E20-A192-BC217E4D8CA7}" srcOrd="0" destOrd="0" presId="urn:microsoft.com/office/officeart/2005/8/layout/vList2"/>
    <dgm:cxn modelId="{04F60356-31D9-4E2A-88E9-D66B614651DD}" type="presOf" srcId="{89730144-3AF2-4241-9640-F6A75CFAF829}" destId="{291D9151-5037-4DB5-93E5-E4D8B9B99071}"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8B5D84BA-07F8-4B1D-9ADC-9981E7103C53}" srcId="{89730144-3AF2-4241-9640-F6A75CFAF829}" destId="{17ABBBFA-5285-4058-A9C4-A38321F63F94}" srcOrd="1" destOrd="0" parTransId="{50ED1C0F-21FD-48BF-B0E6-2D3783956B5F}" sibTransId="{A909FAE3-F1C0-48D1-9489-ED6BD991DDA0}"/>
    <dgm:cxn modelId="{B0B38DBB-4A12-4E29-9BC0-7FB8C395AD4B}" srcId="{89730144-3AF2-4241-9640-F6A75CFAF829}" destId="{7E55365F-F6F7-4BA9-8BC9-D94577826C8E}" srcOrd="3" destOrd="0" parTransId="{1CB280E9-9D19-4EA9-BCC1-2AFDF31C35A3}" sibTransId="{6168385F-0B68-485E-8308-887DDC3B608E}"/>
    <dgm:cxn modelId="{311950D6-780E-44EA-8110-DE21F8910D9D}" type="presOf" srcId="{7E55365F-F6F7-4BA9-8BC9-D94577826C8E}" destId="{A90BA5E3-A768-414A-A570-F1DD92A3793E}" srcOrd="0" destOrd="0" presId="urn:microsoft.com/office/officeart/2005/8/layout/vList2"/>
    <dgm:cxn modelId="{34D1BBE8-CCD2-4A0A-B716-2176A29DF618}" type="presOf" srcId="{17ABBBFA-5285-4058-A9C4-A38321F63F94}" destId="{9C9B2201-82EC-4B24-BF66-4F921A7C2A51}" srcOrd="0" destOrd="0" presId="urn:microsoft.com/office/officeart/2005/8/layout/vList2"/>
    <dgm:cxn modelId="{596626CC-810C-4039-9CD8-897E9D9D6B00}" type="presParOf" srcId="{291D9151-5037-4DB5-93E5-E4D8B9B99071}" destId="{E9079063-2102-4477-B179-E3AF6EE59F32}" srcOrd="0" destOrd="0" presId="urn:microsoft.com/office/officeart/2005/8/layout/vList2"/>
    <dgm:cxn modelId="{95D7C463-AB4C-4199-AD95-3092DCB2FFEE}" type="presParOf" srcId="{291D9151-5037-4DB5-93E5-E4D8B9B99071}" destId="{0D4519B3-D16D-469A-A156-A137056FEBEE}" srcOrd="1" destOrd="0" presId="urn:microsoft.com/office/officeart/2005/8/layout/vList2"/>
    <dgm:cxn modelId="{B51C6448-CC09-47F3-B45B-8A613D693CB5}" type="presParOf" srcId="{291D9151-5037-4DB5-93E5-E4D8B9B99071}" destId="{9C9B2201-82EC-4B24-BF66-4F921A7C2A51}" srcOrd="2" destOrd="0" presId="urn:microsoft.com/office/officeart/2005/8/layout/vList2"/>
    <dgm:cxn modelId="{AFB092E7-3C5E-4760-99B6-47751005EFD0}" type="presParOf" srcId="{291D9151-5037-4DB5-93E5-E4D8B9B99071}" destId="{D71DC6B0-1E12-41CF-84B2-164799E8F2B7}" srcOrd="3" destOrd="0" presId="urn:microsoft.com/office/officeart/2005/8/layout/vList2"/>
    <dgm:cxn modelId="{F76B5852-4209-4C9E-B01B-E2304C5E5826}" type="presParOf" srcId="{291D9151-5037-4DB5-93E5-E4D8B9B99071}" destId="{360E4A69-18AD-4E20-A192-BC217E4D8CA7}" srcOrd="4" destOrd="0" presId="urn:microsoft.com/office/officeart/2005/8/layout/vList2"/>
    <dgm:cxn modelId="{8C8C3F14-E2A2-4CB8-B27C-59586579CBF9}" type="presParOf" srcId="{291D9151-5037-4DB5-93E5-E4D8B9B99071}" destId="{2DD13E86-BAB7-4A25-BA9F-0DCD78146972}" srcOrd="5" destOrd="0" presId="urn:microsoft.com/office/officeart/2005/8/layout/vList2"/>
    <dgm:cxn modelId="{8E83EBF6-69BD-4D85-9130-9B77CB5AEA5E}" type="presParOf" srcId="{291D9151-5037-4DB5-93E5-E4D8B9B99071}" destId="{A90BA5E3-A768-414A-A570-F1DD92A3793E}"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en-US" altLang="en-US" sz="1800" b="1" kern="1200" dirty="0">
              <a:solidFill>
                <a:schemeClr val="bg1"/>
              </a:solidFill>
            </a:rPr>
            <a:t>&gt;	</a:t>
          </a:r>
          <a:r>
            <a:rPr lang="zh-CN" altLang="en-US" sz="1800" b="1" kern="1200" dirty="0">
              <a:solidFill>
                <a:srgbClr val="FFFF00"/>
              </a:solidFill>
            </a:rPr>
            <a:t>头部区域（</a:t>
          </a:r>
          <a:r>
            <a:rPr lang="en-US" altLang="en-US" sz="1800" b="1" kern="1200" dirty="0">
              <a:solidFill>
                <a:srgbClr val="FFFF00"/>
              </a:solidFill>
            </a:rPr>
            <a:t>header</a:t>
          </a:r>
          <a:r>
            <a:rPr lang="zh-CN" altLang="en-US" sz="1800" b="1" kern="1200" dirty="0">
              <a:solidFill>
                <a:srgbClr val="FFFF00"/>
              </a:solidFill>
            </a:rPr>
            <a:t>）：</a:t>
          </a:r>
          <a:r>
            <a:rPr lang="zh-CN" altLang="en-US" sz="1800" b="1" kern="1200" dirty="0">
              <a:solidFill>
                <a:schemeClr val="bg1"/>
              </a:solidFill>
            </a:rPr>
            <a:t>由 </a:t>
          </a:r>
          <a:r>
            <a:rPr lang="en-US" altLang="en-US" sz="1800" b="1" kern="1200" dirty="0">
              <a:solidFill>
                <a:schemeClr val="bg1"/>
              </a:solidFill>
            </a:rPr>
            <a:t>&lt;header&gt; </a:t>
          </a:r>
          <a:r>
            <a:rPr lang="zh-CN" altLang="en-US" sz="1800" b="1" kern="1200" dirty="0">
              <a:solidFill>
                <a:schemeClr val="bg1"/>
              </a:solidFill>
            </a:rPr>
            <a:t>元素定义。该区域通常位于网页的顶部，用于显示网站的标题或标志。它为网站提供了一个明确的开始点，并且经常包含导航元素。</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5FC2D3F9-DDA7-4258-B953-444EB08176F3}">
      <dgm:prSet custT="1"/>
      <dgm:spPr/>
      <dgm:t>
        <a:bodyPr/>
        <a:lstStyle/>
        <a:p>
          <a:pPr algn="l"/>
          <a:r>
            <a:rPr lang="en-US" altLang="en-US" sz="1800" b="1" kern="1200" dirty="0">
              <a:solidFill>
                <a:schemeClr val="bg1"/>
              </a:solidFill>
            </a:rPr>
            <a:t>&gt;	</a:t>
          </a:r>
          <a:r>
            <a:rPr lang="zh-CN" altLang="en-US" sz="1800" b="1" kern="1200" dirty="0">
              <a:solidFill>
                <a:srgbClr val="FFFF00"/>
              </a:solidFill>
            </a:rPr>
            <a:t>菜单导航区域（</a:t>
          </a:r>
          <a:r>
            <a:rPr lang="en-US" altLang="en-US" sz="1800" b="1" kern="1200" dirty="0">
              <a:solidFill>
                <a:srgbClr val="FFFF00"/>
              </a:solidFill>
            </a:rPr>
            <a:t>navigation</a:t>
          </a:r>
          <a:r>
            <a:rPr lang="zh-CN" altLang="en-US" sz="1800" b="1" kern="1200" dirty="0">
              <a:solidFill>
                <a:srgbClr val="FFFF00"/>
              </a:solidFill>
            </a:rPr>
            <a:t>）：</a:t>
          </a:r>
          <a:r>
            <a:rPr lang="zh-CN" altLang="en-US" sz="1800" b="1" kern="1200" dirty="0">
              <a:solidFill>
                <a:schemeClr val="bg1"/>
              </a:solidFill>
            </a:rPr>
            <a:t>由 </a:t>
          </a:r>
          <a:r>
            <a:rPr lang="en-US" altLang="en-US" sz="1800" b="1" kern="1200" dirty="0">
              <a:solidFill>
                <a:schemeClr val="bg1"/>
              </a:solidFill>
            </a:rPr>
            <a:t>&lt;nav&gt; </a:t>
          </a:r>
          <a:r>
            <a:rPr lang="zh-CN" altLang="en-US" sz="1800" b="1" kern="1200" dirty="0">
              <a:solidFill>
                <a:schemeClr val="bg1"/>
              </a:solidFill>
            </a:rPr>
            <a:t>元素定义。该区域包含链接到网站其他页面的菜单或按钮。该区域可以帮助用户在网站内部进行页面之间的跳转。</a:t>
          </a:r>
        </a:p>
      </dgm:t>
    </dgm:pt>
    <dgm:pt modelId="{D3703D13-E77C-4DF4-8961-FCD73A64ADCE}" type="parTrans" cxnId="{39335772-8CEC-467A-B595-9E706E657A71}">
      <dgm:prSet/>
      <dgm:spPr/>
      <dgm:t>
        <a:bodyPr/>
        <a:lstStyle/>
        <a:p>
          <a:endParaRPr lang="zh-CN" altLang="en-US"/>
        </a:p>
      </dgm:t>
    </dgm:pt>
    <dgm:pt modelId="{0B9012DF-809F-4B2E-ACFF-9E3ED9F15BC0}" type="sibTrans" cxnId="{39335772-8CEC-467A-B595-9E706E657A71}">
      <dgm:prSet/>
      <dgm:spPr/>
      <dgm:t>
        <a:bodyPr/>
        <a:lstStyle/>
        <a:p>
          <a:endParaRPr lang="zh-CN" altLang="en-US"/>
        </a:p>
      </dgm:t>
    </dgm:pt>
    <dgm:pt modelId="{561B2475-B51A-443E-858E-5709F75075D8}">
      <dgm:prSet custT="1"/>
      <dgm:spPr/>
      <dgm:t>
        <a:bodyPr/>
        <a:lstStyle/>
        <a:p>
          <a:pPr algn="l"/>
          <a:r>
            <a:rPr lang="en-US" altLang="en-US" sz="1800" b="1" kern="1200" dirty="0">
              <a:solidFill>
                <a:schemeClr val="bg1"/>
              </a:solidFill>
            </a:rPr>
            <a:t>&gt;	</a:t>
          </a:r>
          <a:r>
            <a:rPr lang="zh-CN" altLang="en-US" sz="1800" b="1" kern="1200" dirty="0">
              <a:solidFill>
                <a:srgbClr val="FFFF00"/>
              </a:solidFill>
            </a:rPr>
            <a:t>内容区域（</a:t>
          </a:r>
          <a:r>
            <a:rPr lang="en-US" altLang="en-US" sz="1800" b="1" kern="1200" dirty="0">
              <a:solidFill>
                <a:srgbClr val="FFFF00"/>
              </a:solidFill>
            </a:rPr>
            <a:t>content</a:t>
          </a:r>
          <a:r>
            <a:rPr lang="zh-CN" altLang="en-US" sz="1800" b="1" kern="1200" dirty="0">
              <a:solidFill>
                <a:srgbClr val="FFFF00"/>
              </a:solidFill>
            </a:rPr>
            <a:t>）：</a:t>
          </a:r>
          <a:r>
            <a:rPr lang="zh-CN" altLang="en-US" sz="1800" b="1" kern="1200" dirty="0">
              <a:solidFill>
                <a:schemeClr val="bg1"/>
              </a:solidFill>
            </a:rPr>
            <a:t>由 </a:t>
          </a:r>
          <a:r>
            <a:rPr lang="en-US" altLang="en-US" sz="1800" b="1" kern="1200" dirty="0">
              <a:solidFill>
                <a:schemeClr val="bg1"/>
              </a:solidFill>
            </a:rPr>
            <a:t>&lt;main&gt; </a:t>
          </a:r>
          <a:r>
            <a:rPr lang="zh-CN" altLang="en-US" sz="1800" b="1" kern="1200" dirty="0">
              <a:solidFill>
                <a:schemeClr val="bg1"/>
              </a:solidFill>
            </a:rPr>
            <a:t>元素定义，并用 </a:t>
          </a:r>
          <a:r>
            <a:rPr lang="en-US" altLang="en-US" sz="1800" b="1" kern="1200" dirty="0">
              <a:solidFill>
                <a:schemeClr val="bg1"/>
              </a:solidFill>
            </a:rPr>
            <a:t>&lt;article&gt; </a:t>
          </a:r>
          <a:r>
            <a:rPr lang="zh-CN" altLang="en-US" sz="1800" b="1" kern="1200" dirty="0">
              <a:solidFill>
                <a:schemeClr val="bg1"/>
              </a:solidFill>
            </a:rPr>
            <a:t>和 </a:t>
          </a:r>
          <a:r>
            <a:rPr lang="en-US" altLang="en-US" sz="1800" b="1" kern="1200" dirty="0">
              <a:solidFill>
                <a:schemeClr val="bg1"/>
              </a:solidFill>
            </a:rPr>
            <a:t>&lt;section&gt; </a:t>
          </a:r>
          <a:r>
            <a:rPr lang="zh-CN" altLang="en-US" sz="1800" b="1" kern="1200" dirty="0">
              <a:solidFill>
                <a:schemeClr val="bg1"/>
              </a:solidFill>
            </a:rPr>
            <a:t>元素表示各种内容小节。该区域是网页的主体部分，展示了网站的主要信息和功能，如文本、图片、视频等。</a:t>
          </a:r>
        </a:p>
      </dgm:t>
    </dgm:pt>
    <dgm:pt modelId="{01D92F30-07D6-4D5A-82F8-B0FBA1CBF96F}" type="parTrans" cxnId="{65176DF3-A59C-4AF1-9648-27AA4897C106}">
      <dgm:prSet/>
      <dgm:spPr/>
      <dgm:t>
        <a:bodyPr/>
        <a:lstStyle/>
        <a:p>
          <a:endParaRPr lang="zh-CN" altLang="en-US"/>
        </a:p>
      </dgm:t>
    </dgm:pt>
    <dgm:pt modelId="{4FB772FD-A497-4E47-9981-BBCB4C7F68A6}" type="sibTrans" cxnId="{65176DF3-A59C-4AF1-9648-27AA4897C106}">
      <dgm:prSet/>
      <dgm:spPr/>
      <dgm:t>
        <a:bodyPr/>
        <a:lstStyle/>
        <a:p>
          <a:endParaRPr lang="zh-CN" altLang="en-US"/>
        </a:p>
      </dgm:t>
    </dgm:pt>
    <dgm:pt modelId="{5C5F0918-04AE-4A9C-903A-1E07E5B0FA8D}">
      <dgm:prSet custT="1"/>
      <dgm:spPr/>
      <dgm:t>
        <a:bodyPr/>
        <a:lstStyle/>
        <a:p>
          <a:pPr algn="l"/>
          <a:r>
            <a:rPr lang="en-US" altLang="en-US" sz="1800" b="1" kern="1200" dirty="0">
              <a:solidFill>
                <a:schemeClr val="bg1"/>
              </a:solidFill>
            </a:rPr>
            <a:t>&gt;	</a:t>
          </a:r>
          <a:r>
            <a:rPr lang="zh-CN" altLang="en-US" sz="1800" b="1" kern="1200" dirty="0">
              <a:solidFill>
                <a:srgbClr val="FFFF00"/>
              </a:solidFill>
            </a:rPr>
            <a:t>侧边栏（</a:t>
          </a:r>
          <a:r>
            <a:rPr lang="en-US" altLang="en-US" sz="1800" b="1" kern="1200" dirty="0">
              <a:solidFill>
                <a:srgbClr val="FFFF00"/>
              </a:solidFill>
            </a:rPr>
            <a:t>sidebar/aside</a:t>
          </a:r>
          <a:r>
            <a:rPr lang="zh-CN" altLang="en-US" sz="1800" b="1" kern="1200" dirty="0">
              <a:solidFill>
                <a:srgbClr val="FFFF00"/>
              </a:solidFill>
            </a:rPr>
            <a:t>）：</a:t>
          </a:r>
          <a:r>
            <a:rPr lang="zh-CN" altLang="en-US" sz="1800" b="1" kern="1200" dirty="0">
              <a:solidFill>
                <a:schemeClr val="bg1"/>
              </a:solidFill>
            </a:rPr>
            <a:t>由 </a:t>
          </a:r>
          <a:r>
            <a:rPr lang="en-US" altLang="en-US" sz="1800" b="1" kern="1200" dirty="0">
              <a:solidFill>
                <a:schemeClr val="bg1"/>
              </a:solidFill>
            </a:rPr>
            <a:t>&lt;aside&gt; </a:t>
          </a:r>
          <a:r>
            <a:rPr lang="zh-CN" altLang="en-US" sz="1800" b="1" kern="1200" dirty="0">
              <a:solidFill>
                <a:schemeClr val="bg1"/>
              </a:solidFill>
            </a:rPr>
            <a:t>元素定义。该区域通常包含一些补充内容，如相关文章链接、广告或者作者信息等。侧边栏可以提供额外的信息，而不会干扰主要内容的阅读。</a:t>
          </a:r>
        </a:p>
      </dgm:t>
    </dgm:pt>
    <dgm:pt modelId="{4EE55C95-BB4E-45A9-AB46-E1C3A410525F}" type="parTrans" cxnId="{BC73B01F-2E7D-496D-A6EC-DA4F393DB6EE}">
      <dgm:prSet/>
      <dgm:spPr/>
      <dgm:t>
        <a:bodyPr/>
        <a:lstStyle/>
        <a:p>
          <a:endParaRPr lang="zh-CN" altLang="en-US"/>
        </a:p>
      </dgm:t>
    </dgm:pt>
    <dgm:pt modelId="{35A3781A-02F5-4911-88C2-88E52A08729D}" type="sibTrans" cxnId="{BC73B01F-2E7D-496D-A6EC-DA4F393DB6EE}">
      <dgm:prSet/>
      <dgm:spPr/>
      <dgm:t>
        <a:bodyPr/>
        <a:lstStyle/>
        <a:p>
          <a:endParaRPr lang="zh-CN" altLang="en-US"/>
        </a:p>
      </dgm:t>
    </dgm:pt>
    <dgm:pt modelId="{5F3FC1D9-F5A1-4217-AA74-7AE074C45309}">
      <dgm:prSet custT="1"/>
      <dgm:spPr/>
      <dgm:t>
        <a:bodyPr/>
        <a:lstStyle/>
        <a:p>
          <a:pPr algn="l"/>
          <a:r>
            <a:rPr lang="en-US" altLang="en-US" sz="1800" b="1" kern="1200" dirty="0">
              <a:solidFill>
                <a:schemeClr val="bg1"/>
              </a:solidFill>
            </a:rPr>
            <a:t>&gt;	</a:t>
          </a:r>
          <a:r>
            <a:rPr lang="zh-CN" altLang="en-US" sz="1800" b="1" kern="1200" dirty="0">
              <a:solidFill>
                <a:srgbClr val="FFFF00"/>
              </a:solidFill>
            </a:rPr>
            <a:t>底部区域（</a:t>
          </a:r>
          <a:r>
            <a:rPr lang="en-US" altLang="en-US" sz="1800" b="1" kern="1200" dirty="0">
              <a:solidFill>
                <a:srgbClr val="FFFF00"/>
              </a:solidFill>
            </a:rPr>
            <a:t>footer</a:t>
          </a:r>
          <a:r>
            <a:rPr lang="zh-CN" altLang="en-US" sz="1800" b="1" kern="1200" dirty="0">
              <a:solidFill>
                <a:srgbClr val="FFFF00"/>
              </a:solidFill>
            </a:rPr>
            <a:t>）：</a:t>
          </a:r>
          <a:r>
            <a:rPr lang="zh-CN" altLang="en-US" sz="1800" b="1" kern="1200" dirty="0">
              <a:solidFill>
                <a:schemeClr val="bg1"/>
              </a:solidFill>
            </a:rPr>
            <a:t>由 </a:t>
          </a:r>
          <a:r>
            <a:rPr lang="en-US" altLang="en-US" sz="1800" b="1" kern="1200" dirty="0">
              <a:solidFill>
                <a:schemeClr val="bg1"/>
              </a:solidFill>
            </a:rPr>
            <a:t>&lt;footer&gt; </a:t>
          </a:r>
          <a:r>
            <a:rPr lang="zh-CN" altLang="en-US" sz="1800" b="1" kern="1200" dirty="0">
              <a:solidFill>
                <a:schemeClr val="bg1"/>
              </a:solidFill>
            </a:rPr>
            <a:t>元素定义。该区域位于网页的底部，常用于显示版权信息、联系方式和其他次要的链接或信息。</a:t>
          </a:r>
        </a:p>
      </dgm:t>
    </dgm:pt>
    <dgm:pt modelId="{64FA6EC3-3891-428F-B942-14FC4F5614BF}" type="parTrans" cxnId="{150101B1-AA9B-4007-AB49-B82B9CD585A8}">
      <dgm:prSet/>
      <dgm:spPr/>
      <dgm:t>
        <a:bodyPr/>
        <a:lstStyle/>
        <a:p>
          <a:endParaRPr lang="zh-CN" altLang="en-US"/>
        </a:p>
      </dgm:t>
    </dgm:pt>
    <dgm:pt modelId="{70469968-D0AC-452B-9515-721E77B84CD7}" type="sibTrans" cxnId="{150101B1-AA9B-4007-AB49-B82B9CD585A8}">
      <dgm:prSet/>
      <dgm:spPr/>
      <dgm:t>
        <a:bodyPr/>
        <a:lstStyle/>
        <a:p>
          <a:endParaRPr lang="zh-CN" altLang="en-US"/>
        </a:p>
      </dgm:t>
    </dgm:pt>
    <dgm:pt modelId="{FFC9247C-89BA-4F09-B0A3-BCEF3033C426}" type="pres">
      <dgm:prSet presAssocID="{89730144-3AF2-4241-9640-F6A75CFAF829}" presName="linear" presStyleCnt="0">
        <dgm:presLayoutVars>
          <dgm:animLvl val="lvl"/>
          <dgm:resizeHandles val="exact"/>
        </dgm:presLayoutVars>
      </dgm:prSet>
      <dgm:spPr/>
    </dgm:pt>
    <dgm:pt modelId="{11D6B7D0-9D63-43F6-8878-8AC3181910E4}" type="pres">
      <dgm:prSet presAssocID="{7E176F3C-0016-4265-99AB-2E1AF6B4CAC8}" presName="parentText" presStyleLbl="node1" presStyleIdx="0" presStyleCnt="5">
        <dgm:presLayoutVars>
          <dgm:chMax val="0"/>
          <dgm:bulletEnabled val="1"/>
        </dgm:presLayoutVars>
      </dgm:prSet>
      <dgm:spPr/>
    </dgm:pt>
    <dgm:pt modelId="{47F44247-0949-457E-BDAD-70EFF1CC4396}" type="pres">
      <dgm:prSet presAssocID="{62C25548-E0B3-46B6-A9F4-2D83A80D22FC}" presName="spacer" presStyleCnt="0"/>
      <dgm:spPr/>
    </dgm:pt>
    <dgm:pt modelId="{2C95A96A-B6A3-4729-B85A-165F7A42EA63}" type="pres">
      <dgm:prSet presAssocID="{5FC2D3F9-DDA7-4258-B953-444EB08176F3}" presName="parentText" presStyleLbl="node1" presStyleIdx="1" presStyleCnt="5">
        <dgm:presLayoutVars>
          <dgm:chMax val="0"/>
          <dgm:bulletEnabled val="1"/>
        </dgm:presLayoutVars>
      </dgm:prSet>
      <dgm:spPr/>
    </dgm:pt>
    <dgm:pt modelId="{FE14CF6C-019D-4908-A916-C742C0E68352}" type="pres">
      <dgm:prSet presAssocID="{0B9012DF-809F-4B2E-ACFF-9E3ED9F15BC0}" presName="spacer" presStyleCnt="0"/>
      <dgm:spPr/>
    </dgm:pt>
    <dgm:pt modelId="{62C112AA-B293-4271-927C-42923849F5D5}" type="pres">
      <dgm:prSet presAssocID="{561B2475-B51A-443E-858E-5709F75075D8}" presName="parentText" presStyleLbl="node1" presStyleIdx="2" presStyleCnt="5">
        <dgm:presLayoutVars>
          <dgm:chMax val="0"/>
          <dgm:bulletEnabled val="1"/>
        </dgm:presLayoutVars>
      </dgm:prSet>
      <dgm:spPr/>
    </dgm:pt>
    <dgm:pt modelId="{9C0B24E6-CEF6-4E14-BE83-A6534390A108}" type="pres">
      <dgm:prSet presAssocID="{4FB772FD-A497-4E47-9981-BBCB4C7F68A6}" presName="spacer" presStyleCnt="0"/>
      <dgm:spPr/>
    </dgm:pt>
    <dgm:pt modelId="{2DDF2662-3D2B-4DC5-B4E6-6CBC8AE9F783}" type="pres">
      <dgm:prSet presAssocID="{5C5F0918-04AE-4A9C-903A-1E07E5B0FA8D}" presName="parentText" presStyleLbl="node1" presStyleIdx="3" presStyleCnt="5">
        <dgm:presLayoutVars>
          <dgm:chMax val="0"/>
          <dgm:bulletEnabled val="1"/>
        </dgm:presLayoutVars>
      </dgm:prSet>
      <dgm:spPr/>
    </dgm:pt>
    <dgm:pt modelId="{5B9EE0C4-ABD9-4F1F-BDB7-AEBED24E7597}" type="pres">
      <dgm:prSet presAssocID="{35A3781A-02F5-4911-88C2-88E52A08729D}" presName="spacer" presStyleCnt="0"/>
      <dgm:spPr/>
    </dgm:pt>
    <dgm:pt modelId="{13F9556B-6556-4EAA-B2B0-D0D120D7CC22}" type="pres">
      <dgm:prSet presAssocID="{5F3FC1D9-F5A1-4217-AA74-7AE074C45309}" presName="parentText" presStyleLbl="node1" presStyleIdx="4" presStyleCnt="5">
        <dgm:presLayoutVars>
          <dgm:chMax val="0"/>
          <dgm:bulletEnabled val="1"/>
        </dgm:presLayoutVars>
      </dgm:prSet>
      <dgm:spPr/>
    </dgm:pt>
  </dgm:ptLst>
  <dgm:cxnLst>
    <dgm:cxn modelId="{BC73B01F-2E7D-496D-A6EC-DA4F393DB6EE}" srcId="{89730144-3AF2-4241-9640-F6A75CFAF829}" destId="{5C5F0918-04AE-4A9C-903A-1E07E5B0FA8D}" srcOrd="3" destOrd="0" parTransId="{4EE55C95-BB4E-45A9-AB46-E1C3A410525F}" sibTransId="{35A3781A-02F5-4911-88C2-88E52A08729D}"/>
    <dgm:cxn modelId="{9DA19A35-2D6B-49D3-BBB4-DDA0231289E6}" type="presOf" srcId="{89730144-3AF2-4241-9640-F6A75CFAF829}" destId="{FFC9247C-89BA-4F09-B0A3-BCEF3033C426}" srcOrd="0" destOrd="0" presId="urn:microsoft.com/office/officeart/2005/8/layout/vList2"/>
    <dgm:cxn modelId="{D2817B37-CAF5-4AE8-8149-47CBA1E24FC6}" type="presOf" srcId="{5FC2D3F9-DDA7-4258-B953-444EB08176F3}" destId="{2C95A96A-B6A3-4729-B85A-165F7A42EA63}" srcOrd="0" destOrd="0" presId="urn:microsoft.com/office/officeart/2005/8/layout/vList2"/>
    <dgm:cxn modelId="{68CAA26D-F73F-41E1-9220-415040F660B2}" type="presOf" srcId="{5F3FC1D9-F5A1-4217-AA74-7AE074C45309}" destId="{13F9556B-6556-4EAA-B2B0-D0D120D7CC22}" srcOrd="0" destOrd="0" presId="urn:microsoft.com/office/officeart/2005/8/layout/vList2"/>
    <dgm:cxn modelId="{39335772-8CEC-467A-B595-9E706E657A71}" srcId="{89730144-3AF2-4241-9640-F6A75CFAF829}" destId="{5FC2D3F9-DDA7-4258-B953-444EB08176F3}" srcOrd="1" destOrd="0" parTransId="{D3703D13-E77C-4DF4-8961-FCD73A64ADCE}" sibTransId="{0B9012DF-809F-4B2E-ACFF-9E3ED9F15BC0}"/>
    <dgm:cxn modelId="{2229607B-1560-4327-A7C3-75649A5981D7}" type="presOf" srcId="{5C5F0918-04AE-4A9C-903A-1E07E5B0FA8D}" destId="{2DDF2662-3D2B-4DC5-B4E6-6CBC8AE9F783}" srcOrd="0" destOrd="0" presId="urn:microsoft.com/office/officeart/2005/8/layout/vList2"/>
    <dgm:cxn modelId="{E90D938E-7565-4D9F-B5E8-C1590A1ED125}" type="presOf" srcId="{561B2475-B51A-443E-858E-5709F75075D8}" destId="{62C112AA-B293-4271-927C-42923849F5D5}"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150101B1-AA9B-4007-AB49-B82B9CD585A8}" srcId="{89730144-3AF2-4241-9640-F6A75CFAF829}" destId="{5F3FC1D9-F5A1-4217-AA74-7AE074C45309}" srcOrd="4" destOrd="0" parTransId="{64FA6EC3-3891-428F-B942-14FC4F5614BF}" sibTransId="{70469968-D0AC-452B-9515-721E77B84CD7}"/>
    <dgm:cxn modelId="{B83734D9-E64A-45DC-8A5C-6DDB64329674}" type="presOf" srcId="{7E176F3C-0016-4265-99AB-2E1AF6B4CAC8}" destId="{11D6B7D0-9D63-43F6-8878-8AC3181910E4}" srcOrd="0" destOrd="0" presId="urn:microsoft.com/office/officeart/2005/8/layout/vList2"/>
    <dgm:cxn modelId="{65176DF3-A59C-4AF1-9648-27AA4897C106}" srcId="{89730144-3AF2-4241-9640-F6A75CFAF829}" destId="{561B2475-B51A-443E-858E-5709F75075D8}" srcOrd="2" destOrd="0" parTransId="{01D92F30-07D6-4D5A-82F8-B0FBA1CBF96F}" sibTransId="{4FB772FD-A497-4E47-9981-BBCB4C7F68A6}"/>
    <dgm:cxn modelId="{21325AF3-B28A-428E-90C0-B498CBB519F1}" type="presParOf" srcId="{FFC9247C-89BA-4F09-B0A3-BCEF3033C426}" destId="{11D6B7D0-9D63-43F6-8878-8AC3181910E4}" srcOrd="0" destOrd="0" presId="urn:microsoft.com/office/officeart/2005/8/layout/vList2"/>
    <dgm:cxn modelId="{00E8C4F5-9949-4599-AE0A-A3CE04A38B53}" type="presParOf" srcId="{FFC9247C-89BA-4F09-B0A3-BCEF3033C426}" destId="{47F44247-0949-457E-BDAD-70EFF1CC4396}" srcOrd="1" destOrd="0" presId="urn:microsoft.com/office/officeart/2005/8/layout/vList2"/>
    <dgm:cxn modelId="{BE149346-FFB5-41C0-A882-02D6330B718B}" type="presParOf" srcId="{FFC9247C-89BA-4F09-B0A3-BCEF3033C426}" destId="{2C95A96A-B6A3-4729-B85A-165F7A42EA63}" srcOrd="2" destOrd="0" presId="urn:microsoft.com/office/officeart/2005/8/layout/vList2"/>
    <dgm:cxn modelId="{6F56BB88-BD07-4CF5-93EF-DE47EE1F55DB}" type="presParOf" srcId="{FFC9247C-89BA-4F09-B0A3-BCEF3033C426}" destId="{FE14CF6C-019D-4908-A916-C742C0E68352}" srcOrd="3" destOrd="0" presId="urn:microsoft.com/office/officeart/2005/8/layout/vList2"/>
    <dgm:cxn modelId="{F793F9A0-7F08-4A90-B70A-A2D31E4BC4B0}" type="presParOf" srcId="{FFC9247C-89BA-4F09-B0A3-BCEF3033C426}" destId="{62C112AA-B293-4271-927C-42923849F5D5}" srcOrd="4" destOrd="0" presId="urn:microsoft.com/office/officeart/2005/8/layout/vList2"/>
    <dgm:cxn modelId="{1FB033FA-7378-4AC8-8171-BE78AFFFB064}" type="presParOf" srcId="{FFC9247C-89BA-4F09-B0A3-BCEF3033C426}" destId="{9C0B24E6-CEF6-4E14-BE83-A6534390A108}" srcOrd="5" destOrd="0" presId="urn:microsoft.com/office/officeart/2005/8/layout/vList2"/>
    <dgm:cxn modelId="{2E6D90C4-2768-43CF-B1BE-058101DA7326}" type="presParOf" srcId="{FFC9247C-89BA-4F09-B0A3-BCEF3033C426}" destId="{2DDF2662-3D2B-4DC5-B4E6-6CBC8AE9F783}" srcOrd="6" destOrd="0" presId="urn:microsoft.com/office/officeart/2005/8/layout/vList2"/>
    <dgm:cxn modelId="{54AF2BED-BDD0-4858-B02F-842AA4A5593B}" type="presParOf" srcId="{FFC9247C-89BA-4F09-B0A3-BCEF3033C426}" destId="{5B9EE0C4-ABD9-4F1F-BDB7-AEBED24E7597}" srcOrd="7" destOrd="0" presId="urn:microsoft.com/office/officeart/2005/8/layout/vList2"/>
    <dgm:cxn modelId="{9C5ECE23-CFEE-4196-83A4-A8C6CB518295}" type="presParOf" srcId="{FFC9247C-89BA-4F09-B0A3-BCEF3033C426}" destId="{13F9556B-6556-4EAA-B2B0-D0D120D7CC22}" srcOrd="8"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F9FEF5-5C77-4A0E-8797-D9B433E7F356}">
      <dsp:nvSpPr>
        <dsp:cNvPr id="0" name=""/>
        <dsp:cNvSpPr/>
      </dsp:nvSpPr>
      <dsp:spPr>
        <a:xfrm>
          <a:off x="2299407" y="0"/>
          <a:ext cx="4349287" cy="4349287"/>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3BDD98-28D9-445B-93FF-D1CC1B537702}">
      <dsp:nvSpPr>
        <dsp:cNvPr id="0" name=""/>
        <dsp:cNvSpPr/>
      </dsp:nvSpPr>
      <dsp:spPr>
        <a:xfrm>
          <a:off x="4438939" y="435353"/>
          <a:ext cx="3397928" cy="61841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0" kern="1200" dirty="0">
              <a:solidFill>
                <a:schemeClr val="tx1"/>
              </a:solidFill>
            </a:rPr>
            <a:t>语义化</a:t>
          </a:r>
        </a:p>
      </dsp:txBody>
      <dsp:txXfrm>
        <a:off x="4469127" y="465541"/>
        <a:ext cx="3337552" cy="558038"/>
      </dsp:txXfrm>
    </dsp:sp>
    <dsp:sp modelId="{ADFD7B32-A1F5-4F2C-AB05-F7D5C17C8748}">
      <dsp:nvSpPr>
        <dsp:cNvPr id="0" name=""/>
        <dsp:cNvSpPr/>
      </dsp:nvSpPr>
      <dsp:spPr>
        <a:xfrm>
          <a:off x="4438939" y="1131069"/>
          <a:ext cx="3397928" cy="61841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0" kern="1200" dirty="0">
              <a:solidFill>
                <a:schemeClr val="tx1"/>
              </a:solidFill>
            </a:rPr>
            <a:t>提高可访问性</a:t>
          </a:r>
        </a:p>
      </dsp:txBody>
      <dsp:txXfrm>
        <a:off x="4469127" y="1161257"/>
        <a:ext cx="3337552" cy="558038"/>
      </dsp:txXfrm>
    </dsp:sp>
    <dsp:sp modelId="{A25398D9-D471-4329-8E0F-4082E37DED8C}">
      <dsp:nvSpPr>
        <dsp:cNvPr id="0" name=""/>
        <dsp:cNvSpPr/>
      </dsp:nvSpPr>
      <dsp:spPr>
        <a:xfrm>
          <a:off x="4438939" y="1826785"/>
          <a:ext cx="3397928" cy="61841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0" kern="1200" dirty="0">
              <a:solidFill>
                <a:schemeClr val="tx1"/>
              </a:solidFill>
            </a:rPr>
            <a:t>提升用户体验</a:t>
          </a:r>
        </a:p>
      </dsp:txBody>
      <dsp:txXfrm>
        <a:off x="4469127" y="1856973"/>
        <a:ext cx="3337552" cy="558038"/>
      </dsp:txXfrm>
    </dsp:sp>
    <dsp:sp modelId="{F7B4DB1A-7837-45E0-ABEF-0C6206A70F69}">
      <dsp:nvSpPr>
        <dsp:cNvPr id="0" name=""/>
        <dsp:cNvSpPr/>
      </dsp:nvSpPr>
      <dsp:spPr>
        <a:xfrm>
          <a:off x="4438939" y="2522501"/>
          <a:ext cx="3397928" cy="61841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0" kern="1200" dirty="0">
              <a:solidFill>
                <a:schemeClr val="tx1"/>
              </a:solidFill>
            </a:rPr>
            <a:t>增强代码维护与扩展性</a:t>
          </a:r>
        </a:p>
      </dsp:txBody>
      <dsp:txXfrm>
        <a:off x="4469127" y="2552689"/>
        <a:ext cx="3337552" cy="558038"/>
      </dsp:txXfrm>
    </dsp:sp>
    <dsp:sp modelId="{5644D46C-D545-4D5A-87B9-496E447E7A78}">
      <dsp:nvSpPr>
        <dsp:cNvPr id="0" name=""/>
        <dsp:cNvSpPr/>
      </dsp:nvSpPr>
      <dsp:spPr>
        <a:xfrm>
          <a:off x="4438939" y="3218217"/>
          <a:ext cx="3397928" cy="61841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0" kern="1200" dirty="0">
              <a:solidFill>
                <a:schemeClr val="tx1"/>
              </a:solidFill>
            </a:rPr>
            <a:t>有利于响应式设计与移动优化</a:t>
          </a:r>
        </a:p>
      </dsp:txBody>
      <dsp:txXfrm>
        <a:off x="4469127" y="3248405"/>
        <a:ext cx="3337552" cy="55803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043285-1957-4A9D-BCF3-A19606FC11DE}">
      <dsp:nvSpPr>
        <dsp:cNvPr id="0" name=""/>
        <dsp:cNvSpPr/>
      </dsp:nvSpPr>
      <dsp:spPr>
        <a:xfrm>
          <a:off x="0" y="0"/>
          <a:ext cx="4349287" cy="4349287"/>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863EDD-B47F-4539-969F-056DAAF4C451}">
      <dsp:nvSpPr>
        <dsp:cNvPr id="0" name=""/>
        <dsp:cNvSpPr/>
      </dsp:nvSpPr>
      <dsp:spPr>
        <a:xfrm>
          <a:off x="2174643" y="0"/>
          <a:ext cx="7711297" cy="4349287"/>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0" kern="1200" dirty="0">
              <a:solidFill>
                <a:schemeClr val="tx1"/>
              </a:solidFill>
            </a:rPr>
            <a:t>使用 </a:t>
          </a:r>
          <a:r>
            <a:rPr lang="en-US" altLang="en-US" sz="1800" b="0" kern="1200" dirty="0">
              <a:solidFill>
                <a:schemeClr val="tx1"/>
              </a:solidFill>
            </a:rPr>
            <a:t>&lt;h1&gt; </a:t>
          </a:r>
          <a:r>
            <a:rPr lang="zh-CN" altLang="en-US" sz="1800" b="0" kern="1200" dirty="0">
              <a:solidFill>
                <a:schemeClr val="tx1"/>
              </a:solidFill>
            </a:rPr>
            <a:t>到 </a:t>
          </a:r>
          <a:r>
            <a:rPr lang="en-US" altLang="en-US" sz="1800" b="0" kern="1200" dirty="0">
              <a:solidFill>
                <a:schemeClr val="tx1"/>
              </a:solidFill>
            </a:rPr>
            <a:t>&lt;h6&gt; </a:t>
          </a:r>
          <a:r>
            <a:rPr lang="zh-CN" altLang="en-US" sz="1800" b="0" kern="1200" dirty="0">
              <a:solidFill>
                <a:schemeClr val="tx1"/>
              </a:solidFill>
            </a:rPr>
            <a:t>标签来创建不同级别的标题。</a:t>
          </a:r>
        </a:p>
      </dsp:txBody>
      <dsp:txXfrm>
        <a:off x="2174643" y="0"/>
        <a:ext cx="7711297" cy="695885"/>
      </dsp:txXfrm>
    </dsp:sp>
    <dsp:sp modelId="{45AA6C1D-AECD-42F5-B32A-E0E83338DE1F}">
      <dsp:nvSpPr>
        <dsp:cNvPr id="0" name=""/>
        <dsp:cNvSpPr/>
      </dsp:nvSpPr>
      <dsp:spPr>
        <a:xfrm>
          <a:off x="456675" y="695885"/>
          <a:ext cx="3435936" cy="3435936"/>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F9B9B6-9503-42F8-BF6D-00F194634CB9}">
      <dsp:nvSpPr>
        <dsp:cNvPr id="0" name=""/>
        <dsp:cNvSpPr/>
      </dsp:nvSpPr>
      <dsp:spPr>
        <a:xfrm>
          <a:off x="2174643" y="695885"/>
          <a:ext cx="7711297" cy="3435936"/>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0" kern="1200" dirty="0">
              <a:solidFill>
                <a:schemeClr val="tx1"/>
              </a:solidFill>
            </a:rPr>
            <a:t>使用 </a:t>
          </a:r>
          <a:r>
            <a:rPr lang="en-US" altLang="en-US" sz="1800" b="0" kern="1200" dirty="0">
              <a:solidFill>
                <a:schemeClr val="tx1"/>
              </a:solidFill>
            </a:rPr>
            <a:t>&lt;p&gt; </a:t>
          </a:r>
          <a:r>
            <a:rPr lang="zh-CN" altLang="en-US" sz="1800" b="0" kern="1200" dirty="0">
              <a:solidFill>
                <a:schemeClr val="tx1"/>
              </a:solidFill>
            </a:rPr>
            <a:t>标签定义段落；使用 </a:t>
          </a:r>
          <a:r>
            <a:rPr lang="en-US" altLang="en-US" sz="1800" b="0" kern="1200" dirty="0">
              <a:solidFill>
                <a:schemeClr val="tx1"/>
              </a:solidFill>
            </a:rPr>
            <a:t>&lt;br&gt; </a:t>
          </a:r>
          <a:r>
            <a:rPr lang="zh-CN" altLang="en-US" sz="1800" b="0" kern="1200" dirty="0">
              <a:solidFill>
                <a:schemeClr val="tx1"/>
              </a:solidFill>
            </a:rPr>
            <a:t>标签进行软回车，实现换行。</a:t>
          </a:r>
        </a:p>
      </dsp:txBody>
      <dsp:txXfrm>
        <a:off x="2174643" y="695885"/>
        <a:ext cx="7711297" cy="695885"/>
      </dsp:txXfrm>
    </dsp:sp>
    <dsp:sp modelId="{803A6263-84CB-4160-AFDA-77A1024A8CC3}">
      <dsp:nvSpPr>
        <dsp:cNvPr id="0" name=""/>
        <dsp:cNvSpPr/>
      </dsp:nvSpPr>
      <dsp:spPr>
        <a:xfrm>
          <a:off x="913350" y="1391771"/>
          <a:ext cx="2522586" cy="2522586"/>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9DEFFC-2889-4BE5-87D9-784BF05EB87E}">
      <dsp:nvSpPr>
        <dsp:cNvPr id="0" name=""/>
        <dsp:cNvSpPr/>
      </dsp:nvSpPr>
      <dsp:spPr>
        <a:xfrm>
          <a:off x="2174643" y="1391771"/>
          <a:ext cx="7711297" cy="2522586"/>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0" kern="1200" dirty="0">
              <a:solidFill>
                <a:schemeClr val="tx1"/>
              </a:solidFill>
            </a:rPr>
            <a:t>使用 </a:t>
          </a:r>
          <a:r>
            <a:rPr lang="en-US" altLang="en-US" sz="1800" b="0" kern="1200" dirty="0">
              <a:solidFill>
                <a:schemeClr val="tx1"/>
              </a:solidFill>
            </a:rPr>
            <a:t>&lt;q&gt; </a:t>
          </a:r>
          <a:r>
            <a:rPr lang="zh-CN" altLang="en-US" sz="1800" b="0" kern="1200" dirty="0">
              <a:solidFill>
                <a:schemeClr val="tx1"/>
              </a:solidFill>
            </a:rPr>
            <a:t>标签表示短引用；使用 </a:t>
          </a:r>
          <a:r>
            <a:rPr lang="en-US" altLang="en-US" sz="1800" b="0" kern="1200" dirty="0">
              <a:solidFill>
                <a:schemeClr val="tx1"/>
              </a:solidFill>
            </a:rPr>
            <a:t>&lt;blockquote&gt; </a:t>
          </a:r>
          <a:r>
            <a:rPr lang="zh-CN" altLang="en-US" sz="1800" b="0" kern="1200" dirty="0">
              <a:solidFill>
                <a:schemeClr val="tx1"/>
              </a:solidFill>
            </a:rPr>
            <a:t>标签表示长引用或引述内容。</a:t>
          </a:r>
        </a:p>
      </dsp:txBody>
      <dsp:txXfrm>
        <a:off x="2174643" y="1391771"/>
        <a:ext cx="7711297" cy="695885"/>
      </dsp:txXfrm>
    </dsp:sp>
    <dsp:sp modelId="{F9B88090-F50C-4133-8AF2-85EE2E4FDC42}">
      <dsp:nvSpPr>
        <dsp:cNvPr id="0" name=""/>
        <dsp:cNvSpPr/>
      </dsp:nvSpPr>
      <dsp:spPr>
        <a:xfrm>
          <a:off x="1370025" y="2087657"/>
          <a:ext cx="1609236" cy="1609236"/>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322E8E8-DAC8-466A-9438-BE864153AEB7}">
      <dsp:nvSpPr>
        <dsp:cNvPr id="0" name=""/>
        <dsp:cNvSpPr/>
      </dsp:nvSpPr>
      <dsp:spPr>
        <a:xfrm>
          <a:off x="2174643" y="2087657"/>
          <a:ext cx="7711297" cy="1609236"/>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0" kern="1200" dirty="0">
              <a:solidFill>
                <a:schemeClr val="tx1"/>
              </a:solidFill>
            </a:rPr>
            <a:t>使用 </a:t>
          </a:r>
          <a:r>
            <a:rPr lang="en-US" altLang="en-US" sz="1800" b="0" kern="1200" dirty="0">
              <a:solidFill>
                <a:schemeClr val="tx1"/>
              </a:solidFill>
            </a:rPr>
            <a:t>&lt;</a:t>
          </a:r>
          <a:r>
            <a:rPr lang="en-US" altLang="en-US" sz="1800" b="0" kern="1200" dirty="0" err="1">
              <a:solidFill>
                <a:schemeClr val="tx1"/>
              </a:solidFill>
            </a:rPr>
            <a:t>em</a:t>
          </a:r>
          <a:r>
            <a:rPr lang="en-US" altLang="en-US" sz="1800" b="0" kern="1200" dirty="0">
              <a:solidFill>
                <a:schemeClr val="tx1"/>
              </a:solidFill>
            </a:rPr>
            <a:t>&gt; </a:t>
          </a:r>
          <a:r>
            <a:rPr lang="zh-CN" altLang="en-US" sz="1800" b="0" kern="1200" dirty="0">
              <a:solidFill>
                <a:schemeClr val="tx1"/>
              </a:solidFill>
            </a:rPr>
            <a:t>标签对文本进行强调，通常表现为斜体；使用</a:t>
          </a:r>
          <a:r>
            <a:rPr lang="en-US" altLang="en-US" sz="1800" b="0" kern="1200" dirty="0">
              <a:solidFill>
                <a:schemeClr val="tx1"/>
              </a:solidFill>
            </a:rPr>
            <a:t>&lt;strong&gt; </a:t>
          </a:r>
          <a:r>
            <a:rPr lang="zh-CN" altLang="en-US" sz="1800" b="0" kern="1200" dirty="0">
              <a:solidFill>
                <a:schemeClr val="tx1"/>
              </a:solidFill>
            </a:rPr>
            <a:t>标签对文本进行加重强调，通常表现为粗体。</a:t>
          </a:r>
        </a:p>
      </dsp:txBody>
      <dsp:txXfrm>
        <a:off x="2174643" y="2087657"/>
        <a:ext cx="7711297" cy="695885"/>
      </dsp:txXfrm>
    </dsp:sp>
    <dsp:sp modelId="{22D42EC5-1345-470C-BE60-30715BAF51C2}">
      <dsp:nvSpPr>
        <dsp:cNvPr id="0" name=""/>
        <dsp:cNvSpPr/>
      </dsp:nvSpPr>
      <dsp:spPr>
        <a:xfrm>
          <a:off x="1826700" y="2783543"/>
          <a:ext cx="695885" cy="695885"/>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7D9A32-AFF8-4E1F-B273-15CC634B6009}">
      <dsp:nvSpPr>
        <dsp:cNvPr id="0" name=""/>
        <dsp:cNvSpPr/>
      </dsp:nvSpPr>
      <dsp:spPr>
        <a:xfrm>
          <a:off x="2174643" y="2783543"/>
          <a:ext cx="7711297" cy="69588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b="0" kern="1200" dirty="0">
              <a:solidFill>
                <a:schemeClr val="tx1"/>
              </a:solidFill>
            </a:rPr>
            <a:t>使用 </a:t>
          </a:r>
          <a:r>
            <a:rPr lang="en-US" altLang="en-US" sz="1800" b="0" kern="1200" dirty="0">
              <a:solidFill>
                <a:schemeClr val="tx1"/>
              </a:solidFill>
            </a:rPr>
            <a:t>&lt;pre&gt; </a:t>
          </a:r>
          <a:r>
            <a:rPr lang="zh-CN" altLang="en-US" sz="1800" b="0" kern="1200" dirty="0">
              <a:solidFill>
                <a:schemeClr val="tx1"/>
              </a:solidFill>
            </a:rPr>
            <a:t>标签来保持文本原始格式，包括空格、换行和缩进等。</a:t>
          </a:r>
        </a:p>
      </dsp:txBody>
      <dsp:txXfrm>
        <a:off x="2174643" y="2783543"/>
        <a:ext cx="7711297" cy="6958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748B1-C573-41E9-B1CB-70A9B28863BD}">
      <dsp:nvSpPr>
        <dsp:cNvPr id="0" name=""/>
        <dsp:cNvSpPr/>
      </dsp:nvSpPr>
      <dsp:spPr>
        <a:xfrm>
          <a:off x="2839557" y="1486"/>
          <a:ext cx="8164527" cy="804872"/>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zh-CN" altLang="en-US" sz="1600" b="0" kern="1200" dirty="0">
              <a:solidFill>
                <a:schemeClr val="tx1"/>
              </a:solidFill>
            </a:rPr>
            <a:t>电子商务网站通常会使用有序或无序列表来展示商品分类或商品清单。每个列表项通常包含一个图片和一些描述性文本，如商品名称、价格和评分。</a:t>
          </a:r>
        </a:p>
      </dsp:txBody>
      <dsp:txXfrm>
        <a:off x="2839557" y="102095"/>
        <a:ext cx="7862700" cy="603654"/>
      </dsp:txXfrm>
    </dsp:sp>
    <dsp:sp modelId="{D494FC1B-8821-46AA-B6B7-207BA3351CBA}">
      <dsp:nvSpPr>
        <dsp:cNvPr id="0" name=""/>
        <dsp:cNvSpPr/>
      </dsp:nvSpPr>
      <dsp:spPr>
        <a:xfrm>
          <a:off x="0" y="1486"/>
          <a:ext cx="2755173" cy="8048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solidFill>
                <a:schemeClr val="bg1"/>
              </a:solidFill>
            </a:rPr>
            <a:t>（</a:t>
          </a:r>
          <a:r>
            <a:rPr lang="en-US" altLang="en-US" sz="1800" b="1" kern="1200" dirty="0">
              <a:solidFill>
                <a:schemeClr val="bg1"/>
              </a:solidFill>
            </a:rPr>
            <a:t>1</a:t>
          </a:r>
          <a:r>
            <a:rPr lang="zh-CN" altLang="en-US" sz="1800" b="1" kern="1200" dirty="0">
              <a:solidFill>
                <a:schemeClr val="bg1"/>
              </a:solidFill>
            </a:rPr>
            <a:t>）产品列表</a:t>
          </a:r>
        </a:p>
      </dsp:txBody>
      <dsp:txXfrm>
        <a:off x="39291" y="40777"/>
        <a:ext cx="2676591" cy="726290"/>
      </dsp:txXfrm>
    </dsp:sp>
    <dsp:sp modelId="{46DA899B-C3E0-4C6A-9D2A-D3CEACA62205}">
      <dsp:nvSpPr>
        <dsp:cNvPr id="0" name=""/>
        <dsp:cNvSpPr/>
      </dsp:nvSpPr>
      <dsp:spPr>
        <a:xfrm>
          <a:off x="2839557" y="886846"/>
          <a:ext cx="8164527" cy="804872"/>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zh-CN" altLang="en-US" sz="1600" b="0" kern="1200" dirty="0">
              <a:solidFill>
                <a:schemeClr val="tx1"/>
              </a:solidFill>
            </a:rPr>
            <a:t>网站的导航栏通常是一个无序列表，其中每个列表项代表一个页面链接或子菜单。这使得用户能够轻松地在不同的页面和部分之间跳转。</a:t>
          </a:r>
        </a:p>
      </dsp:txBody>
      <dsp:txXfrm>
        <a:off x="2839557" y="987455"/>
        <a:ext cx="7862700" cy="603654"/>
      </dsp:txXfrm>
    </dsp:sp>
    <dsp:sp modelId="{5163C330-7184-4EB7-BEFB-C7E76AAF5E68}">
      <dsp:nvSpPr>
        <dsp:cNvPr id="0" name=""/>
        <dsp:cNvSpPr/>
      </dsp:nvSpPr>
      <dsp:spPr>
        <a:xfrm>
          <a:off x="0" y="886846"/>
          <a:ext cx="2755173" cy="8048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solidFill>
                <a:schemeClr val="bg1"/>
              </a:solidFill>
            </a:rPr>
            <a:t>（</a:t>
          </a:r>
          <a:r>
            <a:rPr lang="en-US" altLang="en-US" sz="1800" b="1" kern="1200" dirty="0">
              <a:solidFill>
                <a:schemeClr val="bg1"/>
              </a:solidFill>
            </a:rPr>
            <a:t>2</a:t>
          </a:r>
          <a:r>
            <a:rPr lang="zh-CN" altLang="en-US" sz="1800" b="1" kern="1200" dirty="0">
              <a:solidFill>
                <a:schemeClr val="bg1"/>
              </a:solidFill>
            </a:rPr>
            <a:t>）导航菜单</a:t>
          </a:r>
        </a:p>
      </dsp:txBody>
      <dsp:txXfrm>
        <a:off x="39291" y="926137"/>
        <a:ext cx="2676591" cy="726290"/>
      </dsp:txXfrm>
    </dsp:sp>
    <dsp:sp modelId="{C14B269D-42A1-4CB2-BD0D-6B9BD7557990}">
      <dsp:nvSpPr>
        <dsp:cNvPr id="0" name=""/>
        <dsp:cNvSpPr/>
      </dsp:nvSpPr>
      <dsp:spPr>
        <a:xfrm>
          <a:off x="2839557" y="1772207"/>
          <a:ext cx="8164527" cy="804872"/>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zh-CN" altLang="en-US" sz="1600" b="0" kern="1200" dirty="0">
              <a:solidFill>
                <a:schemeClr val="tx1"/>
              </a:solidFill>
            </a:rPr>
            <a:t>在结账过程中，有序列表可以用来表示不同的步骤，如“购物车”“支付方式”“确认订单”。这可以帮助用户了解他们当前的位置以及还需要完成哪些步骤。</a:t>
          </a:r>
        </a:p>
      </dsp:txBody>
      <dsp:txXfrm>
        <a:off x="2839557" y="1872816"/>
        <a:ext cx="7862700" cy="603654"/>
      </dsp:txXfrm>
    </dsp:sp>
    <dsp:sp modelId="{0E1FD619-12A1-4DCA-AAC4-E3E6A23310F3}">
      <dsp:nvSpPr>
        <dsp:cNvPr id="0" name=""/>
        <dsp:cNvSpPr/>
      </dsp:nvSpPr>
      <dsp:spPr>
        <a:xfrm>
          <a:off x="0" y="1772207"/>
          <a:ext cx="2755173" cy="8048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solidFill>
                <a:schemeClr val="bg1"/>
              </a:solidFill>
            </a:rPr>
            <a:t>（</a:t>
          </a:r>
          <a:r>
            <a:rPr lang="en-US" altLang="en-US" sz="1800" b="1" kern="1200" dirty="0">
              <a:solidFill>
                <a:schemeClr val="bg1"/>
              </a:solidFill>
            </a:rPr>
            <a:t>3</a:t>
          </a:r>
          <a:r>
            <a:rPr lang="zh-CN" altLang="en-US" sz="1800" b="1" kern="1200" dirty="0">
              <a:solidFill>
                <a:schemeClr val="bg1"/>
              </a:solidFill>
            </a:rPr>
            <a:t>结账流程</a:t>
          </a:r>
        </a:p>
      </dsp:txBody>
      <dsp:txXfrm>
        <a:off x="39291" y="1811498"/>
        <a:ext cx="2676591" cy="726290"/>
      </dsp:txXfrm>
    </dsp:sp>
    <dsp:sp modelId="{7BDFFC34-C6AD-43BE-B610-0DBD5A207346}">
      <dsp:nvSpPr>
        <dsp:cNvPr id="0" name=""/>
        <dsp:cNvSpPr/>
      </dsp:nvSpPr>
      <dsp:spPr>
        <a:xfrm>
          <a:off x="2839557" y="2657567"/>
          <a:ext cx="8164527" cy="804872"/>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zh-CN" altLang="en-US" sz="1600" b="0" kern="1200" dirty="0">
              <a:solidFill>
                <a:schemeClr val="tx1"/>
              </a:solidFill>
            </a:rPr>
            <a:t>当用户想要筛选或排序商品时，无序列表可以用来展示不同的过滤和排序选项，如按价格、按品牌或按评分等。</a:t>
          </a:r>
        </a:p>
      </dsp:txBody>
      <dsp:txXfrm>
        <a:off x="2839557" y="2758176"/>
        <a:ext cx="7862700" cy="603654"/>
      </dsp:txXfrm>
    </dsp:sp>
    <dsp:sp modelId="{AC84B79F-7C8C-4CDA-9F9E-76BB4993EF7D}">
      <dsp:nvSpPr>
        <dsp:cNvPr id="0" name=""/>
        <dsp:cNvSpPr/>
      </dsp:nvSpPr>
      <dsp:spPr>
        <a:xfrm>
          <a:off x="0" y="2657567"/>
          <a:ext cx="2755173" cy="8048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solidFill>
                <a:schemeClr val="bg1"/>
              </a:solidFill>
            </a:rPr>
            <a:t>（</a:t>
          </a:r>
          <a:r>
            <a:rPr lang="en-US" altLang="en-US" sz="1800" b="1" kern="1200" dirty="0">
              <a:solidFill>
                <a:schemeClr val="bg1"/>
              </a:solidFill>
            </a:rPr>
            <a:t>4</a:t>
          </a:r>
          <a:r>
            <a:rPr lang="zh-CN" altLang="en-US" sz="1800" b="1" kern="1200" dirty="0">
              <a:solidFill>
                <a:schemeClr val="bg1"/>
              </a:solidFill>
            </a:rPr>
            <a:t>）过滤和排序选项</a:t>
          </a:r>
        </a:p>
      </dsp:txBody>
      <dsp:txXfrm>
        <a:off x="39291" y="2696858"/>
        <a:ext cx="2676591" cy="726290"/>
      </dsp:txXfrm>
    </dsp:sp>
    <dsp:sp modelId="{E676DF84-763A-4CEE-B02E-8EA580E1068A}">
      <dsp:nvSpPr>
        <dsp:cNvPr id="0" name=""/>
        <dsp:cNvSpPr/>
      </dsp:nvSpPr>
      <dsp:spPr>
        <a:xfrm>
          <a:off x="2839557" y="3542927"/>
          <a:ext cx="8164527" cy="804872"/>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zh-CN" altLang="en-US" sz="1600" b="0" kern="1200" dirty="0">
              <a:solidFill>
                <a:schemeClr val="tx1"/>
              </a:solidFill>
            </a:rPr>
            <a:t>网站可能会使用列表来展示与用户正在查看的商品相关的推荐商品。这有助于提高用户参与度和销售转化率。</a:t>
          </a:r>
        </a:p>
      </dsp:txBody>
      <dsp:txXfrm>
        <a:off x="2839557" y="3643536"/>
        <a:ext cx="7862700" cy="603654"/>
      </dsp:txXfrm>
    </dsp:sp>
    <dsp:sp modelId="{CC5BFD6C-158F-4C41-84FA-D7CD446DA842}">
      <dsp:nvSpPr>
        <dsp:cNvPr id="0" name=""/>
        <dsp:cNvSpPr/>
      </dsp:nvSpPr>
      <dsp:spPr>
        <a:xfrm>
          <a:off x="0" y="3542927"/>
          <a:ext cx="2755173" cy="8048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solidFill>
                <a:schemeClr val="bg1"/>
              </a:solidFill>
            </a:rPr>
            <a:t>（</a:t>
          </a:r>
          <a:r>
            <a:rPr lang="en-US" altLang="en-US" sz="1800" b="1" kern="1200" dirty="0">
              <a:solidFill>
                <a:schemeClr val="bg1"/>
              </a:solidFill>
            </a:rPr>
            <a:t>5</a:t>
          </a:r>
          <a:r>
            <a:rPr lang="zh-CN" altLang="en-US" sz="1800" b="1" kern="1200" dirty="0">
              <a:solidFill>
                <a:schemeClr val="bg1"/>
              </a:solidFill>
            </a:rPr>
            <a:t>）推荐商品</a:t>
          </a:r>
        </a:p>
      </dsp:txBody>
      <dsp:txXfrm>
        <a:off x="39291" y="3582218"/>
        <a:ext cx="2676591" cy="72629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CA546B-9CF0-4BF4-8A50-6568B19EBD6A}">
      <dsp:nvSpPr>
        <dsp:cNvPr id="0" name=""/>
        <dsp:cNvSpPr/>
      </dsp:nvSpPr>
      <dsp:spPr>
        <a:xfrm>
          <a:off x="5197" y="12855"/>
          <a:ext cx="1992459" cy="79698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solidFill>
                <a:schemeClr val="bg1"/>
              </a:solidFill>
            </a:rPr>
            <a:t>表头（</a:t>
          </a:r>
          <a:r>
            <a:rPr lang="en-US" altLang="en-US" sz="1800" b="1" kern="1200" dirty="0" err="1">
              <a:solidFill>
                <a:schemeClr val="bg1"/>
              </a:solidFill>
            </a:rPr>
            <a:t>thead</a:t>
          </a:r>
          <a:r>
            <a:rPr lang="zh-CN" altLang="en-US" sz="1800" b="1" kern="1200" dirty="0">
              <a:solidFill>
                <a:schemeClr val="bg1"/>
              </a:solidFill>
            </a:rPr>
            <a:t>）</a:t>
          </a:r>
        </a:p>
      </dsp:txBody>
      <dsp:txXfrm>
        <a:off x="5197" y="12855"/>
        <a:ext cx="1992459" cy="796983"/>
      </dsp:txXfrm>
    </dsp:sp>
    <dsp:sp modelId="{24CA247A-D286-4944-BC2D-C6E2A1C14D44}">
      <dsp:nvSpPr>
        <dsp:cNvPr id="0" name=""/>
        <dsp:cNvSpPr/>
      </dsp:nvSpPr>
      <dsp:spPr>
        <a:xfrm>
          <a:off x="5197" y="809838"/>
          <a:ext cx="1992459" cy="245951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b="0" kern="1200" dirty="0">
              <a:solidFill>
                <a:schemeClr val="tx1"/>
              </a:solidFill>
            </a:rPr>
            <a:t>包含表格的标题行，通常用于表示列的名称。</a:t>
          </a:r>
        </a:p>
      </dsp:txBody>
      <dsp:txXfrm>
        <a:off x="5197" y="809838"/>
        <a:ext cx="1992459" cy="2459519"/>
      </dsp:txXfrm>
    </dsp:sp>
    <dsp:sp modelId="{8FC5D53B-65E6-4EA0-A975-661561345675}">
      <dsp:nvSpPr>
        <dsp:cNvPr id="0" name=""/>
        <dsp:cNvSpPr/>
      </dsp:nvSpPr>
      <dsp:spPr>
        <a:xfrm>
          <a:off x="2276601" y="12855"/>
          <a:ext cx="1992459" cy="79698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solidFill>
                <a:schemeClr val="bg1"/>
              </a:solidFill>
            </a:rPr>
            <a:t>表体（</a:t>
          </a:r>
          <a:r>
            <a:rPr lang="en-US" altLang="en-US" sz="1800" b="1" kern="1200" dirty="0" err="1">
              <a:solidFill>
                <a:schemeClr val="bg1"/>
              </a:solidFill>
            </a:rPr>
            <a:t>tbody</a:t>
          </a:r>
          <a:r>
            <a:rPr lang="zh-CN" altLang="en-US" sz="1800" b="1" kern="1200" dirty="0">
              <a:solidFill>
                <a:schemeClr val="bg1"/>
              </a:solidFill>
            </a:rPr>
            <a:t>）</a:t>
          </a:r>
        </a:p>
      </dsp:txBody>
      <dsp:txXfrm>
        <a:off x="2276601" y="12855"/>
        <a:ext cx="1992459" cy="796983"/>
      </dsp:txXfrm>
    </dsp:sp>
    <dsp:sp modelId="{8F89E50A-C7E4-4443-AB5F-DB1E7AA0F88F}">
      <dsp:nvSpPr>
        <dsp:cNvPr id="0" name=""/>
        <dsp:cNvSpPr/>
      </dsp:nvSpPr>
      <dsp:spPr>
        <a:xfrm>
          <a:off x="2276601" y="809838"/>
          <a:ext cx="1992459" cy="245951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b="0" kern="1200" dirty="0">
              <a:solidFill>
                <a:schemeClr val="tx1"/>
              </a:solidFill>
            </a:rPr>
            <a:t>包含表格的数据行，是表格内容的主要部分。</a:t>
          </a:r>
        </a:p>
      </dsp:txBody>
      <dsp:txXfrm>
        <a:off x="2276601" y="809838"/>
        <a:ext cx="1992459" cy="2459519"/>
      </dsp:txXfrm>
    </dsp:sp>
    <dsp:sp modelId="{9112A95B-B1C6-4292-998E-9B929B62529D}">
      <dsp:nvSpPr>
        <dsp:cNvPr id="0" name=""/>
        <dsp:cNvSpPr/>
      </dsp:nvSpPr>
      <dsp:spPr>
        <a:xfrm>
          <a:off x="4548004" y="12855"/>
          <a:ext cx="1992459" cy="79698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solidFill>
                <a:schemeClr val="bg1"/>
              </a:solidFill>
            </a:rPr>
            <a:t>表尾（</a:t>
          </a:r>
          <a:r>
            <a:rPr lang="en-US" altLang="en-US" sz="1800" b="1" kern="1200" dirty="0" err="1">
              <a:solidFill>
                <a:schemeClr val="bg1"/>
              </a:solidFill>
            </a:rPr>
            <a:t>tfoot</a:t>
          </a:r>
          <a:r>
            <a:rPr lang="zh-CN" altLang="en-US" sz="1800" b="1" kern="1200" dirty="0">
              <a:solidFill>
                <a:schemeClr val="bg1"/>
              </a:solidFill>
            </a:rPr>
            <a:t>）</a:t>
          </a:r>
        </a:p>
      </dsp:txBody>
      <dsp:txXfrm>
        <a:off x="4548004" y="12855"/>
        <a:ext cx="1992459" cy="796983"/>
      </dsp:txXfrm>
    </dsp:sp>
    <dsp:sp modelId="{3DCBA339-CFD4-466C-B4BF-69467C0924EF}">
      <dsp:nvSpPr>
        <dsp:cNvPr id="0" name=""/>
        <dsp:cNvSpPr/>
      </dsp:nvSpPr>
      <dsp:spPr>
        <a:xfrm>
          <a:off x="4548004" y="809838"/>
          <a:ext cx="1992459" cy="245951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b="0" kern="1200" dirty="0">
              <a:solidFill>
                <a:schemeClr val="tx1"/>
              </a:solidFill>
            </a:rPr>
            <a:t>可选部分，包含表格的底部信息，如总计、平均值等。</a:t>
          </a:r>
        </a:p>
      </dsp:txBody>
      <dsp:txXfrm>
        <a:off x="4548004" y="809838"/>
        <a:ext cx="1992459" cy="2459519"/>
      </dsp:txXfrm>
    </dsp:sp>
    <dsp:sp modelId="{71803EFE-4A94-4EA8-BACC-FEA14481A24B}">
      <dsp:nvSpPr>
        <dsp:cNvPr id="0" name=""/>
        <dsp:cNvSpPr/>
      </dsp:nvSpPr>
      <dsp:spPr>
        <a:xfrm>
          <a:off x="6819407" y="12855"/>
          <a:ext cx="1992459" cy="79698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zh-CN" altLang="en-US" sz="1800" b="1" kern="1200">
              <a:solidFill>
                <a:schemeClr val="bg1"/>
              </a:solidFill>
            </a:rPr>
            <a:t>表</a:t>
          </a:r>
          <a:r>
            <a:rPr lang="zh-CN" altLang="en-US" sz="1800" b="1" kern="1200" dirty="0">
              <a:solidFill>
                <a:schemeClr val="bg1"/>
              </a:solidFill>
            </a:rPr>
            <a:t>头单元格（</a:t>
          </a:r>
          <a:r>
            <a:rPr lang="en-US" altLang="en-US" sz="1800" b="1" kern="1200" dirty="0" err="1">
              <a:solidFill>
                <a:schemeClr val="bg1"/>
              </a:solidFill>
            </a:rPr>
            <a:t>th</a:t>
          </a:r>
          <a:r>
            <a:rPr lang="zh-CN" altLang="en-US" sz="1800" b="1" kern="1200" dirty="0">
              <a:solidFill>
                <a:schemeClr val="bg1"/>
              </a:solidFill>
            </a:rPr>
            <a:t>）</a:t>
          </a:r>
        </a:p>
      </dsp:txBody>
      <dsp:txXfrm>
        <a:off x="6819407" y="12855"/>
        <a:ext cx="1992459" cy="796983"/>
      </dsp:txXfrm>
    </dsp:sp>
    <dsp:sp modelId="{EA296E97-936C-48D1-9A74-A85DE6E7DD05}">
      <dsp:nvSpPr>
        <dsp:cNvPr id="0" name=""/>
        <dsp:cNvSpPr/>
      </dsp:nvSpPr>
      <dsp:spPr>
        <a:xfrm>
          <a:off x="6819407" y="809838"/>
          <a:ext cx="1992459" cy="245951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b="0" kern="1200" dirty="0">
              <a:solidFill>
                <a:schemeClr val="tx1"/>
              </a:solidFill>
            </a:rPr>
            <a:t>位于表头中，用于定义列的名称或标题。</a:t>
          </a:r>
        </a:p>
      </dsp:txBody>
      <dsp:txXfrm>
        <a:off x="6819407" y="809838"/>
        <a:ext cx="1992459" cy="2459519"/>
      </dsp:txXfrm>
    </dsp:sp>
    <dsp:sp modelId="{46DE785E-49B2-434F-B73C-0614090F7C21}">
      <dsp:nvSpPr>
        <dsp:cNvPr id="0" name=""/>
        <dsp:cNvSpPr/>
      </dsp:nvSpPr>
      <dsp:spPr>
        <a:xfrm>
          <a:off x="9090811" y="12855"/>
          <a:ext cx="1992459" cy="79698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solidFill>
                <a:schemeClr val="bg1"/>
              </a:solidFill>
            </a:rPr>
            <a:t>标准单元格（</a:t>
          </a:r>
          <a:r>
            <a:rPr lang="en-US" altLang="en-US" sz="1800" b="1" kern="1200" dirty="0">
              <a:solidFill>
                <a:schemeClr val="bg1"/>
              </a:solidFill>
            </a:rPr>
            <a:t>td</a:t>
          </a:r>
          <a:r>
            <a:rPr lang="zh-CN" altLang="en-US" sz="1800" b="1" kern="1200" dirty="0">
              <a:solidFill>
                <a:schemeClr val="bg1"/>
              </a:solidFill>
            </a:rPr>
            <a:t>）</a:t>
          </a:r>
        </a:p>
      </dsp:txBody>
      <dsp:txXfrm>
        <a:off x="9090811" y="12855"/>
        <a:ext cx="1992459" cy="796983"/>
      </dsp:txXfrm>
    </dsp:sp>
    <dsp:sp modelId="{8156D78D-8F99-4C8A-A32C-30DEFE3074D8}">
      <dsp:nvSpPr>
        <dsp:cNvPr id="0" name=""/>
        <dsp:cNvSpPr/>
      </dsp:nvSpPr>
      <dsp:spPr>
        <a:xfrm>
          <a:off x="9090811" y="809838"/>
          <a:ext cx="1992459" cy="245951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b="0" kern="1200" dirty="0">
              <a:solidFill>
                <a:schemeClr val="tx1"/>
              </a:solidFill>
            </a:rPr>
            <a:t>位于表体或表尾中，用于填充具体的数据。</a:t>
          </a:r>
        </a:p>
      </dsp:txBody>
      <dsp:txXfrm>
        <a:off x="9090811" y="809838"/>
        <a:ext cx="1992459" cy="245951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079063-2102-4477-B179-E3AF6EE59F32}">
      <dsp:nvSpPr>
        <dsp:cNvPr id="0" name=""/>
        <dsp:cNvSpPr/>
      </dsp:nvSpPr>
      <dsp:spPr>
        <a:xfrm>
          <a:off x="0" y="11746"/>
          <a:ext cx="10122651"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width</a:t>
          </a:r>
          <a:r>
            <a:rPr lang="zh-CN" altLang="en-US" sz="1800" b="1" kern="1200" dirty="0">
              <a:solidFill>
                <a:schemeClr val="bg1"/>
              </a:solidFill>
            </a:rPr>
            <a:t>：设置表格的宽度。</a:t>
          </a:r>
        </a:p>
      </dsp:txBody>
      <dsp:txXfrm>
        <a:off x="28329" y="40075"/>
        <a:ext cx="10065993" cy="523662"/>
      </dsp:txXfrm>
    </dsp:sp>
    <dsp:sp modelId="{22DBC526-DCC0-4046-8519-39DC5191E9EE}">
      <dsp:nvSpPr>
        <dsp:cNvPr id="0" name=""/>
        <dsp:cNvSpPr/>
      </dsp:nvSpPr>
      <dsp:spPr>
        <a:xfrm>
          <a:off x="0" y="681346"/>
          <a:ext cx="10122651"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height</a:t>
          </a:r>
          <a:r>
            <a:rPr lang="zh-CN" altLang="en-US" sz="1800" b="1" kern="1200" dirty="0">
              <a:solidFill>
                <a:schemeClr val="bg1"/>
              </a:solidFill>
            </a:rPr>
            <a:t>：设置表格的高度。</a:t>
          </a:r>
        </a:p>
      </dsp:txBody>
      <dsp:txXfrm>
        <a:off x="28329" y="709675"/>
        <a:ext cx="10065993" cy="523662"/>
      </dsp:txXfrm>
    </dsp:sp>
    <dsp:sp modelId="{C900239B-C4E4-4A3B-969A-67255511B484}">
      <dsp:nvSpPr>
        <dsp:cNvPr id="0" name=""/>
        <dsp:cNvSpPr/>
      </dsp:nvSpPr>
      <dsp:spPr>
        <a:xfrm>
          <a:off x="0" y="1350946"/>
          <a:ext cx="10122651"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align</a:t>
          </a:r>
          <a:r>
            <a:rPr lang="zh-CN" altLang="en-US" sz="1800" b="1" kern="1200" dirty="0">
              <a:solidFill>
                <a:schemeClr val="bg1"/>
              </a:solidFill>
            </a:rPr>
            <a:t>：决定表格在页面上的对齐方式（左对齐、居中对齐或右对齐）。</a:t>
          </a:r>
        </a:p>
      </dsp:txBody>
      <dsp:txXfrm>
        <a:off x="28329" y="1379275"/>
        <a:ext cx="10065993" cy="523662"/>
      </dsp:txXfrm>
    </dsp:sp>
    <dsp:sp modelId="{D62405C7-D29C-4678-96A9-A8E1CA94A84A}">
      <dsp:nvSpPr>
        <dsp:cNvPr id="0" name=""/>
        <dsp:cNvSpPr/>
      </dsp:nvSpPr>
      <dsp:spPr>
        <a:xfrm>
          <a:off x="0" y="2020547"/>
          <a:ext cx="10122651"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bgcolor</a:t>
          </a:r>
          <a:r>
            <a:rPr lang="zh-CN" altLang="en-US" sz="1800" b="1" kern="1200" dirty="0">
              <a:solidFill>
                <a:schemeClr val="bg1"/>
              </a:solidFill>
            </a:rPr>
            <a:t>：定义表格的背景颜色。</a:t>
          </a:r>
        </a:p>
      </dsp:txBody>
      <dsp:txXfrm>
        <a:off x="28329" y="2048876"/>
        <a:ext cx="10065993" cy="523662"/>
      </dsp:txXfrm>
    </dsp:sp>
    <dsp:sp modelId="{1B7256EA-BFA1-4DDC-B4FE-063EDE76FBAF}">
      <dsp:nvSpPr>
        <dsp:cNvPr id="0" name=""/>
        <dsp:cNvSpPr/>
      </dsp:nvSpPr>
      <dsp:spPr>
        <a:xfrm>
          <a:off x="0" y="2690147"/>
          <a:ext cx="10122651"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background</a:t>
          </a:r>
          <a:r>
            <a:rPr lang="zh-CN" altLang="en-US" sz="1800" b="1" kern="1200" dirty="0">
              <a:solidFill>
                <a:schemeClr val="bg1"/>
              </a:solidFill>
            </a:rPr>
            <a:t>：指定表格的背景图像地址。</a:t>
          </a:r>
        </a:p>
      </dsp:txBody>
      <dsp:txXfrm>
        <a:off x="28329" y="2718476"/>
        <a:ext cx="10065993" cy="52366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079063-2102-4477-B179-E3AF6EE59F32}">
      <dsp:nvSpPr>
        <dsp:cNvPr id="0" name=""/>
        <dsp:cNvSpPr/>
      </dsp:nvSpPr>
      <dsp:spPr>
        <a:xfrm>
          <a:off x="0" y="11746"/>
          <a:ext cx="10122651"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height</a:t>
          </a:r>
          <a:r>
            <a:rPr lang="zh-CN" altLang="en-US" sz="1800" b="1" kern="1200" dirty="0">
              <a:solidFill>
                <a:schemeClr val="bg1"/>
              </a:solidFill>
            </a:rPr>
            <a:t>：控制行的高度。</a:t>
          </a:r>
        </a:p>
      </dsp:txBody>
      <dsp:txXfrm>
        <a:off x="28329" y="40075"/>
        <a:ext cx="10065993" cy="523662"/>
      </dsp:txXfrm>
    </dsp:sp>
    <dsp:sp modelId="{5B073C54-D4CF-482A-9D08-D978EB1EF9FA}">
      <dsp:nvSpPr>
        <dsp:cNvPr id="0" name=""/>
        <dsp:cNvSpPr/>
      </dsp:nvSpPr>
      <dsp:spPr>
        <a:xfrm>
          <a:off x="0" y="681346"/>
          <a:ext cx="10122651"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bordercolor</a:t>
          </a:r>
          <a:r>
            <a:rPr lang="zh-CN" altLang="en-US" sz="1800" b="1" kern="1200" dirty="0">
              <a:solidFill>
                <a:schemeClr val="bg1"/>
              </a:solidFill>
            </a:rPr>
            <a:t>：设定行的边框颜色。</a:t>
          </a:r>
        </a:p>
      </dsp:txBody>
      <dsp:txXfrm>
        <a:off x="28329" y="709675"/>
        <a:ext cx="10065993" cy="523662"/>
      </dsp:txXfrm>
    </dsp:sp>
    <dsp:sp modelId="{D1CBFA5C-98C2-43CF-A87E-C50A0DD85432}">
      <dsp:nvSpPr>
        <dsp:cNvPr id="0" name=""/>
        <dsp:cNvSpPr/>
      </dsp:nvSpPr>
      <dsp:spPr>
        <a:xfrm>
          <a:off x="0" y="1350946"/>
          <a:ext cx="10122651"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bgcolor/background</a:t>
          </a:r>
          <a:r>
            <a:rPr lang="zh-CN" altLang="en-US" sz="1800" b="1" kern="1200" dirty="0">
              <a:solidFill>
                <a:schemeClr val="bg1"/>
              </a:solidFill>
            </a:rPr>
            <a:t>：设置行的背景颜色或背景图片。</a:t>
          </a:r>
        </a:p>
      </dsp:txBody>
      <dsp:txXfrm>
        <a:off x="28329" y="1379275"/>
        <a:ext cx="10065993" cy="523662"/>
      </dsp:txXfrm>
    </dsp:sp>
    <dsp:sp modelId="{A23F2C21-4599-465D-ADC7-E1B5D08E8243}">
      <dsp:nvSpPr>
        <dsp:cNvPr id="0" name=""/>
        <dsp:cNvSpPr/>
      </dsp:nvSpPr>
      <dsp:spPr>
        <a:xfrm>
          <a:off x="0" y="2020547"/>
          <a:ext cx="10122651"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align</a:t>
          </a:r>
          <a:r>
            <a:rPr lang="zh-CN" altLang="en-US" sz="1800" b="1" kern="1200" dirty="0">
              <a:solidFill>
                <a:schemeClr val="bg1"/>
              </a:solidFill>
            </a:rPr>
            <a:t>：设置表格行内文字的水平对齐方式（左对齐、居中对齐、右对齐）。</a:t>
          </a:r>
        </a:p>
      </dsp:txBody>
      <dsp:txXfrm>
        <a:off x="28329" y="2048876"/>
        <a:ext cx="10065993" cy="523662"/>
      </dsp:txXfrm>
    </dsp:sp>
    <dsp:sp modelId="{E2A8BFCA-7A63-4411-92D3-C3CCCD574F61}">
      <dsp:nvSpPr>
        <dsp:cNvPr id="0" name=""/>
        <dsp:cNvSpPr/>
      </dsp:nvSpPr>
      <dsp:spPr>
        <a:xfrm>
          <a:off x="0" y="2690147"/>
          <a:ext cx="10122651"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valign</a:t>
          </a:r>
          <a:r>
            <a:rPr lang="zh-CN" altLang="en-US" sz="1800" b="1" kern="1200" dirty="0">
              <a:solidFill>
                <a:schemeClr val="bg1"/>
              </a:solidFill>
            </a:rPr>
            <a:t>：设置表格行内文字的垂直对齐方式（顶部对齐、居中对齐、底部对齐）。</a:t>
          </a:r>
        </a:p>
      </dsp:txBody>
      <dsp:txXfrm>
        <a:off x="28329" y="2718476"/>
        <a:ext cx="10065993" cy="52366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079063-2102-4477-B179-E3AF6EE59F32}">
      <dsp:nvSpPr>
        <dsp:cNvPr id="0" name=""/>
        <dsp:cNvSpPr/>
      </dsp:nvSpPr>
      <dsp:spPr>
        <a:xfrm>
          <a:off x="0" y="12466"/>
          <a:ext cx="10122651"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width/height</a:t>
          </a:r>
          <a:r>
            <a:rPr lang="zh-CN" altLang="en-US" sz="1800" b="1" kern="1200" dirty="0">
              <a:solidFill>
                <a:schemeClr val="bg1"/>
              </a:solidFill>
            </a:rPr>
            <a:t>：定义单元格的大小。</a:t>
          </a:r>
        </a:p>
      </dsp:txBody>
      <dsp:txXfrm>
        <a:off x="35640" y="48106"/>
        <a:ext cx="10051371" cy="658800"/>
      </dsp:txXfrm>
    </dsp:sp>
    <dsp:sp modelId="{2E05E800-2D85-4DA3-BC26-8DECBEF46063}">
      <dsp:nvSpPr>
        <dsp:cNvPr id="0" name=""/>
        <dsp:cNvSpPr/>
      </dsp:nvSpPr>
      <dsp:spPr>
        <a:xfrm>
          <a:off x="0" y="854866"/>
          <a:ext cx="10122651"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colspan</a:t>
          </a:r>
          <a:r>
            <a:rPr lang="zh-CN" altLang="en-US" sz="1800" b="1" kern="1200" dirty="0">
              <a:solidFill>
                <a:schemeClr val="bg1"/>
              </a:solidFill>
            </a:rPr>
            <a:t>：使单元格水平跨过多个列。</a:t>
          </a:r>
        </a:p>
      </dsp:txBody>
      <dsp:txXfrm>
        <a:off x="35640" y="890506"/>
        <a:ext cx="10051371" cy="658800"/>
      </dsp:txXfrm>
    </dsp:sp>
    <dsp:sp modelId="{74241835-6CD5-4121-8762-503D4EDB0585}">
      <dsp:nvSpPr>
        <dsp:cNvPr id="0" name=""/>
        <dsp:cNvSpPr/>
      </dsp:nvSpPr>
      <dsp:spPr>
        <a:xfrm>
          <a:off x="0" y="1697266"/>
          <a:ext cx="10122651"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rowspan</a:t>
          </a:r>
          <a:r>
            <a:rPr lang="zh-CN" altLang="en-US" sz="1800" b="1" kern="1200" dirty="0">
              <a:solidFill>
                <a:schemeClr val="bg1"/>
              </a:solidFill>
            </a:rPr>
            <a:t>：使单元格垂直跨过多个行。</a:t>
          </a:r>
        </a:p>
      </dsp:txBody>
      <dsp:txXfrm>
        <a:off x="35640" y="1732906"/>
        <a:ext cx="10051371" cy="658800"/>
      </dsp:txXfrm>
    </dsp:sp>
    <dsp:sp modelId="{4205FAB7-ACF5-456E-BD3F-7BB038DE516A}">
      <dsp:nvSpPr>
        <dsp:cNvPr id="0" name=""/>
        <dsp:cNvSpPr/>
      </dsp:nvSpPr>
      <dsp:spPr>
        <a:xfrm>
          <a:off x="0" y="2539667"/>
          <a:ext cx="10122651"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align/valign</a:t>
          </a:r>
          <a:r>
            <a:rPr lang="zh-CN" altLang="en-US" sz="1800" b="1" kern="1200" dirty="0">
              <a:solidFill>
                <a:schemeClr val="bg1"/>
              </a:solidFill>
            </a:rPr>
            <a:t>：分别控制单元格内文本的水平与垂直对齐方式。</a:t>
          </a:r>
        </a:p>
      </dsp:txBody>
      <dsp:txXfrm>
        <a:off x="35640" y="2575307"/>
        <a:ext cx="10051371" cy="6588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079063-2102-4477-B179-E3AF6EE59F32}">
      <dsp:nvSpPr>
        <dsp:cNvPr id="0" name=""/>
        <dsp:cNvSpPr/>
      </dsp:nvSpPr>
      <dsp:spPr>
        <a:xfrm>
          <a:off x="0" y="12466"/>
          <a:ext cx="10122651"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border</a:t>
          </a:r>
          <a:r>
            <a:rPr lang="zh-CN" altLang="en-US" sz="1800" b="1" kern="1200" dirty="0">
              <a:solidFill>
                <a:schemeClr val="bg1"/>
              </a:solidFill>
            </a:rPr>
            <a:t>：设置表格边框的宽度。</a:t>
          </a:r>
        </a:p>
      </dsp:txBody>
      <dsp:txXfrm>
        <a:off x="35640" y="48106"/>
        <a:ext cx="10051371" cy="658800"/>
      </dsp:txXfrm>
    </dsp:sp>
    <dsp:sp modelId="{9C9B2201-82EC-4B24-BF66-4F921A7C2A51}">
      <dsp:nvSpPr>
        <dsp:cNvPr id="0" name=""/>
        <dsp:cNvSpPr/>
      </dsp:nvSpPr>
      <dsp:spPr>
        <a:xfrm>
          <a:off x="0" y="854866"/>
          <a:ext cx="10122651"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bordercolor</a:t>
          </a:r>
          <a:r>
            <a:rPr lang="zh-CN" altLang="en-US" sz="1800" b="1" kern="1200" dirty="0">
              <a:solidFill>
                <a:schemeClr val="bg1"/>
              </a:solidFill>
            </a:rPr>
            <a:t>：指定表格边框的颜色。</a:t>
          </a:r>
        </a:p>
      </dsp:txBody>
      <dsp:txXfrm>
        <a:off x="35640" y="890506"/>
        <a:ext cx="10051371" cy="658800"/>
      </dsp:txXfrm>
    </dsp:sp>
    <dsp:sp modelId="{360E4A69-18AD-4E20-A192-BC217E4D8CA7}">
      <dsp:nvSpPr>
        <dsp:cNvPr id="0" name=""/>
        <dsp:cNvSpPr/>
      </dsp:nvSpPr>
      <dsp:spPr>
        <a:xfrm>
          <a:off x="0" y="1697266"/>
          <a:ext cx="10122651"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cellspacing</a:t>
          </a:r>
          <a:r>
            <a:rPr lang="zh-CN" altLang="en-US" sz="1800" b="1" kern="1200" dirty="0">
              <a:solidFill>
                <a:schemeClr val="bg1"/>
              </a:solidFill>
            </a:rPr>
            <a:t>：调整表格内部单元格之间的距离。</a:t>
          </a:r>
        </a:p>
      </dsp:txBody>
      <dsp:txXfrm>
        <a:off x="35640" y="1732906"/>
        <a:ext cx="10051371" cy="658800"/>
      </dsp:txXfrm>
    </dsp:sp>
    <dsp:sp modelId="{A90BA5E3-A768-414A-A570-F1DD92A3793E}">
      <dsp:nvSpPr>
        <dsp:cNvPr id="0" name=""/>
        <dsp:cNvSpPr/>
      </dsp:nvSpPr>
      <dsp:spPr>
        <a:xfrm>
          <a:off x="0" y="2539667"/>
          <a:ext cx="10122651"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cellpadding</a:t>
          </a:r>
          <a:r>
            <a:rPr lang="zh-CN" altLang="en-US" sz="1800" b="1" kern="1200" dirty="0">
              <a:solidFill>
                <a:schemeClr val="bg1"/>
              </a:solidFill>
            </a:rPr>
            <a:t>：定义表格内单元格内容与边框之间的距离。</a:t>
          </a:r>
        </a:p>
      </dsp:txBody>
      <dsp:txXfrm>
        <a:off x="35640" y="2575307"/>
        <a:ext cx="10051371" cy="6588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D6B7D0-9D63-43F6-8878-8AC3181910E4}">
      <dsp:nvSpPr>
        <dsp:cNvPr id="0" name=""/>
        <dsp:cNvSpPr/>
      </dsp:nvSpPr>
      <dsp:spPr>
        <a:xfrm>
          <a:off x="0" y="2070"/>
          <a:ext cx="10122651" cy="9294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a:t>
          </a:r>
          <a:r>
            <a:rPr lang="zh-CN" altLang="en-US" sz="1800" b="1" kern="1200" dirty="0">
              <a:solidFill>
                <a:srgbClr val="FFFF00"/>
              </a:solidFill>
            </a:rPr>
            <a:t>头部区域（</a:t>
          </a:r>
          <a:r>
            <a:rPr lang="en-US" altLang="en-US" sz="1800" b="1" kern="1200" dirty="0">
              <a:solidFill>
                <a:srgbClr val="FFFF00"/>
              </a:solidFill>
            </a:rPr>
            <a:t>header</a:t>
          </a:r>
          <a:r>
            <a:rPr lang="zh-CN" altLang="en-US" sz="1800" b="1" kern="1200" dirty="0">
              <a:solidFill>
                <a:srgbClr val="FFFF00"/>
              </a:solidFill>
            </a:rPr>
            <a:t>）：</a:t>
          </a:r>
          <a:r>
            <a:rPr lang="zh-CN" altLang="en-US" sz="1800" b="1" kern="1200" dirty="0">
              <a:solidFill>
                <a:schemeClr val="bg1"/>
              </a:solidFill>
            </a:rPr>
            <a:t>由 </a:t>
          </a:r>
          <a:r>
            <a:rPr lang="en-US" altLang="en-US" sz="1800" b="1" kern="1200" dirty="0">
              <a:solidFill>
                <a:schemeClr val="bg1"/>
              </a:solidFill>
            </a:rPr>
            <a:t>&lt;header&gt; </a:t>
          </a:r>
          <a:r>
            <a:rPr lang="zh-CN" altLang="en-US" sz="1800" b="1" kern="1200" dirty="0">
              <a:solidFill>
                <a:schemeClr val="bg1"/>
              </a:solidFill>
            </a:rPr>
            <a:t>元素定义。该区域通常位于网页的顶部，用于显示网站的标题或标志。它为网站提供了一个明确的开始点，并且经常包含导航元素。</a:t>
          </a:r>
        </a:p>
      </dsp:txBody>
      <dsp:txXfrm>
        <a:off x="45371" y="47441"/>
        <a:ext cx="10031909" cy="838688"/>
      </dsp:txXfrm>
    </dsp:sp>
    <dsp:sp modelId="{2C95A96A-B6A3-4729-B85A-165F7A42EA63}">
      <dsp:nvSpPr>
        <dsp:cNvPr id="0" name=""/>
        <dsp:cNvSpPr/>
      </dsp:nvSpPr>
      <dsp:spPr>
        <a:xfrm>
          <a:off x="0" y="945366"/>
          <a:ext cx="10122651" cy="9294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a:t>
          </a:r>
          <a:r>
            <a:rPr lang="zh-CN" altLang="en-US" sz="1800" b="1" kern="1200" dirty="0">
              <a:solidFill>
                <a:srgbClr val="FFFF00"/>
              </a:solidFill>
            </a:rPr>
            <a:t>菜单导航区域（</a:t>
          </a:r>
          <a:r>
            <a:rPr lang="en-US" altLang="en-US" sz="1800" b="1" kern="1200" dirty="0">
              <a:solidFill>
                <a:srgbClr val="FFFF00"/>
              </a:solidFill>
            </a:rPr>
            <a:t>navigation</a:t>
          </a:r>
          <a:r>
            <a:rPr lang="zh-CN" altLang="en-US" sz="1800" b="1" kern="1200" dirty="0">
              <a:solidFill>
                <a:srgbClr val="FFFF00"/>
              </a:solidFill>
            </a:rPr>
            <a:t>）：</a:t>
          </a:r>
          <a:r>
            <a:rPr lang="zh-CN" altLang="en-US" sz="1800" b="1" kern="1200" dirty="0">
              <a:solidFill>
                <a:schemeClr val="bg1"/>
              </a:solidFill>
            </a:rPr>
            <a:t>由 </a:t>
          </a:r>
          <a:r>
            <a:rPr lang="en-US" altLang="en-US" sz="1800" b="1" kern="1200" dirty="0">
              <a:solidFill>
                <a:schemeClr val="bg1"/>
              </a:solidFill>
            </a:rPr>
            <a:t>&lt;nav&gt; </a:t>
          </a:r>
          <a:r>
            <a:rPr lang="zh-CN" altLang="en-US" sz="1800" b="1" kern="1200" dirty="0">
              <a:solidFill>
                <a:schemeClr val="bg1"/>
              </a:solidFill>
            </a:rPr>
            <a:t>元素定义。该区域包含链接到网站其他页面的菜单或按钮。该区域可以帮助用户在网站内部进行页面之间的跳转。</a:t>
          </a:r>
        </a:p>
      </dsp:txBody>
      <dsp:txXfrm>
        <a:off x="45371" y="990737"/>
        <a:ext cx="10031909" cy="838688"/>
      </dsp:txXfrm>
    </dsp:sp>
    <dsp:sp modelId="{62C112AA-B293-4271-927C-42923849F5D5}">
      <dsp:nvSpPr>
        <dsp:cNvPr id="0" name=""/>
        <dsp:cNvSpPr/>
      </dsp:nvSpPr>
      <dsp:spPr>
        <a:xfrm>
          <a:off x="0" y="1888661"/>
          <a:ext cx="10122651" cy="9294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a:t>
          </a:r>
          <a:r>
            <a:rPr lang="zh-CN" altLang="en-US" sz="1800" b="1" kern="1200" dirty="0">
              <a:solidFill>
                <a:srgbClr val="FFFF00"/>
              </a:solidFill>
            </a:rPr>
            <a:t>内容区域（</a:t>
          </a:r>
          <a:r>
            <a:rPr lang="en-US" altLang="en-US" sz="1800" b="1" kern="1200" dirty="0">
              <a:solidFill>
                <a:srgbClr val="FFFF00"/>
              </a:solidFill>
            </a:rPr>
            <a:t>content</a:t>
          </a:r>
          <a:r>
            <a:rPr lang="zh-CN" altLang="en-US" sz="1800" b="1" kern="1200" dirty="0">
              <a:solidFill>
                <a:srgbClr val="FFFF00"/>
              </a:solidFill>
            </a:rPr>
            <a:t>）：</a:t>
          </a:r>
          <a:r>
            <a:rPr lang="zh-CN" altLang="en-US" sz="1800" b="1" kern="1200" dirty="0">
              <a:solidFill>
                <a:schemeClr val="bg1"/>
              </a:solidFill>
            </a:rPr>
            <a:t>由 </a:t>
          </a:r>
          <a:r>
            <a:rPr lang="en-US" altLang="en-US" sz="1800" b="1" kern="1200" dirty="0">
              <a:solidFill>
                <a:schemeClr val="bg1"/>
              </a:solidFill>
            </a:rPr>
            <a:t>&lt;main&gt; </a:t>
          </a:r>
          <a:r>
            <a:rPr lang="zh-CN" altLang="en-US" sz="1800" b="1" kern="1200" dirty="0">
              <a:solidFill>
                <a:schemeClr val="bg1"/>
              </a:solidFill>
            </a:rPr>
            <a:t>元素定义，并用 </a:t>
          </a:r>
          <a:r>
            <a:rPr lang="en-US" altLang="en-US" sz="1800" b="1" kern="1200" dirty="0">
              <a:solidFill>
                <a:schemeClr val="bg1"/>
              </a:solidFill>
            </a:rPr>
            <a:t>&lt;article&gt; </a:t>
          </a:r>
          <a:r>
            <a:rPr lang="zh-CN" altLang="en-US" sz="1800" b="1" kern="1200" dirty="0">
              <a:solidFill>
                <a:schemeClr val="bg1"/>
              </a:solidFill>
            </a:rPr>
            <a:t>和 </a:t>
          </a:r>
          <a:r>
            <a:rPr lang="en-US" altLang="en-US" sz="1800" b="1" kern="1200" dirty="0">
              <a:solidFill>
                <a:schemeClr val="bg1"/>
              </a:solidFill>
            </a:rPr>
            <a:t>&lt;section&gt; </a:t>
          </a:r>
          <a:r>
            <a:rPr lang="zh-CN" altLang="en-US" sz="1800" b="1" kern="1200" dirty="0">
              <a:solidFill>
                <a:schemeClr val="bg1"/>
              </a:solidFill>
            </a:rPr>
            <a:t>元素表示各种内容小节。该区域是网页的主体部分，展示了网站的主要信息和功能，如文本、图片、视频等。</a:t>
          </a:r>
        </a:p>
      </dsp:txBody>
      <dsp:txXfrm>
        <a:off x="45371" y="1934032"/>
        <a:ext cx="10031909" cy="838688"/>
      </dsp:txXfrm>
    </dsp:sp>
    <dsp:sp modelId="{2DDF2662-3D2B-4DC5-B4E6-6CBC8AE9F783}">
      <dsp:nvSpPr>
        <dsp:cNvPr id="0" name=""/>
        <dsp:cNvSpPr/>
      </dsp:nvSpPr>
      <dsp:spPr>
        <a:xfrm>
          <a:off x="0" y="2831957"/>
          <a:ext cx="10122651" cy="9294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a:t>
          </a:r>
          <a:r>
            <a:rPr lang="zh-CN" altLang="en-US" sz="1800" b="1" kern="1200" dirty="0">
              <a:solidFill>
                <a:srgbClr val="FFFF00"/>
              </a:solidFill>
            </a:rPr>
            <a:t>侧边栏（</a:t>
          </a:r>
          <a:r>
            <a:rPr lang="en-US" altLang="en-US" sz="1800" b="1" kern="1200" dirty="0">
              <a:solidFill>
                <a:srgbClr val="FFFF00"/>
              </a:solidFill>
            </a:rPr>
            <a:t>sidebar/aside</a:t>
          </a:r>
          <a:r>
            <a:rPr lang="zh-CN" altLang="en-US" sz="1800" b="1" kern="1200" dirty="0">
              <a:solidFill>
                <a:srgbClr val="FFFF00"/>
              </a:solidFill>
            </a:rPr>
            <a:t>）：</a:t>
          </a:r>
          <a:r>
            <a:rPr lang="zh-CN" altLang="en-US" sz="1800" b="1" kern="1200" dirty="0">
              <a:solidFill>
                <a:schemeClr val="bg1"/>
              </a:solidFill>
            </a:rPr>
            <a:t>由 </a:t>
          </a:r>
          <a:r>
            <a:rPr lang="en-US" altLang="en-US" sz="1800" b="1" kern="1200" dirty="0">
              <a:solidFill>
                <a:schemeClr val="bg1"/>
              </a:solidFill>
            </a:rPr>
            <a:t>&lt;aside&gt; </a:t>
          </a:r>
          <a:r>
            <a:rPr lang="zh-CN" altLang="en-US" sz="1800" b="1" kern="1200" dirty="0">
              <a:solidFill>
                <a:schemeClr val="bg1"/>
              </a:solidFill>
            </a:rPr>
            <a:t>元素定义。该区域通常包含一些补充内容，如相关文章链接、广告或者作者信息等。侧边栏可以提供额外的信息，而不会干扰主要内容的阅读。</a:t>
          </a:r>
        </a:p>
      </dsp:txBody>
      <dsp:txXfrm>
        <a:off x="45371" y="2877328"/>
        <a:ext cx="10031909" cy="838688"/>
      </dsp:txXfrm>
    </dsp:sp>
    <dsp:sp modelId="{13F9556B-6556-4EAA-B2B0-D0D120D7CC22}">
      <dsp:nvSpPr>
        <dsp:cNvPr id="0" name=""/>
        <dsp:cNvSpPr/>
      </dsp:nvSpPr>
      <dsp:spPr>
        <a:xfrm>
          <a:off x="0" y="3775253"/>
          <a:ext cx="10122651" cy="9294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b="1" kern="1200" dirty="0">
              <a:solidFill>
                <a:schemeClr val="bg1"/>
              </a:solidFill>
            </a:rPr>
            <a:t>&gt;	</a:t>
          </a:r>
          <a:r>
            <a:rPr lang="zh-CN" altLang="en-US" sz="1800" b="1" kern="1200" dirty="0">
              <a:solidFill>
                <a:srgbClr val="FFFF00"/>
              </a:solidFill>
            </a:rPr>
            <a:t>底部区域（</a:t>
          </a:r>
          <a:r>
            <a:rPr lang="en-US" altLang="en-US" sz="1800" b="1" kern="1200" dirty="0">
              <a:solidFill>
                <a:srgbClr val="FFFF00"/>
              </a:solidFill>
            </a:rPr>
            <a:t>footer</a:t>
          </a:r>
          <a:r>
            <a:rPr lang="zh-CN" altLang="en-US" sz="1800" b="1" kern="1200" dirty="0">
              <a:solidFill>
                <a:srgbClr val="FFFF00"/>
              </a:solidFill>
            </a:rPr>
            <a:t>）：</a:t>
          </a:r>
          <a:r>
            <a:rPr lang="zh-CN" altLang="en-US" sz="1800" b="1" kern="1200" dirty="0">
              <a:solidFill>
                <a:schemeClr val="bg1"/>
              </a:solidFill>
            </a:rPr>
            <a:t>由 </a:t>
          </a:r>
          <a:r>
            <a:rPr lang="en-US" altLang="en-US" sz="1800" b="1" kern="1200" dirty="0">
              <a:solidFill>
                <a:schemeClr val="bg1"/>
              </a:solidFill>
            </a:rPr>
            <a:t>&lt;footer&gt; </a:t>
          </a:r>
          <a:r>
            <a:rPr lang="zh-CN" altLang="en-US" sz="1800" b="1" kern="1200" dirty="0">
              <a:solidFill>
                <a:schemeClr val="bg1"/>
              </a:solidFill>
            </a:rPr>
            <a:t>元素定义。该区域位于网页的底部，常用于显示版权信息、联系方式和其他次要的链接或信息。</a:t>
          </a:r>
        </a:p>
      </dsp:txBody>
      <dsp:txXfrm>
        <a:off x="45371" y="3820624"/>
        <a:ext cx="10031909" cy="838688"/>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2024/9/19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buFontTx/>
              <a:buNone/>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buFontTx/>
              <a:buNone/>
              <a:defRPr sz="1200" noProof="1">
                <a:latin typeface="等线" panose="02010600030101010101" charset="-122"/>
              </a:defRPr>
            </a:lvl1pPr>
          </a:lstStyle>
          <a:p>
            <a:pPr>
              <a:defRPr/>
            </a:pPr>
            <a:endParaRPr lang="zh-CN" altLang="en-US"/>
          </a:p>
        </p:txBody>
      </p:sp>
      <p:sp>
        <p:nvSpPr>
          <p:cNvPr id="80900"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6149" name="备注占位符 4"/>
          <p:cNvSpPr>
            <a:spLocks noGrp="1" noChangeArrowheads="1"/>
          </p:cNvSpPr>
          <p:nvPr>
            <p:ph type="body" sz="quarter" idx="9"/>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buFontTx/>
              <a:buNone/>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smtClean="0"/>
            </a:lvl1pPr>
          </a:lstStyle>
          <a:p>
            <a:pPr>
              <a:defRPr/>
            </a:pPr>
            <a:fld id="{5AC8796B-7368-45C3-B8B4-3EFD9ECED490}"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等线" panose="02010600030101010101" charset="-122"/>
      </a:defRPr>
    </a:lvl1pPr>
    <a:lvl2pPr marL="457200" algn="l" rtl="0" eaLnBrk="0" fontAlgn="base" hangingPunct="0">
      <a:spcBef>
        <a:spcPct val="0"/>
      </a:spcBef>
      <a:spcAft>
        <a:spcPct val="0"/>
      </a:spcAft>
      <a:defRPr sz="1200" kern="1200">
        <a:solidFill>
          <a:schemeClr val="tx1"/>
        </a:solidFill>
        <a:latin typeface="+mn-lt"/>
        <a:ea typeface="+mn-ea"/>
        <a:cs typeface="等线" panose="02010600030101010101" charset="-122"/>
      </a:defRPr>
    </a:lvl2pPr>
    <a:lvl3pPr marL="914400" algn="l" rtl="0" eaLnBrk="0" fontAlgn="base" hangingPunct="0">
      <a:spcBef>
        <a:spcPct val="0"/>
      </a:spcBef>
      <a:spcAft>
        <a:spcPct val="0"/>
      </a:spcAft>
      <a:defRPr sz="1200" kern="1200">
        <a:solidFill>
          <a:schemeClr val="tx1"/>
        </a:solidFill>
        <a:latin typeface="+mn-lt"/>
        <a:ea typeface="+mn-ea"/>
        <a:cs typeface="等线" panose="02010600030101010101" charset="-122"/>
      </a:defRPr>
    </a:lvl3pPr>
    <a:lvl4pPr marL="1371600" algn="l" rtl="0" eaLnBrk="0" fontAlgn="base" hangingPunct="0">
      <a:spcBef>
        <a:spcPct val="0"/>
      </a:spcBef>
      <a:spcAft>
        <a:spcPct val="0"/>
      </a:spcAft>
      <a:defRPr sz="1200" kern="1200">
        <a:solidFill>
          <a:schemeClr val="tx1"/>
        </a:solidFill>
        <a:latin typeface="+mn-lt"/>
        <a:ea typeface="+mn-ea"/>
        <a:cs typeface="等线" panose="02010600030101010101" charset="-122"/>
      </a:defRPr>
    </a:lvl4pPr>
    <a:lvl5pPr marL="1828800" algn="l" rtl="0" eaLnBrk="0" fontAlgn="base" hangingPunct="0">
      <a:spcBef>
        <a:spcPct val="0"/>
      </a:spcBef>
      <a:spcAft>
        <a:spcPct val="0"/>
      </a:spcAft>
      <a:defRPr sz="1200" kern="1200">
        <a:solidFill>
          <a:schemeClr val="tx1"/>
        </a:solidFill>
        <a:latin typeface="+mn-lt"/>
        <a:ea typeface="+mn-ea"/>
        <a:cs typeface="等线"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1</a:t>
            </a:fld>
            <a:endParaRPr lang="zh-CN" altLang="en-US">
              <a:latin typeface="等线" panose="02010600030101010101" charset="-122"/>
            </a:endParaRPr>
          </a:p>
        </p:txBody>
      </p:sp>
    </p:spTree>
    <p:extLst>
      <p:ext uri="{BB962C8B-B14F-4D97-AF65-F5344CB8AC3E}">
        <p14:creationId xmlns:p14="http://schemas.microsoft.com/office/powerpoint/2010/main" val="1431019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10</a:t>
            </a:fld>
            <a:endParaRPr lang="zh-CN" altLang="en-US">
              <a:latin typeface="等线" panose="02010600030101010101" charset="-122"/>
            </a:endParaRPr>
          </a:p>
        </p:txBody>
      </p:sp>
    </p:spTree>
    <p:extLst>
      <p:ext uri="{BB962C8B-B14F-4D97-AF65-F5344CB8AC3E}">
        <p14:creationId xmlns:p14="http://schemas.microsoft.com/office/powerpoint/2010/main" val="387696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11</a:t>
            </a:fld>
            <a:endParaRPr lang="zh-CN" altLang="en-US">
              <a:latin typeface="等线" panose="02010600030101010101" charset="-122"/>
            </a:endParaRPr>
          </a:p>
        </p:txBody>
      </p:sp>
    </p:spTree>
    <p:extLst>
      <p:ext uri="{BB962C8B-B14F-4D97-AF65-F5344CB8AC3E}">
        <p14:creationId xmlns:p14="http://schemas.microsoft.com/office/powerpoint/2010/main" val="2962068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12</a:t>
            </a:fld>
            <a:endParaRPr lang="zh-CN" altLang="en-US">
              <a:latin typeface="等线" panose="02010600030101010101" charset="-122"/>
            </a:endParaRPr>
          </a:p>
        </p:txBody>
      </p:sp>
    </p:spTree>
    <p:extLst>
      <p:ext uri="{BB962C8B-B14F-4D97-AF65-F5344CB8AC3E}">
        <p14:creationId xmlns:p14="http://schemas.microsoft.com/office/powerpoint/2010/main" val="2669883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13</a:t>
            </a:fld>
            <a:endParaRPr lang="zh-CN" altLang="en-US">
              <a:latin typeface="等线" panose="02010600030101010101" charset="-122"/>
            </a:endParaRPr>
          </a:p>
        </p:txBody>
      </p:sp>
    </p:spTree>
    <p:extLst>
      <p:ext uri="{BB962C8B-B14F-4D97-AF65-F5344CB8AC3E}">
        <p14:creationId xmlns:p14="http://schemas.microsoft.com/office/powerpoint/2010/main" val="3571087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14</a:t>
            </a:fld>
            <a:endParaRPr lang="zh-CN" altLang="en-US">
              <a:latin typeface="等线" panose="02010600030101010101" charset="-122"/>
            </a:endParaRPr>
          </a:p>
        </p:txBody>
      </p:sp>
    </p:spTree>
    <p:extLst>
      <p:ext uri="{BB962C8B-B14F-4D97-AF65-F5344CB8AC3E}">
        <p14:creationId xmlns:p14="http://schemas.microsoft.com/office/powerpoint/2010/main" val="1981967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15</a:t>
            </a:fld>
            <a:endParaRPr lang="zh-CN" altLang="en-US">
              <a:latin typeface="等线" panose="02010600030101010101" charset="-122"/>
            </a:endParaRPr>
          </a:p>
        </p:txBody>
      </p:sp>
    </p:spTree>
    <p:extLst>
      <p:ext uri="{BB962C8B-B14F-4D97-AF65-F5344CB8AC3E}">
        <p14:creationId xmlns:p14="http://schemas.microsoft.com/office/powerpoint/2010/main" val="8382913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16</a:t>
            </a:fld>
            <a:endParaRPr lang="zh-CN" altLang="en-US">
              <a:latin typeface="等线" panose="02010600030101010101" charset="-122"/>
            </a:endParaRPr>
          </a:p>
        </p:txBody>
      </p:sp>
    </p:spTree>
    <p:extLst>
      <p:ext uri="{BB962C8B-B14F-4D97-AF65-F5344CB8AC3E}">
        <p14:creationId xmlns:p14="http://schemas.microsoft.com/office/powerpoint/2010/main" val="2221663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17</a:t>
            </a:fld>
            <a:endParaRPr lang="zh-CN" altLang="en-US">
              <a:latin typeface="等线" panose="02010600030101010101" charset="-122"/>
            </a:endParaRPr>
          </a:p>
        </p:txBody>
      </p:sp>
    </p:spTree>
    <p:extLst>
      <p:ext uri="{BB962C8B-B14F-4D97-AF65-F5344CB8AC3E}">
        <p14:creationId xmlns:p14="http://schemas.microsoft.com/office/powerpoint/2010/main" val="38402357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18</a:t>
            </a:fld>
            <a:endParaRPr lang="zh-CN" altLang="en-US">
              <a:latin typeface="等线" panose="02010600030101010101" charset="-122"/>
            </a:endParaRPr>
          </a:p>
        </p:txBody>
      </p:sp>
    </p:spTree>
    <p:extLst>
      <p:ext uri="{BB962C8B-B14F-4D97-AF65-F5344CB8AC3E}">
        <p14:creationId xmlns:p14="http://schemas.microsoft.com/office/powerpoint/2010/main" val="4108149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19</a:t>
            </a:fld>
            <a:endParaRPr lang="zh-CN" altLang="en-US">
              <a:latin typeface="等线" panose="02010600030101010101" charset="-122"/>
            </a:endParaRPr>
          </a:p>
        </p:txBody>
      </p:sp>
    </p:spTree>
    <p:extLst>
      <p:ext uri="{BB962C8B-B14F-4D97-AF65-F5344CB8AC3E}">
        <p14:creationId xmlns:p14="http://schemas.microsoft.com/office/powerpoint/2010/main" val="1579944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a:t>
            </a:fld>
            <a:endParaRPr lang="zh-CN" altLang="en-US">
              <a:latin typeface="等线" panose="02010600030101010101" charset="-122"/>
            </a:endParaRPr>
          </a:p>
        </p:txBody>
      </p:sp>
    </p:spTree>
    <p:extLst>
      <p:ext uri="{BB962C8B-B14F-4D97-AF65-F5344CB8AC3E}">
        <p14:creationId xmlns:p14="http://schemas.microsoft.com/office/powerpoint/2010/main" val="610088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20</a:t>
            </a:fld>
            <a:endParaRPr lang="zh-CN" altLang="en-US">
              <a:latin typeface="等线" panose="02010600030101010101" charset="-122"/>
            </a:endParaRPr>
          </a:p>
        </p:txBody>
      </p:sp>
    </p:spTree>
    <p:extLst>
      <p:ext uri="{BB962C8B-B14F-4D97-AF65-F5344CB8AC3E}">
        <p14:creationId xmlns:p14="http://schemas.microsoft.com/office/powerpoint/2010/main" val="37695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21</a:t>
            </a:fld>
            <a:endParaRPr lang="zh-CN" altLang="en-US">
              <a:latin typeface="等线" panose="02010600030101010101" charset="-122"/>
            </a:endParaRPr>
          </a:p>
        </p:txBody>
      </p:sp>
    </p:spTree>
    <p:extLst>
      <p:ext uri="{BB962C8B-B14F-4D97-AF65-F5344CB8AC3E}">
        <p14:creationId xmlns:p14="http://schemas.microsoft.com/office/powerpoint/2010/main" val="22118727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22</a:t>
            </a:fld>
            <a:endParaRPr lang="zh-CN" altLang="en-US">
              <a:latin typeface="等线" panose="02010600030101010101" charset="-122"/>
            </a:endParaRPr>
          </a:p>
        </p:txBody>
      </p:sp>
    </p:spTree>
    <p:extLst>
      <p:ext uri="{BB962C8B-B14F-4D97-AF65-F5344CB8AC3E}">
        <p14:creationId xmlns:p14="http://schemas.microsoft.com/office/powerpoint/2010/main" val="21857473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23</a:t>
            </a:fld>
            <a:endParaRPr lang="zh-CN" altLang="en-US">
              <a:latin typeface="等线" panose="02010600030101010101" charset="-122"/>
            </a:endParaRPr>
          </a:p>
        </p:txBody>
      </p:sp>
    </p:spTree>
    <p:extLst>
      <p:ext uri="{BB962C8B-B14F-4D97-AF65-F5344CB8AC3E}">
        <p14:creationId xmlns:p14="http://schemas.microsoft.com/office/powerpoint/2010/main" val="29140182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24</a:t>
            </a:fld>
            <a:endParaRPr lang="zh-CN" altLang="en-US">
              <a:latin typeface="等线" panose="02010600030101010101" charset="-122"/>
            </a:endParaRPr>
          </a:p>
        </p:txBody>
      </p:sp>
    </p:spTree>
    <p:extLst>
      <p:ext uri="{BB962C8B-B14F-4D97-AF65-F5344CB8AC3E}">
        <p14:creationId xmlns:p14="http://schemas.microsoft.com/office/powerpoint/2010/main" val="27918219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25</a:t>
            </a:fld>
            <a:endParaRPr lang="zh-CN" altLang="en-US">
              <a:latin typeface="等线" panose="02010600030101010101" charset="-122"/>
            </a:endParaRPr>
          </a:p>
        </p:txBody>
      </p:sp>
    </p:spTree>
    <p:extLst>
      <p:ext uri="{BB962C8B-B14F-4D97-AF65-F5344CB8AC3E}">
        <p14:creationId xmlns:p14="http://schemas.microsoft.com/office/powerpoint/2010/main" val="31366900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26</a:t>
            </a:fld>
            <a:endParaRPr lang="zh-CN" altLang="en-US">
              <a:latin typeface="等线" panose="02010600030101010101" charset="-122"/>
            </a:endParaRPr>
          </a:p>
        </p:txBody>
      </p:sp>
    </p:spTree>
    <p:extLst>
      <p:ext uri="{BB962C8B-B14F-4D97-AF65-F5344CB8AC3E}">
        <p14:creationId xmlns:p14="http://schemas.microsoft.com/office/powerpoint/2010/main" val="26355488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27</a:t>
            </a:fld>
            <a:endParaRPr lang="zh-CN" altLang="en-US">
              <a:latin typeface="等线" panose="02010600030101010101" charset="-122"/>
            </a:endParaRPr>
          </a:p>
        </p:txBody>
      </p:sp>
    </p:spTree>
    <p:extLst>
      <p:ext uri="{BB962C8B-B14F-4D97-AF65-F5344CB8AC3E}">
        <p14:creationId xmlns:p14="http://schemas.microsoft.com/office/powerpoint/2010/main" val="3745152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28</a:t>
            </a:fld>
            <a:endParaRPr lang="zh-CN" altLang="en-US">
              <a:latin typeface="等线" panose="02010600030101010101" charset="-122"/>
            </a:endParaRPr>
          </a:p>
        </p:txBody>
      </p:sp>
    </p:spTree>
    <p:extLst>
      <p:ext uri="{BB962C8B-B14F-4D97-AF65-F5344CB8AC3E}">
        <p14:creationId xmlns:p14="http://schemas.microsoft.com/office/powerpoint/2010/main" val="36699557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29</a:t>
            </a:fld>
            <a:endParaRPr lang="zh-CN" altLang="en-US">
              <a:latin typeface="等线" panose="02010600030101010101" charset="-122"/>
            </a:endParaRPr>
          </a:p>
        </p:txBody>
      </p:sp>
    </p:spTree>
    <p:extLst>
      <p:ext uri="{BB962C8B-B14F-4D97-AF65-F5344CB8AC3E}">
        <p14:creationId xmlns:p14="http://schemas.microsoft.com/office/powerpoint/2010/main" val="2127149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a:t>
            </a:fld>
            <a:endParaRPr lang="zh-CN" altLang="en-US">
              <a:latin typeface="等线" panose="02010600030101010101" charset="-122"/>
            </a:endParaRPr>
          </a:p>
        </p:txBody>
      </p:sp>
    </p:spTree>
    <p:extLst>
      <p:ext uri="{BB962C8B-B14F-4D97-AF65-F5344CB8AC3E}">
        <p14:creationId xmlns:p14="http://schemas.microsoft.com/office/powerpoint/2010/main" val="1138840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30</a:t>
            </a:fld>
            <a:endParaRPr lang="zh-CN" altLang="en-US">
              <a:latin typeface="等线" panose="02010600030101010101" charset="-122"/>
            </a:endParaRPr>
          </a:p>
        </p:txBody>
      </p:sp>
    </p:spTree>
    <p:extLst>
      <p:ext uri="{BB962C8B-B14F-4D97-AF65-F5344CB8AC3E}">
        <p14:creationId xmlns:p14="http://schemas.microsoft.com/office/powerpoint/2010/main" val="38161572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31</a:t>
            </a:fld>
            <a:endParaRPr lang="zh-CN" altLang="en-US">
              <a:latin typeface="等线" panose="02010600030101010101" charset="-122"/>
            </a:endParaRPr>
          </a:p>
        </p:txBody>
      </p:sp>
    </p:spTree>
    <p:extLst>
      <p:ext uri="{BB962C8B-B14F-4D97-AF65-F5344CB8AC3E}">
        <p14:creationId xmlns:p14="http://schemas.microsoft.com/office/powerpoint/2010/main" val="11391590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32</a:t>
            </a:fld>
            <a:endParaRPr lang="zh-CN" altLang="en-US">
              <a:latin typeface="等线" panose="02010600030101010101" charset="-122"/>
            </a:endParaRPr>
          </a:p>
        </p:txBody>
      </p:sp>
    </p:spTree>
    <p:extLst>
      <p:ext uri="{BB962C8B-B14F-4D97-AF65-F5344CB8AC3E}">
        <p14:creationId xmlns:p14="http://schemas.microsoft.com/office/powerpoint/2010/main" val="22685927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33</a:t>
            </a:fld>
            <a:endParaRPr lang="zh-CN" altLang="en-US">
              <a:latin typeface="等线" panose="02010600030101010101" charset="-122"/>
            </a:endParaRPr>
          </a:p>
        </p:txBody>
      </p:sp>
    </p:spTree>
    <p:extLst>
      <p:ext uri="{BB962C8B-B14F-4D97-AF65-F5344CB8AC3E}">
        <p14:creationId xmlns:p14="http://schemas.microsoft.com/office/powerpoint/2010/main" val="5381186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34</a:t>
            </a:fld>
            <a:endParaRPr lang="zh-CN" altLang="en-US">
              <a:latin typeface="等线" panose="02010600030101010101" charset="-122"/>
            </a:endParaRPr>
          </a:p>
        </p:txBody>
      </p:sp>
    </p:spTree>
    <p:extLst>
      <p:ext uri="{BB962C8B-B14F-4D97-AF65-F5344CB8AC3E}">
        <p14:creationId xmlns:p14="http://schemas.microsoft.com/office/powerpoint/2010/main" val="7792367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35</a:t>
            </a:fld>
            <a:endParaRPr lang="zh-CN" altLang="en-US">
              <a:latin typeface="等线" panose="02010600030101010101" charset="-122"/>
            </a:endParaRPr>
          </a:p>
        </p:txBody>
      </p:sp>
    </p:spTree>
    <p:extLst>
      <p:ext uri="{BB962C8B-B14F-4D97-AF65-F5344CB8AC3E}">
        <p14:creationId xmlns:p14="http://schemas.microsoft.com/office/powerpoint/2010/main" val="37356980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36</a:t>
            </a:fld>
            <a:endParaRPr lang="zh-CN" altLang="en-US">
              <a:latin typeface="等线" panose="02010600030101010101" charset="-122"/>
            </a:endParaRPr>
          </a:p>
        </p:txBody>
      </p:sp>
    </p:spTree>
    <p:extLst>
      <p:ext uri="{BB962C8B-B14F-4D97-AF65-F5344CB8AC3E}">
        <p14:creationId xmlns:p14="http://schemas.microsoft.com/office/powerpoint/2010/main" val="30682695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37</a:t>
            </a:fld>
            <a:endParaRPr lang="zh-CN" altLang="en-US">
              <a:latin typeface="等线" panose="02010600030101010101" charset="-122"/>
            </a:endParaRPr>
          </a:p>
        </p:txBody>
      </p:sp>
    </p:spTree>
    <p:extLst>
      <p:ext uri="{BB962C8B-B14F-4D97-AF65-F5344CB8AC3E}">
        <p14:creationId xmlns:p14="http://schemas.microsoft.com/office/powerpoint/2010/main" val="15033761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38</a:t>
            </a:fld>
            <a:endParaRPr lang="zh-CN" altLang="en-US">
              <a:latin typeface="等线" panose="02010600030101010101" charset="-122"/>
            </a:endParaRPr>
          </a:p>
        </p:txBody>
      </p:sp>
    </p:spTree>
    <p:extLst>
      <p:ext uri="{BB962C8B-B14F-4D97-AF65-F5344CB8AC3E}">
        <p14:creationId xmlns:p14="http://schemas.microsoft.com/office/powerpoint/2010/main" val="15142761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39</a:t>
            </a:fld>
            <a:endParaRPr lang="zh-CN" altLang="en-US">
              <a:latin typeface="等线" panose="02010600030101010101" charset="-122"/>
            </a:endParaRPr>
          </a:p>
        </p:txBody>
      </p:sp>
    </p:spTree>
    <p:extLst>
      <p:ext uri="{BB962C8B-B14F-4D97-AF65-F5344CB8AC3E}">
        <p14:creationId xmlns:p14="http://schemas.microsoft.com/office/powerpoint/2010/main" val="10645851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4</a:t>
            </a:fld>
            <a:endParaRPr lang="zh-CN" altLang="en-US">
              <a:latin typeface="等线" panose="02010600030101010101" charset="-122"/>
            </a:endParaRPr>
          </a:p>
        </p:txBody>
      </p:sp>
    </p:spTree>
    <p:extLst>
      <p:ext uri="{BB962C8B-B14F-4D97-AF65-F5344CB8AC3E}">
        <p14:creationId xmlns:p14="http://schemas.microsoft.com/office/powerpoint/2010/main" val="39551113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40</a:t>
            </a:fld>
            <a:endParaRPr lang="zh-CN" altLang="en-US">
              <a:latin typeface="等线" panose="02010600030101010101" charset="-122"/>
            </a:endParaRPr>
          </a:p>
        </p:txBody>
      </p:sp>
    </p:spTree>
    <p:extLst>
      <p:ext uri="{BB962C8B-B14F-4D97-AF65-F5344CB8AC3E}">
        <p14:creationId xmlns:p14="http://schemas.microsoft.com/office/powerpoint/2010/main" val="21461292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41</a:t>
            </a:fld>
            <a:endParaRPr lang="zh-CN" altLang="en-US">
              <a:latin typeface="等线" panose="02010600030101010101" charset="-122"/>
            </a:endParaRPr>
          </a:p>
        </p:txBody>
      </p:sp>
    </p:spTree>
    <p:extLst>
      <p:ext uri="{BB962C8B-B14F-4D97-AF65-F5344CB8AC3E}">
        <p14:creationId xmlns:p14="http://schemas.microsoft.com/office/powerpoint/2010/main" val="5507113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42</a:t>
            </a:fld>
            <a:endParaRPr lang="zh-CN" altLang="en-US">
              <a:latin typeface="等线" panose="02010600030101010101" charset="-122"/>
            </a:endParaRPr>
          </a:p>
        </p:txBody>
      </p:sp>
    </p:spTree>
    <p:extLst>
      <p:ext uri="{BB962C8B-B14F-4D97-AF65-F5344CB8AC3E}">
        <p14:creationId xmlns:p14="http://schemas.microsoft.com/office/powerpoint/2010/main" val="40298777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43</a:t>
            </a:fld>
            <a:endParaRPr lang="zh-CN" altLang="en-US">
              <a:latin typeface="等线" panose="02010600030101010101" charset="-122"/>
            </a:endParaRPr>
          </a:p>
        </p:txBody>
      </p:sp>
    </p:spTree>
    <p:extLst>
      <p:ext uri="{BB962C8B-B14F-4D97-AF65-F5344CB8AC3E}">
        <p14:creationId xmlns:p14="http://schemas.microsoft.com/office/powerpoint/2010/main" val="30020682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44</a:t>
            </a:fld>
            <a:endParaRPr lang="zh-CN" altLang="en-US">
              <a:latin typeface="等线" panose="02010600030101010101" charset="-122"/>
            </a:endParaRPr>
          </a:p>
        </p:txBody>
      </p:sp>
    </p:spTree>
    <p:extLst>
      <p:ext uri="{BB962C8B-B14F-4D97-AF65-F5344CB8AC3E}">
        <p14:creationId xmlns:p14="http://schemas.microsoft.com/office/powerpoint/2010/main" val="36018211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45</a:t>
            </a:fld>
            <a:endParaRPr lang="zh-CN" altLang="en-US">
              <a:latin typeface="等线" panose="02010600030101010101" charset="-122"/>
            </a:endParaRPr>
          </a:p>
        </p:txBody>
      </p:sp>
    </p:spTree>
    <p:extLst>
      <p:ext uri="{BB962C8B-B14F-4D97-AF65-F5344CB8AC3E}">
        <p14:creationId xmlns:p14="http://schemas.microsoft.com/office/powerpoint/2010/main" val="25124198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46</a:t>
            </a:fld>
            <a:endParaRPr lang="zh-CN" altLang="en-US">
              <a:latin typeface="等线" panose="02010600030101010101" charset="-122"/>
            </a:endParaRPr>
          </a:p>
        </p:txBody>
      </p:sp>
    </p:spTree>
    <p:extLst>
      <p:ext uri="{BB962C8B-B14F-4D97-AF65-F5344CB8AC3E}">
        <p14:creationId xmlns:p14="http://schemas.microsoft.com/office/powerpoint/2010/main" val="36792038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47</a:t>
            </a:fld>
            <a:endParaRPr lang="zh-CN" altLang="en-US">
              <a:latin typeface="等线" panose="02010600030101010101" charset="-122"/>
            </a:endParaRPr>
          </a:p>
        </p:txBody>
      </p:sp>
    </p:spTree>
    <p:extLst>
      <p:ext uri="{BB962C8B-B14F-4D97-AF65-F5344CB8AC3E}">
        <p14:creationId xmlns:p14="http://schemas.microsoft.com/office/powerpoint/2010/main" val="19173388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48</a:t>
            </a:fld>
            <a:endParaRPr lang="zh-CN" altLang="en-US">
              <a:latin typeface="等线" panose="02010600030101010101" charset="-122"/>
            </a:endParaRPr>
          </a:p>
        </p:txBody>
      </p:sp>
    </p:spTree>
    <p:extLst>
      <p:ext uri="{BB962C8B-B14F-4D97-AF65-F5344CB8AC3E}">
        <p14:creationId xmlns:p14="http://schemas.microsoft.com/office/powerpoint/2010/main" val="11462724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49</a:t>
            </a:fld>
            <a:endParaRPr lang="zh-CN" altLang="en-US">
              <a:latin typeface="等线" panose="02010600030101010101" charset="-122"/>
            </a:endParaRPr>
          </a:p>
        </p:txBody>
      </p:sp>
    </p:spTree>
    <p:extLst>
      <p:ext uri="{BB962C8B-B14F-4D97-AF65-F5344CB8AC3E}">
        <p14:creationId xmlns:p14="http://schemas.microsoft.com/office/powerpoint/2010/main" val="4068580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5</a:t>
            </a:fld>
            <a:endParaRPr lang="zh-CN" altLang="en-US">
              <a:latin typeface="等线" panose="02010600030101010101" charset="-122"/>
            </a:endParaRPr>
          </a:p>
        </p:txBody>
      </p:sp>
    </p:spTree>
    <p:extLst>
      <p:ext uri="{BB962C8B-B14F-4D97-AF65-F5344CB8AC3E}">
        <p14:creationId xmlns:p14="http://schemas.microsoft.com/office/powerpoint/2010/main" val="29777094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50</a:t>
            </a:fld>
            <a:endParaRPr lang="zh-CN" altLang="en-US">
              <a:latin typeface="等线" panose="02010600030101010101" charset="-122"/>
            </a:endParaRPr>
          </a:p>
        </p:txBody>
      </p:sp>
    </p:spTree>
    <p:extLst>
      <p:ext uri="{BB962C8B-B14F-4D97-AF65-F5344CB8AC3E}">
        <p14:creationId xmlns:p14="http://schemas.microsoft.com/office/powerpoint/2010/main" val="12879457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51</a:t>
            </a:fld>
            <a:endParaRPr lang="zh-CN" altLang="en-US">
              <a:latin typeface="等线" panose="02010600030101010101" charset="-122"/>
            </a:endParaRPr>
          </a:p>
        </p:txBody>
      </p:sp>
    </p:spTree>
    <p:extLst>
      <p:ext uri="{BB962C8B-B14F-4D97-AF65-F5344CB8AC3E}">
        <p14:creationId xmlns:p14="http://schemas.microsoft.com/office/powerpoint/2010/main" val="25466205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52</a:t>
            </a:fld>
            <a:endParaRPr lang="zh-CN" altLang="en-US">
              <a:latin typeface="等线" panose="02010600030101010101" charset="-122"/>
            </a:endParaRPr>
          </a:p>
        </p:txBody>
      </p:sp>
    </p:spTree>
    <p:extLst>
      <p:ext uri="{BB962C8B-B14F-4D97-AF65-F5344CB8AC3E}">
        <p14:creationId xmlns:p14="http://schemas.microsoft.com/office/powerpoint/2010/main" val="23988885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53</a:t>
            </a:fld>
            <a:endParaRPr lang="zh-CN" altLang="en-US">
              <a:latin typeface="等线" panose="02010600030101010101" charset="-122"/>
            </a:endParaRPr>
          </a:p>
        </p:txBody>
      </p:sp>
    </p:spTree>
    <p:extLst>
      <p:ext uri="{BB962C8B-B14F-4D97-AF65-F5344CB8AC3E}">
        <p14:creationId xmlns:p14="http://schemas.microsoft.com/office/powerpoint/2010/main" val="24795036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54</a:t>
            </a:fld>
            <a:endParaRPr lang="zh-CN" altLang="en-US">
              <a:latin typeface="等线" panose="02010600030101010101" charset="-122"/>
            </a:endParaRPr>
          </a:p>
        </p:txBody>
      </p:sp>
    </p:spTree>
    <p:extLst>
      <p:ext uri="{BB962C8B-B14F-4D97-AF65-F5344CB8AC3E}">
        <p14:creationId xmlns:p14="http://schemas.microsoft.com/office/powerpoint/2010/main" val="37962113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55</a:t>
            </a:fld>
            <a:endParaRPr lang="zh-CN" altLang="en-US">
              <a:latin typeface="等线" panose="02010600030101010101" charset="-122"/>
            </a:endParaRPr>
          </a:p>
        </p:txBody>
      </p:sp>
    </p:spTree>
    <p:extLst>
      <p:ext uri="{BB962C8B-B14F-4D97-AF65-F5344CB8AC3E}">
        <p14:creationId xmlns:p14="http://schemas.microsoft.com/office/powerpoint/2010/main" val="18033550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56</a:t>
            </a:fld>
            <a:endParaRPr lang="zh-CN" altLang="en-US">
              <a:latin typeface="等线" panose="02010600030101010101" charset="-122"/>
            </a:endParaRPr>
          </a:p>
        </p:txBody>
      </p:sp>
    </p:spTree>
    <p:extLst>
      <p:ext uri="{BB962C8B-B14F-4D97-AF65-F5344CB8AC3E}">
        <p14:creationId xmlns:p14="http://schemas.microsoft.com/office/powerpoint/2010/main" val="7789871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57</a:t>
            </a:fld>
            <a:endParaRPr lang="zh-CN" altLang="en-US">
              <a:latin typeface="等线" panose="02010600030101010101" charset="-122"/>
            </a:endParaRPr>
          </a:p>
        </p:txBody>
      </p:sp>
    </p:spTree>
    <p:extLst>
      <p:ext uri="{BB962C8B-B14F-4D97-AF65-F5344CB8AC3E}">
        <p14:creationId xmlns:p14="http://schemas.microsoft.com/office/powerpoint/2010/main" val="181038197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58</a:t>
            </a:fld>
            <a:endParaRPr lang="zh-CN" altLang="en-US">
              <a:latin typeface="等线" panose="02010600030101010101" charset="-122"/>
            </a:endParaRPr>
          </a:p>
        </p:txBody>
      </p:sp>
    </p:spTree>
    <p:extLst>
      <p:ext uri="{BB962C8B-B14F-4D97-AF65-F5344CB8AC3E}">
        <p14:creationId xmlns:p14="http://schemas.microsoft.com/office/powerpoint/2010/main" val="1770198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59</a:t>
            </a:fld>
            <a:endParaRPr lang="zh-CN" altLang="en-US">
              <a:latin typeface="等线" panose="02010600030101010101" charset="-122"/>
            </a:endParaRPr>
          </a:p>
        </p:txBody>
      </p:sp>
    </p:spTree>
    <p:extLst>
      <p:ext uri="{BB962C8B-B14F-4D97-AF65-F5344CB8AC3E}">
        <p14:creationId xmlns:p14="http://schemas.microsoft.com/office/powerpoint/2010/main" val="3631479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a:t>
            </a:fld>
            <a:endParaRPr lang="zh-CN" altLang="en-US">
              <a:latin typeface="等线" panose="02010600030101010101" charset="-122"/>
            </a:endParaRPr>
          </a:p>
        </p:txBody>
      </p:sp>
    </p:spTree>
    <p:extLst>
      <p:ext uri="{BB962C8B-B14F-4D97-AF65-F5344CB8AC3E}">
        <p14:creationId xmlns:p14="http://schemas.microsoft.com/office/powerpoint/2010/main" val="12462536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60</a:t>
            </a:fld>
            <a:endParaRPr lang="zh-CN" altLang="en-US">
              <a:latin typeface="等线" panose="02010600030101010101" charset="-122"/>
            </a:endParaRPr>
          </a:p>
        </p:txBody>
      </p:sp>
    </p:spTree>
    <p:extLst>
      <p:ext uri="{BB962C8B-B14F-4D97-AF65-F5344CB8AC3E}">
        <p14:creationId xmlns:p14="http://schemas.microsoft.com/office/powerpoint/2010/main" val="16134630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61</a:t>
            </a:fld>
            <a:endParaRPr lang="zh-CN" altLang="en-US">
              <a:latin typeface="等线" panose="02010600030101010101" charset="-122"/>
            </a:endParaRPr>
          </a:p>
        </p:txBody>
      </p:sp>
    </p:spTree>
    <p:extLst>
      <p:ext uri="{BB962C8B-B14F-4D97-AF65-F5344CB8AC3E}">
        <p14:creationId xmlns:p14="http://schemas.microsoft.com/office/powerpoint/2010/main" val="16227234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62</a:t>
            </a:fld>
            <a:endParaRPr lang="zh-CN" altLang="en-US">
              <a:latin typeface="等线" panose="02010600030101010101" charset="-122"/>
            </a:endParaRPr>
          </a:p>
        </p:txBody>
      </p:sp>
    </p:spTree>
    <p:extLst>
      <p:ext uri="{BB962C8B-B14F-4D97-AF65-F5344CB8AC3E}">
        <p14:creationId xmlns:p14="http://schemas.microsoft.com/office/powerpoint/2010/main" val="192361825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63</a:t>
            </a:fld>
            <a:endParaRPr lang="zh-CN" altLang="en-US">
              <a:latin typeface="等线" panose="02010600030101010101" charset="-122"/>
            </a:endParaRPr>
          </a:p>
        </p:txBody>
      </p:sp>
    </p:spTree>
    <p:extLst>
      <p:ext uri="{BB962C8B-B14F-4D97-AF65-F5344CB8AC3E}">
        <p14:creationId xmlns:p14="http://schemas.microsoft.com/office/powerpoint/2010/main" val="112348761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64</a:t>
            </a:fld>
            <a:endParaRPr lang="zh-CN" altLang="en-US">
              <a:latin typeface="等线" panose="02010600030101010101" charset="-122"/>
            </a:endParaRPr>
          </a:p>
        </p:txBody>
      </p:sp>
    </p:spTree>
    <p:extLst>
      <p:ext uri="{BB962C8B-B14F-4D97-AF65-F5344CB8AC3E}">
        <p14:creationId xmlns:p14="http://schemas.microsoft.com/office/powerpoint/2010/main" val="22513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a:t>
            </a:fld>
            <a:endParaRPr lang="zh-CN" altLang="en-US">
              <a:latin typeface="等线" panose="02010600030101010101" charset="-122"/>
            </a:endParaRPr>
          </a:p>
        </p:txBody>
      </p:sp>
    </p:spTree>
    <p:extLst>
      <p:ext uri="{BB962C8B-B14F-4D97-AF65-F5344CB8AC3E}">
        <p14:creationId xmlns:p14="http://schemas.microsoft.com/office/powerpoint/2010/main" val="967489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8</a:t>
            </a:fld>
            <a:endParaRPr lang="zh-CN" altLang="en-US">
              <a:latin typeface="等线" panose="02010600030101010101" charset="-122"/>
            </a:endParaRPr>
          </a:p>
        </p:txBody>
      </p:sp>
    </p:spTree>
    <p:extLst>
      <p:ext uri="{BB962C8B-B14F-4D97-AF65-F5344CB8AC3E}">
        <p14:creationId xmlns:p14="http://schemas.microsoft.com/office/powerpoint/2010/main" val="30039746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a:t>
            </a:fld>
            <a:endParaRPr lang="zh-CN" altLang="en-US">
              <a:latin typeface="等线" panose="02010600030101010101" charset="-122"/>
            </a:endParaRPr>
          </a:p>
        </p:txBody>
      </p:sp>
    </p:spTree>
    <p:extLst>
      <p:ext uri="{BB962C8B-B14F-4D97-AF65-F5344CB8AC3E}">
        <p14:creationId xmlns:p14="http://schemas.microsoft.com/office/powerpoint/2010/main" val="25543268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6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263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任意多边形 2"/>
          <p:cNvSpPr/>
          <p:nvPr/>
        </p:nvSpPr>
        <p:spPr>
          <a:xfrm>
            <a:off x="73025" y="-3175"/>
            <a:ext cx="5349875" cy="679450"/>
          </a:xfrm>
          <a:custGeom>
            <a:avLst/>
            <a:gdLst>
              <a:gd name="connsiteX0" fmla="*/ 104775 w 5032666"/>
              <a:gd name="connsiteY0" fmla="*/ 0 h 419100"/>
              <a:gd name="connsiteX1" fmla="*/ 150742 w 5032666"/>
              <a:gd name="connsiteY1" fmla="*/ 0 h 419100"/>
              <a:gd name="connsiteX2" fmla="*/ 161478 w 5032666"/>
              <a:gd name="connsiteY2" fmla="*/ 0 h 419100"/>
              <a:gd name="connsiteX3" fmla="*/ 200025 w 5032666"/>
              <a:gd name="connsiteY3" fmla="*/ 0 h 419100"/>
              <a:gd name="connsiteX4" fmla="*/ 207445 w 5032666"/>
              <a:gd name="connsiteY4" fmla="*/ 0 h 419100"/>
              <a:gd name="connsiteX5" fmla="*/ 225133 w 5032666"/>
              <a:gd name="connsiteY5" fmla="*/ 0 h 419100"/>
              <a:gd name="connsiteX6" fmla="*/ 256728 w 5032666"/>
              <a:gd name="connsiteY6" fmla="*/ 0 h 419100"/>
              <a:gd name="connsiteX7" fmla="*/ 271100 w 5032666"/>
              <a:gd name="connsiteY7" fmla="*/ 0 h 419100"/>
              <a:gd name="connsiteX8" fmla="*/ 281836 w 5032666"/>
              <a:gd name="connsiteY8" fmla="*/ 0 h 419100"/>
              <a:gd name="connsiteX9" fmla="*/ 314326 w 5032666"/>
              <a:gd name="connsiteY9" fmla="*/ 0 h 419100"/>
              <a:gd name="connsiteX10" fmla="*/ 320383 w 5032666"/>
              <a:gd name="connsiteY10" fmla="*/ 0 h 419100"/>
              <a:gd name="connsiteX11" fmla="*/ 327803 w 5032666"/>
              <a:gd name="connsiteY11" fmla="*/ 0 h 419100"/>
              <a:gd name="connsiteX12" fmla="*/ 360293 w 5032666"/>
              <a:gd name="connsiteY12" fmla="*/ 0 h 419100"/>
              <a:gd name="connsiteX13" fmla="*/ 371029 w 5032666"/>
              <a:gd name="connsiteY13" fmla="*/ 0 h 419100"/>
              <a:gd name="connsiteX14" fmla="*/ 377086 w 5032666"/>
              <a:gd name="connsiteY14" fmla="*/ 0 h 419100"/>
              <a:gd name="connsiteX15" fmla="*/ 409576 w 5032666"/>
              <a:gd name="connsiteY15" fmla="*/ 0 h 419100"/>
              <a:gd name="connsiteX16" fmla="*/ 416996 w 5032666"/>
              <a:gd name="connsiteY16" fmla="*/ 0 h 419100"/>
              <a:gd name="connsiteX17" fmla="*/ 434684 w 5032666"/>
              <a:gd name="connsiteY17" fmla="*/ 0 h 419100"/>
              <a:gd name="connsiteX18" fmla="*/ 466279 w 5032666"/>
              <a:gd name="connsiteY18" fmla="*/ 0 h 419100"/>
              <a:gd name="connsiteX19" fmla="*/ 480651 w 5032666"/>
              <a:gd name="connsiteY19" fmla="*/ 0 h 419100"/>
              <a:gd name="connsiteX20" fmla="*/ 491387 w 5032666"/>
              <a:gd name="connsiteY20" fmla="*/ 0 h 419100"/>
              <a:gd name="connsiteX21" fmla="*/ 529934 w 5032666"/>
              <a:gd name="connsiteY21" fmla="*/ 0 h 419100"/>
              <a:gd name="connsiteX22" fmla="*/ 537354 w 5032666"/>
              <a:gd name="connsiteY22" fmla="*/ 0 h 419100"/>
              <a:gd name="connsiteX23" fmla="*/ 561975 w 5032666"/>
              <a:gd name="connsiteY23" fmla="*/ 0 h 419100"/>
              <a:gd name="connsiteX24" fmla="*/ 586637 w 5032666"/>
              <a:gd name="connsiteY24" fmla="*/ 0 h 419100"/>
              <a:gd name="connsiteX25" fmla="*/ 607942 w 5032666"/>
              <a:gd name="connsiteY25" fmla="*/ 0 h 419100"/>
              <a:gd name="connsiteX26" fmla="*/ 618678 w 5032666"/>
              <a:gd name="connsiteY26" fmla="*/ 0 h 419100"/>
              <a:gd name="connsiteX27" fmla="*/ 657225 w 5032666"/>
              <a:gd name="connsiteY27" fmla="*/ 0 h 419100"/>
              <a:gd name="connsiteX28" fmla="*/ 664645 w 5032666"/>
              <a:gd name="connsiteY28" fmla="*/ 0 h 419100"/>
              <a:gd name="connsiteX29" fmla="*/ 682333 w 5032666"/>
              <a:gd name="connsiteY29" fmla="*/ 0 h 419100"/>
              <a:gd name="connsiteX30" fmla="*/ 713928 w 5032666"/>
              <a:gd name="connsiteY30" fmla="*/ 0 h 419100"/>
              <a:gd name="connsiteX31" fmla="*/ 728300 w 5032666"/>
              <a:gd name="connsiteY31" fmla="*/ 0 h 419100"/>
              <a:gd name="connsiteX32" fmla="*/ 739036 w 5032666"/>
              <a:gd name="connsiteY32" fmla="*/ 0 h 419100"/>
              <a:gd name="connsiteX33" fmla="*/ 750329 w 5032666"/>
              <a:gd name="connsiteY33" fmla="*/ 0 h 419100"/>
              <a:gd name="connsiteX34" fmla="*/ 771526 w 5032666"/>
              <a:gd name="connsiteY34" fmla="*/ 0 h 419100"/>
              <a:gd name="connsiteX35" fmla="*/ 777583 w 5032666"/>
              <a:gd name="connsiteY35" fmla="*/ 0 h 419100"/>
              <a:gd name="connsiteX36" fmla="*/ 785003 w 5032666"/>
              <a:gd name="connsiteY36" fmla="*/ 0 h 419100"/>
              <a:gd name="connsiteX37" fmla="*/ 796296 w 5032666"/>
              <a:gd name="connsiteY37" fmla="*/ 0 h 419100"/>
              <a:gd name="connsiteX38" fmla="*/ 807032 w 5032666"/>
              <a:gd name="connsiteY38" fmla="*/ 0 h 419100"/>
              <a:gd name="connsiteX39" fmla="*/ 817493 w 5032666"/>
              <a:gd name="connsiteY39" fmla="*/ 0 h 419100"/>
              <a:gd name="connsiteX40" fmla="*/ 828229 w 5032666"/>
              <a:gd name="connsiteY40" fmla="*/ 0 h 419100"/>
              <a:gd name="connsiteX41" fmla="*/ 834286 w 5032666"/>
              <a:gd name="connsiteY41" fmla="*/ 0 h 419100"/>
              <a:gd name="connsiteX42" fmla="*/ 845579 w 5032666"/>
              <a:gd name="connsiteY42" fmla="*/ 0 h 419100"/>
              <a:gd name="connsiteX43" fmla="*/ 852999 w 5032666"/>
              <a:gd name="connsiteY43" fmla="*/ 0 h 419100"/>
              <a:gd name="connsiteX44" fmla="*/ 866776 w 5032666"/>
              <a:gd name="connsiteY44" fmla="*/ 0 h 419100"/>
              <a:gd name="connsiteX45" fmla="*/ 870687 w 5032666"/>
              <a:gd name="connsiteY45" fmla="*/ 0 h 419100"/>
              <a:gd name="connsiteX46" fmla="*/ 874196 w 5032666"/>
              <a:gd name="connsiteY46" fmla="*/ 0 h 419100"/>
              <a:gd name="connsiteX47" fmla="*/ 891884 w 5032666"/>
              <a:gd name="connsiteY47" fmla="*/ 0 h 419100"/>
              <a:gd name="connsiteX48" fmla="*/ 902282 w 5032666"/>
              <a:gd name="connsiteY48" fmla="*/ 0 h 419100"/>
              <a:gd name="connsiteX49" fmla="*/ 916654 w 5032666"/>
              <a:gd name="connsiteY49" fmla="*/ 0 h 419100"/>
              <a:gd name="connsiteX50" fmla="*/ 923479 w 5032666"/>
              <a:gd name="connsiteY50" fmla="*/ 0 h 419100"/>
              <a:gd name="connsiteX51" fmla="*/ 927390 w 5032666"/>
              <a:gd name="connsiteY51" fmla="*/ 0 h 419100"/>
              <a:gd name="connsiteX52" fmla="*/ 937851 w 5032666"/>
              <a:gd name="connsiteY52" fmla="*/ 0 h 419100"/>
              <a:gd name="connsiteX53" fmla="*/ 948587 w 5032666"/>
              <a:gd name="connsiteY53" fmla="*/ 0 h 419100"/>
              <a:gd name="connsiteX54" fmla="*/ 959880 w 5032666"/>
              <a:gd name="connsiteY54" fmla="*/ 0 h 419100"/>
              <a:gd name="connsiteX55" fmla="*/ 965937 w 5032666"/>
              <a:gd name="connsiteY55" fmla="*/ 0 h 419100"/>
              <a:gd name="connsiteX56" fmla="*/ 973357 w 5032666"/>
              <a:gd name="connsiteY56" fmla="*/ 0 h 419100"/>
              <a:gd name="connsiteX57" fmla="*/ 987134 w 5032666"/>
              <a:gd name="connsiteY57" fmla="*/ 0 h 419100"/>
              <a:gd name="connsiteX58" fmla="*/ 994554 w 5032666"/>
              <a:gd name="connsiteY58" fmla="*/ 0 h 419100"/>
              <a:gd name="connsiteX59" fmla="*/ 1005847 w 5032666"/>
              <a:gd name="connsiteY59" fmla="*/ 0 h 419100"/>
              <a:gd name="connsiteX60" fmla="*/ 1016583 w 5032666"/>
              <a:gd name="connsiteY60" fmla="*/ 0 h 419100"/>
              <a:gd name="connsiteX61" fmla="*/ 1022640 w 5032666"/>
              <a:gd name="connsiteY61" fmla="*/ 0 h 419100"/>
              <a:gd name="connsiteX62" fmla="*/ 1043837 w 5032666"/>
              <a:gd name="connsiteY62" fmla="*/ 0 h 419100"/>
              <a:gd name="connsiteX63" fmla="*/ 1055130 w 5032666"/>
              <a:gd name="connsiteY63" fmla="*/ 0 h 419100"/>
              <a:gd name="connsiteX64" fmla="*/ 1062550 w 5032666"/>
              <a:gd name="connsiteY64" fmla="*/ 0 h 419100"/>
              <a:gd name="connsiteX65" fmla="*/ 1080238 w 5032666"/>
              <a:gd name="connsiteY65" fmla="*/ 0 h 419100"/>
              <a:gd name="connsiteX66" fmla="*/ 1111833 w 5032666"/>
              <a:gd name="connsiteY66" fmla="*/ 0 h 419100"/>
              <a:gd name="connsiteX67" fmla="*/ 1126205 w 5032666"/>
              <a:gd name="connsiteY67" fmla="*/ 0 h 419100"/>
              <a:gd name="connsiteX68" fmla="*/ 1136941 w 5032666"/>
              <a:gd name="connsiteY68" fmla="*/ 0 h 419100"/>
              <a:gd name="connsiteX69" fmla="*/ 1175488 w 5032666"/>
              <a:gd name="connsiteY69" fmla="*/ 0 h 419100"/>
              <a:gd name="connsiteX70" fmla="*/ 1182908 w 5032666"/>
              <a:gd name="connsiteY70" fmla="*/ 0 h 419100"/>
              <a:gd name="connsiteX71" fmla="*/ 1207529 w 5032666"/>
              <a:gd name="connsiteY71" fmla="*/ 0 h 419100"/>
              <a:gd name="connsiteX72" fmla="*/ 1232191 w 5032666"/>
              <a:gd name="connsiteY72" fmla="*/ 0 h 419100"/>
              <a:gd name="connsiteX73" fmla="*/ 1253496 w 5032666"/>
              <a:gd name="connsiteY73" fmla="*/ 0 h 419100"/>
              <a:gd name="connsiteX74" fmla="*/ 1264232 w 5032666"/>
              <a:gd name="connsiteY74" fmla="*/ 0 h 419100"/>
              <a:gd name="connsiteX75" fmla="*/ 1302779 w 5032666"/>
              <a:gd name="connsiteY75" fmla="*/ 0 h 419100"/>
              <a:gd name="connsiteX76" fmla="*/ 1310199 w 5032666"/>
              <a:gd name="connsiteY76" fmla="*/ 0 h 419100"/>
              <a:gd name="connsiteX77" fmla="*/ 1327887 w 5032666"/>
              <a:gd name="connsiteY77" fmla="*/ 0 h 419100"/>
              <a:gd name="connsiteX78" fmla="*/ 1359482 w 5032666"/>
              <a:gd name="connsiteY78" fmla="*/ 0 h 419100"/>
              <a:gd name="connsiteX79" fmla="*/ 1373854 w 5032666"/>
              <a:gd name="connsiteY79" fmla="*/ 0 h 419100"/>
              <a:gd name="connsiteX80" fmla="*/ 1384590 w 5032666"/>
              <a:gd name="connsiteY80" fmla="*/ 0 h 419100"/>
              <a:gd name="connsiteX81" fmla="*/ 1417080 w 5032666"/>
              <a:gd name="connsiteY81" fmla="*/ 0 h 419100"/>
              <a:gd name="connsiteX82" fmla="*/ 1423137 w 5032666"/>
              <a:gd name="connsiteY82" fmla="*/ 0 h 419100"/>
              <a:gd name="connsiteX83" fmla="*/ 1430557 w 5032666"/>
              <a:gd name="connsiteY83" fmla="*/ 0 h 419100"/>
              <a:gd name="connsiteX84" fmla="*/ 1463047 w 5032666"/>
              <a:gd name="connsiteY84" fmla="*/ 0 h 419100"/>
              <a:gd name="connsiteX85" fmla="*/ 1473783 w 5032666"/>
              <a:gd name="connsiteY85" fmla="*/ 0 h 419100"/>
              <a:gd name="connsiteX86" fmla="*/ 1479840 w 5032666"/>
              <a:gd name="connsiteY86" fmla="*/ 0 h 419100"/>
              <a:gd name="connsiteX87" fmla="*/ 1495425 w 5032666"/>
              <a:gd name="connsiteY87" fmla="*/ 0 h 419100"/>
              <a:gd name="connsiteX88" fmla="*/ 1512330 w 5032666"/>
              <a:gd name="connsiteY88" fmla="*/ 0 h 419100"/>
              <a:gd name="connsiteX89" fmla="*/ 1519750 w 5032666"/>
              <a:gd name="connsiteY89" fmla="*/ 0 h 419100"/>
              <a:gd name="connsiteX90" fmla="*/ 1537438 w 5032666"/>
              <a:gd name="connsiteY90" fmla="*/ 0 h 419100"/>
              <a:gd name="connsiteX91" fmla="*/ 1541392 w 5032666"/>
              <a:gd name="connsiteY91" fmla="*/ 0 h 419100"/>
              <a:gd name="connsiteX92" fmla="*/ 1552128 w 5032666"/>
              <a:gd name="connsiteY92" fmla="*/ 0 h 419100"/>
              <a:gd name="connsiteX93" fmla="*/ 1569033 w 5032666"/>
              <a:gd name="connsiteY93" fmla="*/ 0 h 419100"/>
              <a:gd name="connsiteX94" fmla="*/ 1583405 w 5032666"/>
              <a:gd name="connsiteY94" fmla="*/ 0 h 419100"/>
              <a:gd name="connsiteX95" fmla="*/ 1590675 w 5032666"/>
              <a:gd name="connsiteY95" fmla="*/ 0 h 419100"/>
              <a:gd name="connsiteX96" fmla="*/ 1594141 w 5032666"/>
              <a:gd name="connsiteY96" fmla="*/ 0 h 419100"/>
              <a:gd name="connsiteX97" fmla="*/ 1598095 w 5032666"/>
              <a:gd name="connsiteY97" fmla="*/ 0 h 419100"/>
              <a:gd name="connsiteX98" fmla="*/ 1615783 w 5032666"/>
              <a:gd name="connsiteY98" fmla="*/ 0 h 419100"/>
              <a:gd name="connsiteX99" fmla="*/ 1632688 w 5032666"/>
              <a:gd name="connsiteY99" fmla="*/ 0 h 419100"/>
              <a:gd name="connsiteX100" fmla="*/ 1640108 w 5032666"/>
              <a:gd name="connsiteY100" fmla="*/ 0 h 419100"/>
              <a:gd name="connsiteX101" fmla="*/ 1647378 w 5032666"/>
              <a:gd name="connsiteY101" fmla="*/ 0 h 419100"/>
              <a:gd name="connsiteX102" fmla="*/ 1661750 w 5032666"/>
              <a:gd name="connsiteY102" fmla="*/ 0 h 419100"/>
              <a:gd name="connsiteX103" fmla="*/ 1672486 w 5032666"/>
              <a:gd name="connsiteY103" fmla="*/ 0 h 419100"/>
              <a:gd name="connsiteX104" fmla="*/ 1689391 w 5032666"/>
              <a:gd name="connsiteY104" fmla="*/ 0 h 419100"/>
              <a:gd name="connsiteX105" fmla="*/ 1704976 w 5032666"/>
              <a:gd name="connsiteY105" fmla="*/ 0 h 419100"/>
              <a:gd name="connsiteX106" fmla="*/ 1711033 w 5032666"/>
              <a:gd name="connsiteY106" fmla="*/ 0 h 419100"/>
              <a:gd name="connsiteX107" fmla="*/ 1718453 w 5032666"/>
              <a:gd name="connsiteY107" fmla="*/ 0 h 419100"/>
              <a:gd name="connsiteX108" fmla="*/ 1750943 w 5032666"/>
              <a:gd name="connsiteY108" fmla="*/ 0 h 419100"/>
              <a:gd name="connsiteX109" fmla="*/ 1761679 w 5032666"/>
              <a:gd name="connsiteY109" fmla="*/ 0 h 419100"/>
              <a:gd name="connsiteX110" fmla="*/ 1767736 w 5032666"/>
              <a:gd name="connsiteY110" fmla="*/ 0 h 419100"/>
              <a:gd name="connsiteX111" fmla="*/ 1800226 w 5032666"/>
              <a:gd name="connsiteY111" fmla="*/ 0 h 419100"/>
              <a:gd name="connsiteX112" fmla="*/ 1807646 w 5032666"/>
              <a:gd name="connsiteY112" fmla="*/ 0 h 419100"/>
              <a:gd name="connsiteX113" fmla="*/ 1825334 w 5032666"/>
              <a:gd name="connsiteY113" fmla="*/ 0 h 419100"/>
              <a:gd name="connsiteX114" fmla="*/ 1856929 w 5032666"/>
              <a:gd name="connsiteY114" fmla="*/ 0 h 419100"/>
              <a:gd name="connsiteX115" fmla="*/ 1871301 w 5032666"/>
              <a:gd name="connsiteY115" fmla="*/ 0 h 419100"/>
              <a:gd name="connsiteX116" fmla="*/ 1882037 w 5032666"/>
              <a:gd name="connsiteY116" fmla="*/ 0 h 419100"/>
              <a:gd name="connsiteX117" fmla="*/ 1920584 w 5032666"/>
              <a:gd name="connsiteY117" fmla="*/ 0 h 419100"/>
              <a:gd name="connsiteX118" fmla="*/ 1928004 w 5032666"/>
              <a:gd name="connsiteY118" fmla="*/ 0 h 419100"/>
              <a:gd name="connsiteX119" fmla="*/ 1952625 w 5032666"/>
              <a:gd name="connsiteY119" fmla="*/ 0 h 419100"/>
              <a:gd name="connsiteX120" fmla="*/ 1977287 w 5032666"/>
              <a:gd name="connsiteY120" fmla="*/ 0 h 419100"/>
              <a:gd name="connsiteX121" fmla="*/ 1998592 w 5032666"/>
              <a:gd name="connsiteY121" fmla="*/ 0 h 419100"/>
              <a:gd name="connsiteX122" fmla="*/ 2009328 w 5032666"/>
              <a:gd name="connsiteY122" fmla="*/ 0 h 419100"/>
              <a:gd name="connsiteX123" fmla="*/ 2047875 w 5032666"/>
              <a:gd name="connsiteY123" fmla="*/ 0 h 419100"/>
              <a:gd name="connsiteX124" fmla="*/ 2055295 w 5032666"/>
              <a:gd name="connsiteY124" fmla="*/ 0 h 419100"/>
              <a:gd name="connsiteX125" fmla="*/ 2057400 w 5032666"/>
              <a:gd name="connsiteY125" fmla="*/ 0 h 419100"/>
              <a:gd name="connsiteX126" fmla="*/ 2072983 w 5032666"/>
              <a:gd name="connsiteY126" fmla="*/ 0 h 419100"/>
              <a:gd name="connsiteX127" fmla="*/ 2103367 w 5032666"/>
              <a:gd name="connsiteY127" fmla="*/ 0 h 419100"/>
              <a:gd name="connsiteX128" fmla="*/ 2104578 w 5032666"/>
              <a:gd name="connsiteY128" fmla="*/ 0 h 419100"/>
              <a:gd name="connsiteX129" fmla="*/ 2114103 w 5032666"/>
              <a:gd name="connsiteY129" fmla="*/ 0 h 419100"/>
              <a:gd name="connsiteX130" fmla="*/ 2118950 w 5032666"/>
              <a:gd name="connsiteY130" fmla="*/ 0 h 419100"/>
              <a:gd name="connsiteX131" fmla="*/ 2129686 w 5032666"/>
              <a:gd name="connsiteY131" fmla="*/ 0 h 419100"/>
              <a:gd name="connsiteX132" fmla="*/ 2140979 w 5032666"/>
              <a:gd name="connsiteY132" fmla="*/ 0 h 419100"/>
              <a:gd name="connsiteX133" fmla="*/ 2152650 w 5032666"/>
              <a:gd name="connsiteY133" fmla="*/ 0 h 419100"/>
              <a:gd name="connsiteX134" fmla="*/ 2160070 w 5032666"/>
              <a:gd name="connsiteY134" fmla="*/ 0 h 419100"/>
              <a:gd name="connsiteX135" fmla="*/ 2162176 w 5032666"/>
              <a:gd name="connsiteY135" fmla="*/ 0 h 419100"/>
              <a:gd name="connsiteX136" fmla="*/ 2168233 w 5032666"/>
              <a:gd name="connsiteY136" fmla="*/ 0 h 419100"/>
              <a:gd name="connsiteX137" fmla="*/ 2175653 w 5032666"/>
              <a:gd name="connsiteY137" fmla="*/ 0 h 419100"/>
              <a:gd name="connsiteX138" fmla="*/ 2177758 w 5032666"/>
              <a:gd name="connsiteY138" fmla="*/ 0 h 419100"/>
              <a:gd name="connsiteX139" fmla="*/ 2186946 w 5032666"/>
              <a:gd name="connsiteY139" fmla="*/ 0 h 419100"/>
              <a:gd name="connsiteX140" fmla="*/ 2197682 w 5032666"/>
              <a:gd name="connsiteY140" fmla="*/ 0 h 419100"/>
              <a:gd name="connsiteX141" fmla="*/ 2208143 w 5032666"/>
              <a:gd name="connsiteY141" fmla="*/ 0 h 419100"/>
              <a:gd name="connsiteX142" fmla="*/ 2209353 w 5032666"/>
              <a:gd name="connsiteY142" fmla="*/ 0 h 419100"/>
              <a:gd name="connsiteX143" fmla="*/ 2218879 w 5032666"/>
              <a:gd name="connsiteY143" fmla="*/ 0 h 419100"/>
              <a:gd name="connsiteX144" fmla="*/ 2223725 w 5032666"/>
              <a:gd name="connsiteY144" fmla="*/ 0 h 419100"/>
              <a:gd name="connsiteX145" fmla="*/ 2224936 w 5032666"/>
              <a:gd name="connsiteY145" fmla="*/ 0 h 419100"/>
              <a:gd name="connsiteX146" fmla="*/ 2234461 w 5032666"/>
              <a:gd name="connsiteY146" fmla="*/ 0 h 419100"/>
              <a:gd name="connsiteX147" fmla="*/ 2236229 w 5032666"/>
              <a:gd name="connsiteY147" fmla="*/ 0 h 419100"/>
              <a:gd name="connsiteX148" fmla="*/ 2243649 w 5032666"/>
              <a:gd name="connsiteY148" fmla="*/ 0 h 419100"/>
              <a:gd name="connsiteX149" fmla="*/ 2257426 w 5032666"/>
              <a:gd name="connsiteY149" fmla="*/ 0 h 419100"/>
              <a:gd name="connsiteX150" fmla="*/ 2261337 w 5032666"/>
              <a:gd name="connsiteY150" fmla="*/ 0 h 419100"/>
              <a:gd name="connsiteX151" fmla="*/ 2264846 w 5032666"/>
              <a:gd name="connsiteY151" fmla="*/ 0 h 419100"/>
              <a:gd name="connsiteX152" fmla="*/ 2266951 w 5032666"/>
              <a:gd name="connsiteY152" fmla="*/ 0 h 419100"/>
              <a:gd name="connsiteX153" fmla="*/ 2273008 w 5032666"/>
              <a:gd name="connsiteY153" fmla="*/ 0 h 419100"/>
              <a:gd name="connsiteX154" fmla="*/ 2280428 w 5032666"/>
              <a:gd name="connsiteY154" fmla="*/ 0 h 419100"/>
              <a:gd name="connsiteX155" fmla="*/ 2282534 w 5032666"/>
              <a:gd name="connsiteY155" fmla="*/ 0 h 419100"/>
              <a:gd name="connsiteX156" fmla="*/ 2292932 w 5032666"/>
              <a:gd name="connsiteY156" fmla="*/ 0 h 419100"/>
              <a:gd name="connsiteX157" fmla="*/ 2307304 w 5032666"/>
              <a:gd name="connsiteY157" fmla="*/ 0 h 419100"/>
              <a:gd name="connsiteX158" fmla="*/ 2312918 w 5032666"/>
              <a:gd name="connsiteY158" fmla="*/ 0 h 419100"/>
              <a:gd name="connsiteX159" fmla="*/ 2314129 w 5032666"/>
              <a:gd name="connsiteY159" fmla="*/ 0 h 419100"/>
              <a:gd name="connsiteX160" fmla="*/ 2318040 w 5032666"/>
              <a:gd name="connsiteY160" fmla="*/ 0 h 419100"/>
              <a:gd name="connsiteX161" fmla="*/ 2323654 w 5032666"/>
              <a:gd name="connsiteY161" fmla="*/ 0 h 419100"/>
              <a:gd name="connsiteX162" fmla="*/ 2328501 w 5032666"/>
              <a:gd name="connsiteY162" fmla="*/ 0 h 419100"/>
              <a:gd name="connsiteX163" fmla="*/ 2329711 w 5032666"/>
              <a:gd name="connsiteY163" fmla="*/ 0 h 419100"/>
              <a:gd name="connsiteX164" fmla="*/ 2339237 w 5032666"/>
              <a:gd name="connsiteY164" fmla="*/ 0 h 419100"/>
              <a:gd name="connsiteX165" fmla="*/ 2350530 w 5032666"/>
              <a:gd name="connsiteY165" fmla="*/ 0 h 419100"/>
              <a:gd name="connsiteX166" fmla="*/ 2356587 w 5032666"/>
              <a:gd name="connsiteY166" fmla="*/ 0 h 419100"/>
              <a:gd name="connsiteX167" fmla="*/ 2362201 w 5032666"/>
              <a:gd name="connsiteY167" fmla="*/ 0 h 419100"/>
              <a:gd name="connsiteX168" fmla="*/ 2364007 w 5032666"/>
              <a:gd name="connsiteY168" fmla="*/ 0 h 419100"/>
              <a:gd name="connsiteX169" fmla="*/ 2369621 w 5032666"/>
              <a:gd name="connsiteY169" fmla="*/ 0 h 419100"/>
              <a:gd name="connsiteX170" fmla="*/ 2377784 w 5032666"/>
              <a:gd name="connsiteY170" fmla="*/ 0 h 419100"/>
              <a:gd name="connsiteX171" fmla="*/ 2385204 w 5032666"/>
              <a:gd name="connsiteY171" fmla="*/ 0 h 419100"/>
              <a:gd name="connsiteX172" fmla="*/ 2387309 w 5032666"/>
              <a:gd name="connsiteY172" fmla="*/ 0 h 419100"/>
              <a:gd name="connsiteX173" fmla="*/ 2396497 w 5032666"/>
              <a:gd name="connsiteY173" fmla="*/ 0 h 419100"/>
              <a:gd name="connsiteX174" fmla="*/ 2407233 w 5032666"/>
              <a:gd name="connsiteY174" fmla="*/ 0 h 419100"/>
              <a:gd name="connsiteX175" fmla="*/ 2413290 w 5032666"/>
              <a:gd name="connsiteY175" fmla="*/ 0 h 419100"/>
              <a:gd name="connsiteX176" fmla="*/ 2418904 w 5032666"/>
              <a:gd name="connsiteY176" fmla="*/ 0 h 419100"/>
              <a:gd name="connsiteX177" fmla="*/ 2433276 w 5032666"/>
              <a:gd name="connsiteY177" fmla="*/ 0 h 419100"/>
              <a:gd name="connsiteX178" fmla="*/ 2434487 w 5032666"/>
              <a:gd name="connsiteY178" fmla="*/ 0 h 419100"/>
              <a:gd name="connsiteX179" fmla="*/ 2444012 w 5032666"/>
              <a:gd name="connsiteY179" fmla="*/ 0 h 419100"/>
              <a:gd name="connsiteX180" fmla="*/ 2445780 w 5032666"/>
              <a:gd name="connsiteY180" fmla="*/ 0 h 419100"/>
              <a:gd name="connsiteX181" fmla="*/ 2453200 w 5032666"/>
              <a:gd name="connsiteY181" fmla="*/ 0 h 419100"/>
              <a:gd name="connsiteX182" fmla="*/ 2470888 w 5032666"/>
              <a:gd name="connsiteY182" fmla="*/ 0 h 419100"/>
              <a:gd name="connsiteX183" fmla="*/ 2482559 w 5032666"/>
              <a:gd name="connsiteY183" fmla="*/ 0 h 419100"/>
              <a:gd name="connsiteX184" fmla="*/ 2489979 w 5032666"/>
              <a:gd name="connsiteY184" fmla="*/ 0 h 419100"/>
              <a:gd name="connsiteX185" fmla="*/ 2502483 w 5032666"/>
              <a:gd name="connsiteY185" fmla="*/ 0 h 419100"/>
              <a:gd name="connsiteX186" fmla="*/ 2514600 w 5032666"/>
              <a:gd name="connsiteY186" fmla="*/ 0 h 419100"/>
              <a:gd name="connsiteX187" fmla="*/ 2516855 w 5032666"/>
              <a:gd name="connsiteY187" fmla="*/ 0 h 419100"/>
              <a:gd name="connsiteX188" fmla="*/ 2527591 w 5032666"/>
              <a:gd name="connsiteY188" fmla="*/ 0 h 419100"/>
              <a:gd name="connsiteX189" fmla="*/ 2539262 w 5032666"/>
              <a:gd name="connsiteY189" fmla="*/ 0 h 419100"/>
              <a:gd name="connsiteX190" fmla="*/ 2560567 w 5032666"/>
              <a:gd name="connsiteY190" fmla="*/ 0 h 419100"/>
              <a:gd name="connsiteX191" fmla="*/ 2566138 w 5032666"/>
              <a:gd name="connsiteY191" fmla="*/ 0 h 419100"/>
              <a:gd name="connsiteX192" fmla="*/ 2571303 w 5032666"/>
              <a:gd name="connsiteY192" fmla="*/ 0 h 419100"/>
              <a:gd name="connsiteX193" fmla="*/ 2573558 w 5032666"/>
              <a:gd name="connsiteY193" fmla="*/ 0 h 419100"/>
              <a:gd name="connsiteX194" fmla="*/ 2598179 w 5032666"/>
              <a:gd name="connsiteY194" fmla="*/ 0 h 419100"/>
              <a:gd name="connsiteX195" fmla="*/ 2609850 w 5032666"/>
              <a:gd name="connsiteY195" fmla="*/ 0 h 419100"/>
              <a:gd name="connsiteX196" fmla="*/ 2617270 w 5032666"/>
              <a:gd name="connsiteY196" fmla="*/ 0 h 419100"/>
              <a:gd name="connsiteX197" fmla="*/ 2622841 w 5032666"/>
              <a:gd name="connsiteY197" fmla="*/ 0 h 419100"/>
              <a:gd name="connsiteX198" fmla="*/ 2634958 w 5032666"/>
              <a:gd name="connsiteY198" fmla="*/ 0 h 419100"/>
              <a:gd name="connsiteX199" fmla="*/ 2644146 w 5032666"/>
              <a:gd name="connsiteY199" fmla="*/ 0 h 419100"/>
              <a:gd name="connsiteX200" fmla="*/ 2654882 w 5032666"/>
              <a:gd name="connsiteY200" fmla="*/ 0 h 419100"/>
              <a:gd name="connsiteX201" fmla="*/ 2666553 w 5032666"/>
              <a:gd name="connsiteY201" fmla="*/ 0 h 419100"/>
              <a:gd name="connsiteX202" fmla="*/ 2680925 w 5032666"/>
              <a:gd name="connsiteY202" fmla="*/ 0 h 419100"/>
              <a:gd name="connsiteX203" fmla="*/ 2691661 w 5032666"/>
              <a:gd name="connsiteY203" fmla="*/ 0 h 419100"/>
              <a:gd name="connsiteX204" fmla="*/ 2693429 w 5032666"/>
              <a:gd name="connsiteY204" fmla="*/ 0 h 419100"/>
              <a:gd name="connsiteX205" fmla="*/ 2700849 w 5032666"/>
              <a:gd name="connsiteY205" fmla="*/ 0 h 419100"/>
              <a:gd name="connsiteX206" fmla="*/ 2702954 w 5032666"/>
              <a:gd name="connsiteY206" fmla="*/ 0 h 419100"/>
              <a:gd name="connsiteX207" fmla="*/ 2718537 w 5032666"/>
              <a:gd name="connsiteY207" fmla="*/ 0 h 419100"/>
              <a:gd name="connsiteX208" fmla="*/ 2724151 w 5032666"/>
              <a:gd name="connsiteY208" fmla="*/ 0 h 419100"/>
              <a:gd name="connsiteX209" fmla="*/ 2730208 w 5032666"/>
              <a:gd name="connsiteY209" fmla="*/ 0 h 419100"/>
              <a:gd name="connsiteX210" fmla="*/ 2737628 w 5032666"/>
              <a:gd name="connsiteY210" fmla="*/ 0 h 419100"/>
              <a:gd name="connsiteX211" fmla="*/ 2748921 w 5032666"/>
              <a:gd name="connsiteY211" fmla="*/ 0 h 419100"/>
              <a:gd name="connsiteX212" fmla="*/ 2750132 w 5032666"/>
              <a:gd name="connsiteY212" fmla="*/ 0 h 419100"/>
              <a:gd name="connsiteX213" fmla="*/ 2759657 w 5032666"/>
              <a:gd name="connsiteY213" fmla="*/ 0 h 419100"/>
              <a:gd name="connsiteX214" fmla="*/ 2764504 w 5032666"/>
              <a:gd name="connsiteY214" fmla="*/ 0 h 419100"/>
              <a:gd name="connsiteX215" fmla="*/ 2770118 w 5032666"/>
              <a:gd name="connsiteY215" fmla="*/ 0 h 419100"/>
              <a:gd name="connsiteX216" fmla="*/ 2775240 w 5032666"/>
              <a:gd name="connsiteY216" fmla="*/ 0 h 419100"/>
              <a:gd name="connsiteX217" fmla="*/ 2780854 w 5032666"/>
              <a:gd name="connsiteY217" fmla="*/ 0 h 419100"/>
              <a:gd name="connsiteX218" fmla="*/ 2786911 w 5032666"/>
              <a:gd name="connsiteY218" fmla="*/ 0 h 419100"/>
              <a:gd name="connsiteX219" fmla="*/ 2798204 w 5032666"/>
              <a:gd name="connsiteY219" fmla="*/ 0 h 419100"/>
              <a:gd name="connsiteX220" fmla="*/ 2805624 w 5032666"/>
              <a:gd name="connsiteY220" fmla="*/ 0 h 419100"/>
              <a:gd name="connsiteX221" fmla="*/ 2807730 w 5032666"/>
              <a:gd name="connsiteY221" fmla="*/ 0 h 419100"/>
              <a:gd name="connsiteX222" fmla="*/ 2813787 w 5032666"/>
              <a:gd name="connsiteY222" fmla="*/ 0 h 419100"/>
              <a:gd name="connsiteX223" fmla="*/ 2819401 w 5032666"/>
              <a:gd name="connsiteY223" fmla="*/ 0 h 419100"/>
              <a:gd name="connsiteX224" fmla="*/ 2821207 w 5032666"/>
              <a:gd name="connsiteY224" fmla="*/ 0 h 419100"/>
              <a:gd name="connsiteX225" fmla="*/ 2823312 w 5032666"/>
              <a:gd name="connsiteY225" fmla="*/ 0 h 419100"/>
              <a:gd name="connsiteX226" fmla="*/ 2826821 w 5032666"/>
              <a:gd name="connsiteY226" fmla="*/ 0 h 419100"/>
              <a:gd name="connsiteX227" fmla="*/ 2844509 w 5032666"/>
              <a:gd name="connsiteY227" fmla="*/ 0 h 419100"/>
              <a:gd name="connsiteX228" fmla="*/ 2853697 w 5032666"/>
              <a:gd name="connsiteY228" fmla="*/ 0 h 419100"/>
              <a:gd name="connsiteX229" fmla="*/ 2854907 w 5032666"/>
              <a:gd name="connsiteY229" fmla="*/ 0 h 419100"/>
              <a:gd name="connsiteX230" fmla="*/ 2864433 w 5032666"/>
              <a:gd name="connsiteY230" fmla="*/ 0 h 419100"/>
              <a:gd name="connsiteX231" fmla="*/ 2869279 w 5032666"/>
              <a:gd name="connsiteY231" fmla="*/ 0 h 419100"/>
              <a:gd name="connsiteX232" fmla="*/ 2870490 w 5032666"/>
              <a:gd name="connsiteY232" fmla="*/ 0 h 419100"/>
              <a:gd name="connsiteX233" fmla="*/ 2876104 w 5032666"/>
              <a:gd name="connsiteY233" fmla="*/ 0 h 419100"/>
              <a:gd name="connsiteX234" fmla="*/ 2880015 w 5032666"/>
              <a:gd name="connsiteY234" fmla="*/ 0 h 419100"/>
              <a:gd name="connsiteX235" fmla="*/ 2890476 w 5032666"/>
              <a:gd name="connsiteY235" fmla="*/ 0 h 419100"/>
              <a:gd name="connsiteX236" fmla="*/ 2901212 w 5032666"/>
              <a:gd name="connsiteY236" fmla="*/ 0 h 419100"/>
              <a:gd name="connsiteX237" fmla="*/ 2902980 w 5032666"/>
              <a:gd name="connsiteY237" fmla="*/ 0 h 419100"/>
              <a:gd name="connsiteX238" fmla="*/ 2910400 w 5032666"/>
              <a:gd name="connsiteY238" fmla="*/ 0 h 419100"/>
              <a:gd name="connsiteX239" fmla="*/ 2912505 w 5032666"/>
              <a:gd name="connsiteY239" fmla="*/ 0 h 419100"/>
              <a:gd name="connsiteX240" fmla="*/ 2918562 w 5032666"/>
              <a:gd name="connsiteY240" fmla="*/ 0 h 419100"/>
              <a:gd name="connsiteX241" fmla="*/ 2925982 w 5032666"/>
              <a:gd name="connsiteY241" fmla="*/ 0 h 419100"/>
              <a:gd name="connsiteX242" fmla="*/ 2928088 w 5032666"/>
              <a:gd name="connsiteY242" fmla="*/ 0 h 419100"/>
              <a:gd name="connsiteX243" fmla="*/ 2939759 w 5032666"/>
              <a:gd name="connsiteY243" fmla="*/ 0 h 419100"/>
              <a:gd name="connsiteX244" fmla="*/ 2947179 w 5032666"/>
              <a:gd name="connsiteY244" fmla="*/ 0 h 419100"/>
              <a:gd name="connsiteX245" fmla="*/ 2958472 w 5032666"/>
              <a:gd name="connsiteY245" fmla="*/ 0 h 419100"/>
              <a:gd name="connsiteX246" fmla="*/ 2959683 w 5032666"/>
              <a:gd name="connsiteY246" fmla="*/ 0 h 419100"/>
              <a:gd name="connsiteX247" fmla="*/ 2969208 w 5032666"/>
              <a:gd name="connsiteY247" fmla="*/ 0 h 419100"/>
              <a:gd name="connsiteX248" fmla="*/ 2974055 w 5032666"/>
              <a:gd name="connsiteY248" fmla="*/ 0 h 419100"/>
              <a:gd name="connsiteX249" fmla="*/ 2975265 w 5032666"/>
              <a:gd name="connsiteY249" fmla="*/ 0 h 419100"/>
              <a:gd name="connsiteX250" fmla="*/ 2984791 w 5032666"/>
              <a:gd name="connsiteY250" fmla="*/ 0 h 419100"/>
              <a:gd name="connsiteX251" fmla="*/ 2996462 w 5032666"/>
              <a:gd name="connsiteY251" fmla="*/ 0 h 419100"/>
              <a:gd name="connsiteX252" fmla="*/ 3007755 w 5032666"/>
              <a:gd name="connsiteY252" fmla="*/ 0 h 419100"/>
              <a:gd name="connsiteX253" fmla="*/ 3015175 w 5032666"/>
              <a:gd name="connsiteY253" fmla="*/ 0 h 419100"/>
              <a:gd name="connsiteX254" fmla="*/ 3023338 w 5032666"/>
              <a:gd name="connsiteY254" fmla="*/ 0 h 419100"/>
              <a:gd name="connsiteX255" fmla="*/ 3030758 w 5032666"/>
              <a:gd name="connsiteY255" fmla="*/ 0 h 419100"/>
              <a:gd name="connsiteX256" fmla="*/ 3032863 w 5032666"/>
              <a:gd name="connsiteY256" fmla="*/ 0 h 419100"/>
              <a:gd name="connsiteX257" fmla="*/ 3064458 w 5032666"/>
              <a:gd name="connsiteY257" fmla="*/ 0 h 419100"/>
              <a:gd name="connsiteX258" fmla="*/ 3078830 w 5032666"/>
              <a:gd name="connsiteY258" fmla="*/ 0 h 419100"/>
              <a:gd name="connsiteX259" fmla="*/ 3080041 w 5032666"/>
              <a:gd name="connsiteY259" fmla="*/ 0 h 419100"/>
              <a:gd name="connsiteX260" fmla="*/ 3089566 w 5032666"/>
              <a:gd name="connsiteY260" fmla="*/ 0 h 419100"/>
              <a:gd name="connsiteX261" fmla="*/ 3128113 w 5032666"/>
              <a:gd name="connsiteY261" fmla="*/ 0 h 419100"/>
              <a:gd name="connsiteX262" fmla="*/ 3135533 w 5032666"/>
              <a:gd name="connsiteY262" fmla="*/ 0 h 419100"/>
              <a:gd name="connsiteX263" fmla="*/ 3160154 w 5032666"/>
              <a:gd name="connsiteY263" fmla="*/ 0 h 419100"/>
              <a:gd name="connsiteX264" fmla="*/ 3184816 w 5032666"/>
              <a:gd name="connsiteY264" fmla="*/ 0 h 419100"/>
              <a:gd name="connsiteX265" fmla="*/ 3206121 w 5032666"/>
              <a:gd name="connsiteY265" fmla="*/ 0 h 419100"/>
              <a:gd name="connsiteX266" fmla="*/ 3216857 w 5032666"/>
              <a:gd name="connsiteY266" fmla="*/ 0 h 419100"/>
              <a:gd name="connsiteX267" fmla="*/ 3255404 w 5032666"/>
              <a:gd name="connsiteY267" fmla="*/ 0 h 419100"/>
              <a:gd name="connsiteX268" fmla="*/ 3262824 w 5032666"/>
              <a:gd name="connsiteY268" fmla="*/ 0 h 419100"/>
              <a:gd name="connsiteX269" fmla="*/ 3280512 w 5032666"/>
              <a:gd name="connsiteY269" fmla="*/ 0 h 419100"/>
              <a:gd name="connsiteX270" fmla="*/ 3312107 w 5032666"/>
              <a:gd name="connsiteY270" fmla="*/ 0 h 419100"/>
              <a:gd name="connsiteX271" fmla="*/ 3326479 w 5032666"/>
              <a:gd name="connsiteY271" fmla="*/ 0 h 419100"/>
              <a:gd name="connsiteX272" fmla="*/ 3337215 w 5032666"/>
              <a:gd name="connsiteY272" fmla="*/ 0 h 419100"/>
              <a:gd name="connsiteX273" fmla="*/ 3369705 w 5032666"/>
              <a:gd name="connsiteY273" fmla="*/ 0 h 419100"/>
              <a:gd name="connsiteX274" fmla="*/ 3375762 w 5032666"/>
              <a:gd name="connsiteY274" fmla="*/ 0 h 419100"/>
              <a:gd name="connsiteX275" fmla="*/ 3383182 w 5032666"/>
              <a:gd name="connsiteY275" fmla="*/ 0 h 419100"/>
              <a:gd name="connsiteX276" fmla="*/ 3415672 w 5032666"/>
              <a:gd name="connsiteY276" fmla="*/ 0 h 419100"/>
              <a:gd name="connsiteX277" fmla="*/ 3426408 w 5032666"/>
              <a:gd name="connsiteY277" fmla="*/ 0 h 419100"/>
              <a:gd name="connsiteX278" fmla="*/ 3432465 w 5032666"/>
              <a:gd name="connsiteY278" fmla="*/ 0 h 419100"/>
              <a:gd name="connsiteX279" fmla="*/ 3448050 w 5032666"/>
              <a:gd name="connsiteY279" fmla="*/ 0 h 419100"/>
              <a:gd name="connsiteX280" fmla="*/ 3464955 w 5032666"/>
              <a:gd name="connsiteY280" fmla="*/ 0 h 419100"/>
              <a:gd name="connsiteX281" fmla="*/ 3472375 w 5032666"/>
              <a:gd name="connsiteY281" fmla="*/ 0 h 419100"/>
              <a:gd name="connsiteX282" fmla="*/ 3490063 w 5032666"/>
              <a:gd name="connsiteY282" fmla="*/ 0 h 419100"/>
              <a:gd name="connsiteX283" fmla="*/ 3494017 w 5032666"/>
              <a:gd name="connsiteY283" fmla="*/ 0 h 419100"/>
              <a:gd name="connsiteX284" fmla="*/ 3504753 w 5032666"/>
              <a:gd name="connsiteY284" fmla="*/ 0 h 419100"/>
              <a:gd name="connsiteX285" fmla="*/ 3521658 w 5032666"/>
              <a:gd name="connsiteY285" fmla="*/ 0 h 419100"/>
              <a:gd name="connsiteX286" fmla="*/ 3536030 w 5032666"/>
              <a:gd name="connsiteY286" fmla="*/ 0 h 419100"/>
              <a:gd name="connsiteX287" fmla="*/ 3543300 w 5032666"/>
              <a:gd name="connsiteY287" fmla="*/ 0 h 419100"/>
              <a:gd name="connsiteX288" fmla="*/ 3546766 w 5032666"/>
              <a:gd name="connsiteY288" fmla="*/ 0 h 419100"/>
              <a:gd name="connsiteX289" fmla="*/ 3550720 w 5032666"/>
              <a:gd name="connsiteY289" fmla="*/ 0 h 419100"/>
              <a:gd name="connsiteX290" fmla="*/ 3568408 w 5032666"/>
              <a:gd name="connsiteY290" fmla="*/ 0 h 419100"/>
              <a:gd name="connsiteX291" fmla="*/ 3585313 w 5032666"/>
              <a:gd name="connsiteY291" fmla="*/ 0 h 419100"/>
              <a:gd name="connsiteX292" fmla="*/ 3592733 w 5032666"/>
              <a:gd name="connsiteY292" fmla="*/ 0 h 419100"/>
              <a:gd name="connsiteX293" fmla="*/ 3600003 w 5032666"/>
              <a:gd name="connsiteY293" fmla="*/ 0 h 419100"/>
              <a:gd name="connsiteX294" fmla="*/ 3614375 w 5032666"/>
              <a:gd name="connsiteY294" fmla="*/ 0 h 419100"/>
              <a:gd name="connsiteX295" fmla="*/ 3625111 w 5032666"/>
              <a:gd name="connsiteY295" fmla="*/ 0 h 419100"/>
              <a:gd name="connsiteX296" fmla="*/ 3642016 w 5032666"/>
              <a:gd name="connsiteY296" fmla="*/ 0 h 419100"/>
              <a:gd name="connsiteX297" fmla="*/ 3657601 w 5032666"/>
              <a:gd name="connsiteY297" fmla="*/ 0 h 419100"/>
              <a:gd name="connsiteX298" fmla="*/ 3663658 w 5032666"/>
              <a:gd name="connsiteY298" fmla="*/ 0 h 419100"/>
              <a:gd name="connsiteX299" fmla="*/ 3671078 w 5032666"/>
              <a:gd name="connsiteY299" fmla="*/ 0 h 419100"/>
              <a:gd name="connsiteX300" fmla="*/ 3703568 w 5032666"/>
              <a:gd name="connsiteY300" fmla="*/ 0 h 419100"/>
              <a:gd name="connsiteX301" fmla="*/ 3714304 w 5032666"/>
              <a:gd name="connsiteY301" fmla="*/ 0 h 419100"/>
              <a:gd name="connsiteX302" fmla="*/ 3720361 w 5032666"/>
              <a:gd name="connsiteY302" fmla="*/ 0 h 419100"/>
              <a:gd name="connsiteX303" fmla="*/ 3752851 w 5032666"/>
              <a:gd name="connsiteY303" fmla="*/ 0 h 419100"/>
              <a:gd name="connsiteX304" fmla="*/ 3760271 w 5032666"/>
              <a:gd name="connsiteY304" fmla="*/ 0 h 419100"/>
              <a:gd name="connsiteX305" fmla="*/ 3777959 w 5032666"/>
              <a:gd name="connsiteY305" fmla="*/ 0 h 419100"/>
              <a:gd name="connsiteX306" fmla="*/ 3809554 w 5032666"/>
              <a:gd name="connsiteY306" fmla="*/ 0 h 419100"/>
              <a:gd name="connsiteX307" fmla="*/ 3823926 w 5032666"/>
              <a:gd name="connsiteY307" fmla="*/ 0 h 419100"/>
              <a:gd name="connsiteX308" fmla="*/ 3834662 w 5032666"/>
              <a:gd name="connsiteY308" fmla="*/ 0 h 419100"/>
              <a:gd name="connsiteX309" fmla="*/ 3873209 w 5032666"/>
              <a:gd name="connsiteY309" fmla="*/ 0 h 419100"/>
              <a:gd name="connsiteX310" fmla="*/ 3880629 w 5032666"/>
              <a:gd name="connsiteY310" fmla="*/ 0 h 419100"/>
              <a:gd name="connsiteX311" fmla="*/ 3905250 w 5032666"/>
              <a:gd name="connsiteY311" fmla="*/ 0 h 419100"/>
              <a:gd name="connsiteX312" fmla="*/ 3929912 w 5032666"/>
              <a:gd name="connsiteY312" fmla="*/ 0 h 419100"/>
              <a:gd name="connsiteX313" fmla="*/ 3951217 w 5032666"/>
              <a:gd name="connsiteY313" fmla="*/ 0 h 419100"/>
              <a:gd name="connsiteX314" fmla="*/ 3961953 w 5032666"/>
              <a:gd name="connsiteY314" fmla="*/ 0 h 419100"/>
              <a:gd name="connsiteX315" fmla="*/ 4000500 w 5032666"/>
              <a:gd name="connsiteY315" fmla="*/ 0 h 419100"/>
              <a:gd name="connsiteX316" fmla="*/ 4007920 w 5032666"/>
              <a:gd name="connsiteY316" fmla="*/ 0 h 419100"/>
              <a:gd name="connsiteX317" fmla="*/ 4025608 w 5032666"/>
              <a:gd name="connsiteY317" fmla="*/ 0 h 419100"/>
              <a:gd name="connsiteX318" fmla="*/ 4057203 w 5032666"/>
              <a:gd name="connsiteY318" fmla="*/ 0 h 419100"/>
              <a:gd name="connsiteX319" fmla="*/ 4071575 w 5032666"/>
              <a:gd name="connsiteY319" fmla="*/ 0 h 419100"/>
              <a:gd name="connsiteX320" fmla="*/ 4082311 w 5032666"/>
              <a:gd name="connsiteY320" fmla="*/ 0 h 419100"/>
              <a:gd name="connsiteX321" fmla="*/ 4093604 w 5032666"/>
              <a:gd name="connsiteY321" fmla="*/ 0 h 419100"/>
              <a:gd name="connsiteX322" fmla="*/ 4114801 w 5032666"/>
              <a:gd name="connsiteY322" fmla="*/ 0 h 419100"/>
              <a:gd name="connsiteX323" fmla="*/ 4120858 w 5032666"/>
              <a:gd name="connsiteY323" fmla="*/ 0 h 419100"/>
              <a:gd name="connsiteX324" fmla="*/ 4128278 w 5032666"/>
              <a:gd name="connsiteY324" fmla="*/ 0 h 419100"/>
              <a:gd name="connsiteX325" fmla="*/ 4139571 w 5032666"/>
              <a:gd name="connsiteY325" fmla="*/ 0 h 419100"/>
              <a:gd name="connsiteX326" fmla="*/ 4150307 w 5032666"/>
              <a:gd name="connsiteY326" fmla="*/ 0 h 419100"/>
              <a:gd name="connsiteX327" fmla="*/ 4160768 w 5032666"/>
              <a:gd name="connsiteY327" fmla="*/ 0 h 419100"/>
              <a:gd name="connsiteX328" fmla="*/ 4171504 w 5032666"/>
              <a:gd name="connsiteY328" fmla="*/ 0 h 419100"/>
              <a:gd name="connsiteX329" fmla="*/ 4177561 w 5032666"/>
              <a:gd name="connsiteY329" fmla="*/ 0 h 419100"/>
              <a:gd name="connsiteX330" fmla="*/ 4188854 w 5032666"/>
              <a:gd name="connsiteY330" fmla="*/ 0 h 419100"/>
              <a:gd name="connsiteX331" fmla="*/ 4196274 w 5032666"/>
              <a:gd name="connsiteY331" fmla="*/ 0 h 419100"/>
              <a:gd name="connsiteX332" fmla="*/ 4210051 w 5032666"/>
              <a:gd name="connsiteY332" fmla="*/ 0 h 419100"/>
              <a:gd name="connsiteX333" fmla="*/ 4213962 w 5032666"/>
              <a:gd name="connsiteY333" fmla="*/ 0 h 419100"/>
              <a:gd name="connsiteX334" fmla="*/ 4217471 w 5032666"/>
              <a:gd name="connsiteY334" fmla="*/ 0 h 419100"/>
              <a:gd name="connsiteX335" fmla="*/ 4235159 w 5032666"/>
              <a:gd name="connsiteY335" fmla="*/ 0 h 419100"/>
              <a:gd name="connsiteX336" fmla="*/ 4245557 w 5032666"/>
              <a:gd name="connsiteY336" fmla="*/ 0 h 419100"/>
              <a:gd name="connsiteX337" fmla="*/ 4259929 w 5032666"/>
              <a:gd name="connsiteY337" fmla="*/ 0 h 419100"/>
              <a:gd name="connsiteX338" fmla="*/ 4266754 w 5032666"/>
              <a:gd name="connsiteY338" fmla="*/ 0 h 419100"/>
              <a:gd name="connsiteX339" fmla="*/ 4270665 w 5032666"/>
              <a:gd name="connsiteY339" fmla="*/ 0 h 419100"/>
              <a:gd name="connsiteX340" fmla="*/ 4281126 w 5032666"/>
              <a:gd name="connsiteY340" fmla="*/ 0 h 419100"/>
              <a:gd name="connsiteX341" fmla="*/ 4291862 w 5032666"/>
              <a:gd name="connsiteY341" fmla="*/ 0 h 419100"/>
              <a:gd name="connsiteX342" fmla="*/ 4303155 w 5032666"/>
              <a:gd name="connsiteY342" fmla="*/ 0 h 419100"/>
              <a:gd name="connsiteX343" fmla="*/ 4309212 w 5032666"/>
              <a:gd name="connsiteY343" fmla="*/ 0 h 419100"/>
              <a:gd name="connsiteX344" fmla="*/ 4316632 w 5032666"/>
              <a:gd name="connsiteY344" fmla="*/ 0 h 419100"/>
              <a:gd name="connsiteX345" fmla="*/ 4330409 w 5032666"/>
              <a:gd name="connsiteY345" fmla="*/ 0 h 419100"/>
              <a:gd name="connsiteX346" fmla="*/ 4337829 w 5032666"/>
              <a:gd name="connsiteY346" fmla="*/ 0 h 419100"/>
              <a:gd name="connsiteX347" fmla="*/ 4349122 w 5032666"/>
              <a:gd name="connsiteY347" fmla="*/ 0 h 419100"/>
              <a:gd name="connsiteX348" fmla="*/ 4359858 w 5032666"/>
              <a:gd name="connsiteY348" fmla="*/ 0 h 419100"/>
              <a:gd name="connsiteX349" fmla="*/ 4365915 w 5032666"/>
              <a:gd name="connsiteY349" fmla="*/ 0 h 419100"/>
              <a:gd name="connsiteX350" fmla="*/ 4387112 w 5032666"/>
              <a:gd name="connsiteY350" fmla="*/ 0 h 419100"/>
              <a:gd name="connsiteX351" fmla="*/ 4398405 w 5032666"/>
              <a:gd name="connsiteY351" fmla="*/ 0 h 419100"/>
              <a:gd name="connsiteX352" fmla="*/ 4405825 w 5032666"/>
              <a:gd name="connsiteY352" fmla="*/ 0 h 419100"/>
              <a:gd name="connsiteX353" fmla="*/ 4423513 w 5032666"/>
              <a:gd name="connsiteY353" fmla="*/ 0 h 419100"/>
              <a:gd name="connsiteX354" fmla="*/ 4455108 w 5032666"/>
              <a:gd name="connsiteY354" fmla="*/ 0 h 419100"/>
              <a:gd name="connsiteX355" fmla="*/ 4469480 w 5032666"/>
              <a:gd name="connsiteY355" fmla="*/ 0 h 419100"/>
              <a:gd name="connsiteX356" fmla="*/ 4480216 w 5032666"/>
              <a:gd name="connsiteY356" fmla="*/ 0 h 419100"/>
              <a:gd name="connsiteX357" fmla="*/ 4518763 w 5032666"/>
              <a:gd name="connsiteY357" fmla="*/ 0 h 419100"/>
              <a:gd name="connsiteX358" fmla="*/ 4526183 w 5032666"/>
              <a:gd name="connsiteY358" fmla="*/ 0 h 419100"/>
              <a:gd name="connsiteX359" fmla="*/ 4550804 w 5032666"/>
              <a:gd name="connsiteY359" fmla="*/ 0 h 419100"/>
              <a:gd name="connsiteX360" fmla="*/ 4575466 w 5032666"/>
              <a:gd name="connsiteY360" fmla="*/ 0 h 419100"/>
              <a:gd name="connsiteX361" fmla="*/ 4596771 w 5032666"/>
              <a:gd name="connsiteY361" fmla="*/ 0 h 419100"/>
              <a:gd name="connsiteX362" fmla="*/ 4607507 w 5032666"/>
              <a:gd name="connsiteY362" fmla="*/ 0 h 419100"/>
              <a:gd name="connsiteX363" fmla="*/ 4646054 w 5032666"/>
              <a:gd name="connsiteY363" fmla="*/ 0 h 419100"/>
              <a:gd name="connsiteX364" fmla="*/ 4653474 w 5032666"/>
              <a:gd name="connsiteY364" fmla="*/ 0 h 419100"/>
              <a:gd name="connsiteX365" fmla="*/ 4671162 w 5032666"/>
              <a:gd name="connsiteY365" fmla="*/ 0 h 419100"/>
              <a:gd name="connsiteX366" fmla="*/ 4702757 w 5032666"/>
              <a:gd name="connsiteY366" fmla="*/ 0 h 419100"/>
              <a:gd name="connsiteX367" fmla="*/ 4717129 w 5032666"/>
              <a:gd name="connsiteY367" fmla="*/ 0 h 419100"/>
              <a:gd name="connsiteX368" fmla="*/ 4727865 w 5032666"/>
              <a:gd name="connsiteY368" fmla="*/ 0 h 419100"/>
              <a:gd name="connsiteX369" fmla="*/ 4760355 w 5032666"/>
              <a:gd name="connsiteY369" fmla="*/ 0 h 419100"/>
              <a:gd name="connsiteX370" fmla="*/ 4766412 w 5032666"/>
              <a:gd name="connsiteY370" fmla="*/ 0 h 419100"/>
              <a:gd name="connsiteX371" fmla="*/ 4773832 w 5032666"/>
              <a:gd name="connsiteY371" fmla="*/ 0 h 419100"/>
              <a:gd name="connsiteX372" fmla="*/ 4806322 w 5032666"/>
              <a:gd name="connsiteY372" fmla="*/ 0 h 419100"/>
              <a:gd name="connsiteX373" fmla="*/ 4817058 w 5032666"/>
              <a:gd name="connsiteY373" fmla="*/ 0 h 419100"/>
              <a:gd name="connsiteX374" fmla="*/ 4823115 w 5032666"/>
              <a:gd name="connsiteY374" fmla="*/ 0 h 419100"/>
              <a:gd name="connsiteX375" fmla="*/ 4855605 w 5032666"/>
              <a:gd name="connsiteY375" fmla="*/ 0 h 419100"/>
              <a:gd name="connsiteX376" fmla="*/ 4863025 w 5032666"/>
              <a:gd name="connsiteY376" fmla="*/ 0 h 419100"/>
              <a:gd name="connsiteX377" fmla="*/ 4880713 w 5032666"/>
              <a:gd name="connsiteY377" fmla="*/ 0 h 419100"/>
              <a:gd name="connsiteX378" fmla="*/ 4912308 w 5032666"/>
              <a:gd name="connsiteY378" fmla="*/ 0 h 419100"/>
              <a:gd name="connsiteX379" fmla="*/ 4926680 w 5032666"/>
              <a:gd name="connsiteY379" fmla="*/ 0 h 419100"/>
              <a:gd name="connsiteX380" fmla="*/ 4937416 w 5032666"/>
              <a:gd name="connsiteY380" fmla="*/ 0 h 419100"/>
              <a:gd name="connsiteX381" fmla="*/ 4975963 w 5032666"/>
              <a:gd name="connsiteY381" fmla="*/ 0 h 419100"/>
              <a:gd name="connsiteX382" fmla="*/ 4983383 w 5032666"/>
              <a:gd name="connsiteY382" fmla="*/ 0 h 419100"/>
              <a:gd name="connsiteX383" fmla="*/ 5032666 w 5032666"/>
              <a:gd name="connsiteY383" fmla="*/ 0 h 419100"/>
              <a:gd name="connsiteX384" fmla="*/ 4927891 w 5032666"/>
              <a:gd name="connsiteY384" fmla="*/ 419100 h 419100"/>
              <a:gd name="connsiteX385" fmla="*/ 4878608 w 5032666"/>
              <a:gd name="connsiteY385" fmla="*/ 419100 h 419100"/>
              <a:gd name="connsiteX386" fmla="*/ 4871188 w 5032666"/>
              <a:gd name="connsiteY386" fmla="*/ 419100 h 419100"/>
              <a:gd name="connsiteX387" fmla="*/ 4832641 w 5032666"/>
              <a:gd name="connsiteY387" fmla="*/ 419100 h 419100"/>
              <a:gd name="connsiteX388" fmla="*/ 4821905 w 5032666"/>
              <a:gd name="connsiteY388" fmla="*/ 419100 h 419100"/>
              <a:gd name="connsiteX389" fmla="*/ 4807533 w 5032666"/>
              <a:gd name="connsiteY389" fmla="*/ 419100 h 419100"/>
              <a:gd name="connsiteX390" fmla="*/ 4775938 w 5032666"/>
              <a:gd name="connsiteY390" fmla="*/ 419100 h 419100"/>
              <a:gd name="connsiteX391" fmla="*/ 4758250 w 5032666"/>
              <a:gd name="connsiteY391" fmla="*/ 419100 h 419100"/>
              <a:gd name="connsiteX392" fmla="*/ 4750830 w 5032666"/>
              <a:gd name="connsiteY392" fmla="*/ 419100 h 419100"/>
              <a:gd name="connsiteX393" fmla="*/ 4718340 w 5032666"/>
              <a:gd name="connsiteY393" fmla="*/ 419100 h 419100"/>
              <a:gd name="connsiteX394" fmla="*/ 4712283 w 5032666"/>
              <a:gd name="connsiteY394" fmla="*/ 419100 h 419100"/>
              <a:gd name="connsiteX395" fmla="*/ 4701547 w 5032666"/>
              <a:gd name="connsiteY395" fmla="*/ 419100 h 419100"/>
              <a:gd name="connsiteX396" fmla="*/ 4669057 w 5032666"/>
              <a:gd name="connsiteY396" fmla="*/ 419100 h 419100"/>
              <a:gd name="connsiteX397" fmla="*/ 4661637 w 5032666"/>
              <a:gd name="connsiteY397" fmla="*/ 419100 h 419100"/>
              <a:gd name="connsiteX398" fmla="*/ 4655580 w 5032666"/>
              <a:gd name="connsiteY398" fmla="*/ 419100 h 419100"/>
              <a:gd name="connsiteX399" fmla="*/ 4623090 w 5032666"/>
              <a:gd name="connsiteY399" fmla="*/ 419100 h 419100"/>
              <a:gd name="connsiteX400" fmla="*/ 4612354 w 5032666"/>
              <a:gd name="connsiteY400" fmla="*/ 419100 h 419100"/>
              <a:gd name="connsiteX401" fmla="*/ 4597982 w 5032666"/>
              <a:gd name="connsiteY401" fmla="*/ 419100 h 419100"/>
              <a:gd name="connsiteX402" fmla="*/ 4566387 w 5032666"/>
              <a:gd name="connsiteY402" fmla="*/ 419100 h 419100"/>
              <a:gd name="connsiteX403" fmla="*/ 4548699 w 5032666"/>
              <a:gd name="connsiteY403" fmla="*/ 419100 h 419100"/>
              <a:gd name="connsiteX404" fmla="*/ 4541279 w 5032666"/>
              <a:gd name="connsiteY404" fmla="*/ 419100 h 419100"/>
              <a:gd name="connsiteX405" fmla="*/ 4502732 w 5032666"/>
              <a:gd name="connsiteY405" fmla="*/ 419100 h 419100"/>
              <a:gd name="connsiteX406" fmla="*/ 4491996 w 5032666"/>
              <a:gd name="connsiteY406" fmla="*/ 419100 h 419100"/>
              <a:gd name="connsiteX407" fmla="*/ 4470691 w 5032666"/>
              <a:gd name="connsiteY407" fmla="*/ 419100 h 419100"/>
              <a:gd name="connsiteX408" fmla="*/ 4446029 w 5032666"/>
              <a:gd name="connsiteY408" fmla="*/ 419100 h 419100"/>
              <a:gd name="connsiteX409" fmla="*/ 4421408 w 5032666"/>
              <a:gd name="connsiteY409" fmla="*/ 419100 h 419100"/>
              <a:gd name="connsiteX410" fmla="*/ 4413988 w 5032666"/>
              <a:gd name="connsiteY410" fmla="*/ 419100 h 419100"/>
              <a:gd name="connsiteX411" fmla="*/ 4375441 w 5032666"/>
              <a:gd name="connsiteY411" fmla="*/ 419100 h 419100"/>
              <a:gd name="connsiteX412" fmla="*/ 4364705 w 5032666"/>
              <a:gd name="connsiteY412" fmla="*/ 419100 h 419100"/>
              <a:gd name="connsiteX413" fmla="*/ 4350333 w 5032666"/>
              <a:gd name="connsiteY413" fmla="*/ 419100 h 419100"/>
              <a:gd name="connsiteX414" fmla="*/ 4318738 w 5032666"/>
              <a:gd name="connsiteY414" fmla="*/ 419100 h 419100"/>
              <a:gd name="connsiteX415" fmla="*/ 4301050 w 5032666"/>
              <a:gd name="connsiteY415" fmla="*/ 419100 h 419100"/>
              <a:gd name="connsiteX416" fmla="*/ 4293630 w 5032666"/>
              <a:gd name="connsiteY416" fmla="*/ 419100 h 419100"/>
              <a:gd name="connsiteX417" fmla="*/ 4282337 w 5032666"/>
              <a:gd name="connsiteY417" fmla="*/ 419100 h 419100"/>
              <a:gd name="connsiteX418" fmla="*/ 4261140 w 5032666"/>
              <a:gd name="connsiteY418" fmla="*/ 419100 h 419100"/>
              <a:gd name="connsiteX419" fmla="*/ 4255083 w 5032666"/>
              <a:gd name="connsiteY419" fmla="*/ 419100 h 419100"/>
              <a:gd name="connsiteX420" fmla="*/ 4244347 w 5032666"/>
              <a:gd name="connsiteY420" fmla="*/ 419100 h 419100"/>
              <a:gd name="connsiteX421" fmla="*/ 4233054 w 5032666"/>
              <a:gd name="connsiteY421" fmla="*/ 419100 h 419100"/>
              <a:gd name="connsiteX422" fmla="*/ 4225634 w 5032666"/>
              <a:gd name="connsiteY422" fmla="*/ 419100 h 419100"/>
              <a:gd name="connsiteX423" fmla="*/ 4211857 w 5032666"/>
              <a:gd name="connsiteY423" fmla="*/ 419100 h 419100"/>
              <a:gd name="connsiteX424" fmla="*/ 4204437 w 5032666"/>
              <a:gd name="connsiteY424" fmla="*/ 419100 h 419100"/>
              <a:gd name="connsiteX425" fmla="*/ 4198380 w 5032666"/>
              <a:gd name="connsiteY425" fmla="*/ 419100 h 419100"/>
              <a:gd name="connsiteX426" fmla="*/ 4187087 w 5032666"/>
              <a:gd name="connsiteY426" fmla="*/ 419100 h 419100"/>
              <a:gd name="connsiteX427" fmla="*/ 4176351 w 5032666"/>
              <a:gd name="connsiteY427" fmla="*/ 419100 h 419100"/>
              <a:gd name="connsiteX428" fmla="*/ 4165890 w 5032666"/>
              <a:gd name="connsiteY428" fmla="*/ 419100 h 419100"/>
              <a:gd name="connsiteX429" fmla="*/ 4161979 w 5032666"/>
              <a:gd name="connsiteY429" fmla="*/ 419100 h 419100"/>
              <a:gd name="connsiteX430" fmla="*/ 4155154 w 5032666"/>
              <a:gd name="connsiteY430" fmla="*/ 419100 h 419100"/>
              <a:gd name="connsiteX431" fmla="*/ 4140782 w 5032666"/>
              <a:gd name="connsiteY431" fmla="*/ 419100 h 419100"/>
              <a:gd name="connsiteX432" fmla="*/ 4130384 w 5032666"/>
              <a:gd name="connsiteY432" fmla="*/ 419100 h 419100"/>
              <a:gd name="connsiteX433" fmla="*/ 4112696 w 5032666"/>
              <a:gd name="connsiteY433" fmla="*/ 419100 h 419100"/>
              <a:gd name="connsiteX434" fmla="*/ 4109187 w 5032666"/>
              <a:gd name="connsiteY434" fmla="*/ 419100 h 419100"/>
              <a:gd name="connsiteX435" fmla="*/ 4105276 w 5032666"/>
              <a:gd name="connsiteY435" fmla="*/ 419100 h 419100"/>
              <a:gd name="connsiteX436" fmla="*/ 4091499 w 5032666"/>
              <a:gd name="connsiteY436" fmla="*/ 419100 h 419100"/>
              <a:gd name="connsiteX437" fmla="*/ 4084079 w 5032666"/>
              <a:gd name="connsiteY437" fmla="*/ 419100 h 419100"/>
              <a:gd name="connsiteX438" fmla="*/ 4072786 w 5032666"/>
              <a:gd name="connsiteY438" fmla="*/ 419100 h 419100"/>
              <a:gd name="connsiteX439" fmla="*/ 4066729 w 5032666"/>
              <a:gd name="connsiteY439" fmla="*/ 419100 h 419100"/>
              <a:gd name="connsiteX440" fmla="*/ 4055993 w 5032666"/>
              <a:gd name="connsiteY440" fmla="*/ 419100 h 419100"/>
              <a:gd name="connsiteX441" fmla="*/ 4045532 w 5032666"/>
              <a:gd name="connsiteY441" fmla="*/ 419100 h 419100"/>
              <a:gd name="connsiteX442" fmla="*/ 4034796 w 5032666"/>
              <a:gd name="connsiteY442" fmla="*/ 419100 h 419100"/>
              <a:gd name="connsiteX443" fmla="*/ 4023503 w 5032666"/>
              <a:gd name="connsiteY443" fmla="*/ 419100 h 419100"/>
              <a:gd name="connsiteX444" fmla="*/ 4016083 w 5032666"/>
              <a:gd name="connsiteY444" fmla="*/ 419100 h 419100"/>
              <a:gd name="connsiteX445" fmla="*/ 4010026 w 5032666"/>
              <a:gd name="connsiteY445" fmla="*/ 419100 h 419100"/>
              <a:gd name="connsiteX446" fmla="*/ 3988829 w 5032666"/>
              <a:gd name="connsiteY446" fmla="*/ 419100 h 419100"/>
              <a:gd name="connsiteX447" fmla="*/ 3977536 w 5032666"/>
              <a:gd name="connsiteY447" fmla="*/ 419100 h 419100"/>
              <a:gd name="connsiteX448" fmla="*/ 3966800 w 5032666"/>
              <a:gd name="connsiteY448" fmla="*/ 419100 h 419100"/>
              <a:gd name="connsiteX449" fmla="*/ 3952428 w 5032666"/>
              <a:gd name="connsiteY449" fmla="*/ 419100 h 419100"/>
              <a:gd name="connsiteX450" fmla="*/ 3920833 w 5032666"/>
              <a:gd name="connsiteY450" fmla="*/ 419100 h 419100"/>
              <a:gd name="connsiteX451" fmla="*/ 3903145 w 5032666"/>
              <a:gd name="connsiteY451" fmla="*/ 419100 h 419100"/>
              <a:gd name="connsiteX452" fmla="*/ 3895725 w 5032666"/>
              <a:gd name="connsiteY452" fmla="*/ 419100 h 419100"/>
              <a:gd name="connsiteX453" fmla="*/ 3857178 w 5032666"/>
              <a:gd name="connsiteY453" fmla="*/ 419100 h 419100"/>
              <a:gd name="connsiteX454" fmla="*/ 3846442 w 5032666"/>
              <a:gd name="connsiteY454" fmla="*/ 419100 h 419100"/>
              <a:gd name="connsiteX455" fmla="*/ 3825137 w 5032666"/>
              <a:gd name="connsiteY455" fmla="*/ 419100 h 419100"/>
              <a:gd name="connsiteX456" fmla="*/ 3800475 w 5032666"/>
              <a:gd name="connsiteY456" fmla="*/ 419100 h 419100"/>
              <a:gd name="connsiteX457" fmla="*/ 3775854 w 5032666"/>
              <a:gd name="connsiteY457" fmla="*/ 419100 h 419100"/>
              <a:gd name="connsiteX458" fmla="*/ 3768434 w 5032666"/>
              <a:gd name="connsiteY458" fmla="*/ 419100 h 419100"/>
              <a:gd name="connsiteX459" fmla="*/ 3729887 w 5032666"/>
              <a:gd name="connsiteY459" fmla="*/ 419100 h 419100"/>
              <a:gd name="connsiteX460" fmla="*/ 3719151 w 5032666"/>
              <a:gd name="connsiteY460" fmla="*/ 419100 h 419100"/>
              <a:gd name="connsiteX461" fmla="*/ 3704779 w 5032666"/>
              <a:gd name="connsiteY461" fmla="*/ 419100 h 419100"/>
              <a:gd name="connsiteX462" fmla="*/ 3673184 w 5032666"/>
              <a:gd name="connsiteY462" fmla="*/ 419100 h 419100"/>
              <a:gd name="connsiteX463" fmla="*/ 3655496 w 5032666"/>
              <a:gd name="connsiteY463" fmla="*/ 419100 h 419100"/>
              <a:gd name="connsiteX464" fmla="*/ 3648076 w 5032666"/>
              <a:gd name="connsiteY464" fmla="*/ 419100 h 419100"/>
              <a:gd name="connsiteX465" fmla="*/ 3615586 w 5032666"/>
              <a:gd name="connsiteY465" fmla="*/ 419100 h 419100"/>
              <a:gd name="connsiteX466" fmla="*/ 3609529 w 5032666"/>
              <a:gd name="connsiteY466" fmla="*/ 419100 h 419100"/>
              <a:gd name="connsiteX467" fmla="*/ 3598793 w 5032666"/>
              <a:gd name="connsiteY467" fmla="*/ 419100 h 419100"/>
              <a:gd name="connsiteX468" fmla="*/ 3566303 w 5032666"/>
              <a:gd name="connsiteY468" fmla="*/ 419100 h 419100"/>
              <a:gd name="connsiteX469" fmla="*/ 3558883 w 5032666"/>
              <a:gd name="connsiteY469" fmla="*/ 419100 h 419100"/>
              <a:gd name="connsiteX470" fmla="*/ 3552826 w 5032666"/>
              <a:gd name="connsiteY470" fmla="*/ 419100 h 419100"/>
              <a:gd name="connsiteX471" fmla="*/ 3537241 w 5032666"/>
              <a:gd name="connsiteY471" fmla="*/ 419100 h 419100"/>
              <a:gd name="connsiteX472" fmla="*/ 3520336 w 5032666"/>
              <a:gd name="connsiteY472" fmla="*/ 419100 h 419100"/>
              <a:gd name="connsiteX473" fmla="*/ 3509600 w 5032666"/>
              <a:gd name="connsiteY473" fmla="*/ 419100 h 419100"/>
              <a:gd name="connsiteX474" fmla="*/ 3495228 w 5032666"/>
              <a:gd name="connsiteY474" fmla="*/ 419100 h 419100"/>
              <a:gd name="connsiteX475" fmla="*/ 3487958 w 5032666"/>
              <a:gd name="connsiteY475" fmla="*/ 419100 h 419100"/>
              <a:gd name="connsiteX476" fmla="*/ 3480538 w 5032666"/>
              <a:gd name="connsiteY476" fmla="*/ 419100 h 419100"/>
              <a:gd name="connsiteX477" fmla="*/ 3463633 w 5032666"/>
              <a:gd name="connsiteY477" fmla="*/ 419100 h 419100"/>
              <a:gd name="connsiteX478" fmla="*/ 3445945 w 5032666"/>
              <a:gd name="connsiteY478" fmla="*/ 419100 h 419100"/>
              <a:gd name="connsiteX479" fmla="*/ 3441991 w 5032666"/>
              <a:gd name="connsiteY479" fmla="*/ 419100 h 419100"/>
              <a:gd name="connsiteX480" fmla="*/ 3438525 w 5032666"/>
              <a:gd name="connsiteY480" fmla="*/ 419100 h 419100"/>
              <a:gd name="connsiteX481" fmla="*/ 3431255 w 5032666"/>
              <a:gd name="connsiteY481" fmla="*/ 419100 h 419100"/>
              <a:gd name="connsiteX482" fmla="*/ 3416883 w 5032666"/>
              <a:gd name="connsiteY482" fmla="*/ 419100 h 419100"/>
              <a:gd name="connsiteX483" fmla="*/ 3399978 w 5032666"/>
              <a:gd name="connsiteY483" fmla="*/ 419100 h 419100"/>
              <a:gd name="connsiteX484" fmla="*/ 3389242 w 5032666"/>
              <a:gd name="connsiteY484" fmla="*/ 419100 h 419100"/>
              <a:gd name="connsiteX485" fmla="*/ 3385288 w 5032666"/>
              <a:gd name="connsiteY485" fmla="*/ 419100 h 419100"/>
              <a:gd name="connsiteX486" fmla="*/ 3367600 w 5032666"/>
              <a:gd name="connsiteY486" fmla="*/ 419100 h 419100"/>
              <a:gd name="connsiteX487" fmla="*/ 3360180 w 5032666"/>
              <a:gd name="connsiteY487" fmla="*/ 419100 h 419100"/>
              <a:gd name="connsiteX488" fmla="*/ 3343275 w 5032666"/>
              <a:gd name="connsiteY488" fmla="*/ 419100 h 419100"/>
              <a:gd name="connsiteX489" fmla="*/ 3327690 w 5032666"/>
              <a:gd name="connsiteY489" fmla="*/ 419100 h 419100"/>
              <a:gd name="connsiteX490" fmla="*/ 3321633 w 5032666"/>
              <a:gd name="connsiteY490" fmla="*/ 419100 h 419100"/>
              <a:gd name="connsiteX491" fmla="*/ 3310897 w 5032666"/>
              <a:gd name="connsiteY491" fmla="*/ 419100 h 419100"/>
              <a:gd name="connsiteX492" fmla="*/ 3278407 w 5032666"/>
              <a:gd name="connsiteY492" fmla="*/ 419100 h 419100"/>
              <a:gd name="connsiteX493" fmla="*/ 3270987 w 5032666"/>
              <a:gd name="connsiteY493" fmla="*/ 419100 h 419100"/>
              <a:gd name="connsiteX494" fmla="*/ 3264930 w 5032666"/>
              <a:gd name="connsiteY494" fmla="*/ 419100 h 419100"/>
              <a:gd name="connsiteX495" fmla="*/ 3232440 w 5032666"/>
              <a:gd name="connsiteY495" fmla="*/ 419100 h 419100"/>
              <a:gd name="connsiteX496" fmla="*/ 3221704 w 5032666"/>
              <a:gd name="connsiteY496" fmla="*/ 419100 h 419100"/>
              <a:gd name="connsiteX497" fmla="*/ 3207332 w 5032666"/>
              <a:gd name="connsiteY497" fmla="*/ 419100 h 419100"/>
              <a:gd name="connsiteX498" fmla="*/ 3175737 w 5032666"/>
              <a:gd name="connsiteY498" fmla="*/ 419100 h 419100"/>
              <a:gd name="connsiteX499" fmla="*/ 3158049 w 5032666"/>
              <a:gd name="connsiteY499" fmla="*/ 419100 h 419100"/>
              <a:gd name="connsiteX500" fmla="*/ 3150629 w 5032666"/>
              <a:gd name="connsiteY500" fmla="*/ 419100 h 419100"/>
              <a:gd name="connsiteX501" fmla="*/ 3112082 w 5032666"/>
              <a:gd name="connsiteY501" fmla="*/ 419100 h 419100"/>
              <a:gd name="connsiteX502" fmla="*/ 3101346 w 5032666"/>
              <a:gd name="connsiteY502" fmla="*/ 419100 h 419100"/>
              <a:gd name="connsiteX503" fmla="*/ 3080041 w 5032666"/>
              <a:gd name="connsiteY503" fmla="*/ 419100 h 419100"/>
              <a:gd name="connsiteX504" fmla="*/ 3055379 w 5032666"/>
              <a:gd name="connsiteY504" fmla="*/ 419100 h 419100"/>
              <a:gd name="connsiteX505" fmla="*/ 3030758 w 5032666"/>
              <a:gd name="connsiteY505" fmla="*/ 419100 h 419100"/>
              <a:gd name="connsiteX506" fmla="*/ 3023338 w 5032666"/>
              <a:gd name="connsiteY506" fmla="*/ 419100 h 419100"/>
              <a:gd name="connsiteX507" fmla="*/ 2984791 w 5032666"/>
              <a:gd name="connsiteY507" fmla="*/ 419100 h 419100"/>
              <a:gd name="connsiteX508" fmla="*/ 2975266 w 5032666"/>
              <a:gd name="connsiteY508" fmla="*/ 419100 h 419100"/>
              <a:gd name="connsiteX509" fmla="*/ 2974055 w 5032666"/>
              <a:gd name="connsiteY509" fmla="*/ 419100 h 419100"/>
              <a:gd name="connsiteX510" fmla="*/ 2959683 w 5032666"/>
              <a:gd name="connsiteY510" fmla="*/ 419100 h 419100"/>
              <a:gd name="connsiteX511" fmla="*/ 2928088 w 5032666"/>
              <a:gd name="connsiteY511" fmla="*/ 419100 h 419100"/>
              <a:gd name="connsiteX512" fmla="*/ 2925983 w 5032666"/>
              <a:gd name="connsiteY512" fmla="*/ 419100 h 419100"/>
              <a:gd name="connsiteX513" fmla="*/ 2918563 w 5032666"/>
              <a:gd name="connsiteY513" fmla="*/ 419100 h 419100"/>
              <a:gd name="connsiteX514" fmla="*/ 2910400 w 5032666"/>
              <a:gd name="connsiteY514" fmla="*/ 419100 h 419100"/>
              <a:gd name="connsiteX515" fmla="*/ 2902980 w 5032666"/>
              <a:gd name="connsiteY515" fmla="*/ 419100 h 419100"/>
              <a:gd name="connsiteX516" fmla="*/ 2891687 w 5032666"/>
              <a:gd name="connsiteY516" fmla="*/ 419100 h 419100"/>
              <a:gd name="connsiteX517" fmla="*/ 2880016 w 5032666"/>
              <a:gd name="connsiteY517" fmla="*/ 419100 h 419100"/>
              <a:gd name="connsiteX518" fmla="*/ 2870490 w 5032666"/>
              <a:gd name="connsiteY518" fmla="*/ 419100 h 419100"/>
              <a:gd name="connsiteX519" fmla="*/ 2869280 w 5032666"/>
              <a:gd name="connsiteY519" fmla="*/ 419100 h 419100"/>
              <a:gd name="connsiteX520" fmla="*/ 2864433 w 5032666"/>
              <a:gd name="connsiteY520" fmla="*/ 419100 h 419100"/>
              <a:gd name="connsiteX521" fmla="*/ 2854908 w 5032666"/>
              <a:gd name="connsiteY521" fmla="*/ 419100 h 419100"/>
              <a:gd name="connsiteX522" fmla="*/ 2853697 w 5032666"/>
              <a:gd name="connsiteY522" fmla="*/ 419100 h 419100"/>
              <a:gd name="connsiteX523" fmla="*/ 2842404 w 5032666"/>
              <a:gd name="connsiteY523" fmla="*/ 419100 h 419100"/>
              <a:gd name="connsiteX524" fmla="*/ 2834984 w 5032666"/>
              <a:gd name="connsiteY524" fmla="*/ 419100 h 419100"/>
              <a:gd name="connsiteX525" fmla="*/ 2823313 w 5032666"/>
              <a:gd name="connsiteY525" fmla="*/ 419100 h 419100"/>
              <a:gd name="connsiteX526" fmla="*/ 2821207 w 5032666"/>
              <a:gd name="connsiteY526" fmla="*/ 419100 h 419100"/>
              <a:gd name="connsiteX527" fmla="*/ 2813787 w 5032666"/>
              <a:gd name="connsiteY527" fmla="*/ 419100 h 419100"/>
              <a:gd name="connsiteX528" fmla="*/ 2807730 w 5032666"/>
              <a:gd name="connsiteY528" fmla="*/ 419100 h 419100"/>
              <a:gd name="connsiteX529" fmla="*/ 2805625 w 5032666"/>
              <a:gd name="connsiteY529" fmla="*/ 419100 h 419100"/>
              <a:gd name="connsiteX530" fmla="*/ 2798205 w 5032666"/>
              <a:gd name="connsiteY530" fmla="*/ 419100 h 419100"/>
              <a:gd name="connsiteX531" fmla="*/ 2796437 w 5032666"/>
              <a:gd name="connsiteY531" fmla="*/ 419100 h 419100"/>
              <a:gd name="connsiteX532" fmla="*/ 2785701 w 5032666"/>
              <a:gd name="connsiteY532" fmla="*/ 419100 h 419100"/>
              <a:gd name="connsiteX533" fmla="*/ 2775240 w 5032666"/>
              <a:gd name="connsiteY533" fmla="*/ 419100 h 419100"/>
              <a:gd name="connsiteX534" fmla="*/ 2771329 w 5032666"/>
              <a:gd name="connsiteY534" fmla="*/ 419100 h 419100"/>
              <a:gd name="connsiteX535" fmla="*/ 2765715 w 5032666"/>
              <a:gd name="connsiteY535" fmla="*/ 419100 h 419100"/>
              <a:gd name="connsiteX536" fmla="*/ 2764504 w 5032666"/>
              <a:gd name="connsiteY536" fmla="*/ 419100 h 419100"/>
              <a:gd name="connsiteX537" fmla="*/ 2759658 w 5032666"/>
              <a:gd name="connsiteY537" fmla="*/ 419100 h 419100"/>
              <a:gd name="connsiteX538" fmla="*/ 2750132 w 5032666"/>
              <a:gd name="connsiteY538" fmla="*/ 419100 h 419100"/>
              <a:gd name="connsiteX539" fmla="*/ 2748922 w 5032666"/>
              <a:gd name="connsiteY539" fmla="*/ 419100 h 419100"/>
              <a:gd name="connsiteX540" fmla="*/ 2739734 w 5032666"/>
              <a:gd name="connsiteY540" fmla="*/ 419100 h 419100"/>
              <a:gd name="connsiteX541" fmla="*/ 2722046 w 5032666"/>
              <a:gd name="connsiteY541" fmla="*/ 419100 h 419100"/>
              <a:gd name="connsiteX542" fmla="*/ 2718537 w 5032666"/>
              <a:gd name="connsiteY542" fmla="*/ 419100 h 419100"/>
              <a:gd name="connsiteX543" fmla="*/ 2716432 w 5032666"/>
              <a:gd name="connsiteY543" fmla="*/ 419100 h 419100"/>
              <a:gd name="connsiteX544" fmla="*/ 2714626 w 5032666"/>
              <a:gd name="connsiteY544" fmla="*/ 419100 h 419100"/>
              <a:gd name="connsiteX545" fmla="*/ 2709012 w 5032666"/>
              <a:gd name="connsiteY545" fmla="*/ 419100 h 419100"/>
              <a:gd name="connsiteX546" fmla="*/ 2702955 w 5032666"/>
              <a:gd name="connsiteY546" fmla="*/ 419100 h 419100"/>
              <a:gd name="connsiteX547" fmla="*/ 2700849 w 5032666"/>
              <a:gd name="connsiteY547" fmla="*/ 419100 h 419100"/>
              <a:gd name="connsiteX548" fmla="*/ 2693429 w 5032666"/>
              <a:gd name="connsiteY548" fmla="*/ 419100 h 419100"/>
              <a:gd name="connsiteX549" fmla="*/ 2682136 w 5032666"/>
              <a:gd name="connsiteY549" fmla="*/ 419100 h 419100"/>
              <a:gd name="connsiteX550" fmla="*/ 2676079 w 5032666"/>
              <a:gd name="connsiteY550" fmla="*/ 419100 h 419100"/>
              <a:gd name="connsiteX551" fmla="*/ 2670465 w 5032666"/>
              <a:gd name="connsiteY551" fmla="*/ 419100 h 419100"/>
              <a:gd name="connsiteX552" fmla="*/ 2665343 w 5032666"/>
              <a:gd name="connsiteY552" fmla="*/ 419100 h 419100"/>
              <a:gd name="connsiteX553" fmla="*/ 2659729 w 5032666"/>
              <a:gd name="connsiteY553" fmla="*/ 419100 h 419100"/>
              <a:gd name="connsiteX554" fmla="*/ 2654882 w 5032666"/>
              <a:gd name="connsiteY554" fmla="*/ 419100 h 419100"/>
              <a:gd name="connsiteX555" fmla="*/ 2645357 w 5032666"/>
              <a:gd name="connsiteY555" fmla="*/ 419100 h 419100"/>
              <a:gd name="connsiteX556" fmla="*/ 2644146 w 5032666"/>
              <a:gd name="connsiteY556" fmla="*/ 419100 h 419100"/>
              <a:gd name="connsiteX557" fmla="*/ 2632853 w 5032666"/>
              <a:gd name="connsiteY557" fmla="*/ 419100 h 419100"/>
              <a:gd name="connsiteX558" fmla="*/ 2625433 w 5032666"/>
              <a:gd name="connsiteY558" fmla="*/ 419100 h 419100"/>
              <a:gd name="connsiteX559" fmla="*/ 2619376 w 5032666"/>
              <a:gd name="connsiteY559" fmla="*/ 419100 h 419100"/>
              <a:gd name="connsiteX560" fmla="*/ 2613762 w 5032666"/>
              <a:gd name="connsiteY560" fmla="*/ 419100 h 419100"/>
              <a:gd name="connsiteX561" fmla="*/ 2598179 w 5032666"/>
              <a:gd name="connsiteY561" fmla="*/ 419100 h 419100"/>
              <a:gd name="connsiteX562" fmla="*/ 2596074 w 5032666"/>
              <a:gd name="connsiteY562" fmla="*/ 419100 h 419100"/>
              <a:gd name="connsiteX563" fmla="*/ 2588654 w 5032666"/>
              <a:gd name="connsiteY563" fmla="*/ 419100 h 419100"/>
              <a:gd name="connsiteX564" fmla="*/ 2586886 w 5032666"/>
              <a:gd name="connsiteY564" fmla="*/ 419100 h 419100"/>
              <a:gd name="connsiteX565" fmla="*/ 2576150 w 5032666"/>
              <a:gd name="connsiteY565" fmla="*/ 419100 h 419100"/>
              <a:gd name="connsiteX566" fmla="*/ 2561778 w 5032666"/>
              <a:gd name="connsiteY566" fmla="*/ 419100 h 419100"/>
              <a:gd name="connsiteX567" fmla="*/ 2550107 w 5032666"/>
              <a:gd name="connsiteY567" fmla="*/ 419100 h 419100"/>
              <a:gd name="connsiteX568" fmla="*/ 2539371 w 5032666"/>
              <a:gd name="connsiteY568" fmla="*/ 419100 h 419100"/>
              <a:gd name="connsiteX569" fmla="*/ 2530183 w 5032666"/>
              <a:gd name="connsiteY569" fmla="*/ 419100 h 419100"/>
              <a:gd name="connsiteX570" fmla="*/ 2518066 w 5032666"/>
              <a:gd name="connsiteY570" fmla="*/ 419100 h 419100"/>
              <a:gd name="connsiteX571" fmla="*/ 2512495 w 5032666"/>
              <a:gd name="connsiteY571" fmla="*/ 419100 h 419100"/>
              <a:gd name="connsiteX572" fmla="*/ 2505075 w 5032666"/>
              <a:gd name="connsiteY572" fmla="*/ 419100 h 419100"/>
              <a:gd name="connsiteX573" fmla="*/ 2493404 w 5032666"/>
              <a:gd name="connsiteY573" fmla="*/ 419100 h 419100"/>
              <a:gd name="connsiteX574" fmla="*/ 2468783 w 5032666"/>
              <a:gd name="connsiteY574" fmla="*/ 419100 h 419100"/>
              <a:gd name="connsiteX575" fmla="*/ 2466528 w 5032666"/>
              <a:gd name="connsiteY575" fmla="*/ 419100 h 419100"/>
              <a:gd name="connsiteX576" fmla="*/ 2461363 w 5032666"/>
              <a:gd name="connsiteY576" fmla="*/ 419100 h 419100"/>
              <a:gd name="connsiteX577" fmla="*/ 2455792 w 5032666"/>
              <a:gd name="connsiteY577" fmla="*/ 419100 h 419100"/>
              <a:gd name="connsiteX578" fmla="*/ 2434487 w 5032666"/>
              <a:gd name="connsiteY578" fmla="*/ 419100 h 419100"/>
              <a:gd name="connsiteX579" fmla="*/ 2422816 w 5032666"/>
              <a:gd name="connsiteY579" fmla="*/ 419100 h 419100"/>
              <a:gd name="connsiteX580" fmla="*/ 2412080 w 5032666"/>
              <a:gd name="connsiteY580" fmla="*/ 419100 h 419100"/>
              <a:gd name="connsiteX581" fmla="*/ 2409825 w 5032666"/>
              <a:gd name="connsiteY581" fmla="*/ 419100 h 419100"/>
              <a:gd name="connsiteX582" fmla="*/ 2397708 w 5032666"/>
              <a:gd name="connsiteY582" fmla="*/ 419100 h 419100"/>
              <a:gd name="connsiteX583" fmla="*/ 2385204 w 5032666"/>
              <a:gd name="connsiteY583" fmla="*/ 419100 h 419100"/>
              <a:gd name="connsiteX584" fmla="*/ 2377784 w 5032666"/>
              <a:gd name="connsiteY584" fmla="*/ 419100 h 419100"/>
              <a:gd name="connsiteX585" fmla="*/ 2366113 w 5032666"/>
              <a:gd name="connsiteY585" fmla="*/ 419100 h 419100"/>
              <a:gd name="connsiteX586" fmla="*/ 2348425 w 5032666"/>
              <a:gd name="connsiteY586" fmla="*/ 419100 h 419100"/>
              <a:gd name="connsiteX587" fmla="*/ 2341005 w 5032666"/>
              <a:gd name="connsiteY587" fmla="*/ 419100 h 419100"/>
              <a:gd name="connsiteX588" fmla="*/ 2339237 w 5032666"/>
              <a:gd name="connsiteY588" fmla="*/ 419100 h 419100"/>
              <a:gd name="connsiteX589" fmla="*/ 2329712 w 5032666"/>
              <a:gd name="connsiteY589" fmla="*/ 419100 h 419100"/>
              <a:gd name="connsiteX590" fmla="*/ 2328501 w 5032666"/>
              <a:gd name="connsiteY590" fmla="*/ 419100 h 419100"/>
              <a:gd name="connsiteX591" fmla="*/ 2314129 w 5032666"/>
              <a:gd name="connsiteY591" fmla="*/ 419100 h 419100"/>
              <a:gd name="connsiteX592" fmla="*/ 2308515 w 5032666"/>
              <a:gd name="connsiteY592" fmla="*/ 419100 h 419100"/>
              <a:gd name="connsiteX593" fmla="*/ 2302458 w 5032666"/>
              <a:gd name="connsiteY593" fmla="*/ 419100 h 419100"/>
              <a:gd name="connsiteX594" fmla="*/ 2291722 w 5032666"/>
              <a:gd name="connsiteY594" fmla="*/ 419100 h 419100"/>
              <a:gd name="connsiteX595" fmla="*/ 2282534 w 5032666"/>
              <a:gd name="connsiteY595" fmla="*/ 419100 h 419100"/>
              <a:gd name="connsiteX596" fmla="*/ 2280429 w 5032666"/>
              <a:gd name="connsiteY596" fmla="*/ 419100 h 419100"/>
              <a:gd name="connsiteX597" fmla="*/ 2273009 w 5032666"/>
              <a:gd name="connsiteY597" fmla="*/ 419100 h 419100"/>
              <a:gd name="connsiteX598" fmla="*/ 2264846 w 5032666"/>
              <a:gd name="connsiteY598" fmla="*/ 419100 h 419100"/>
              <a:gd name="connsiteX599" fmla="*/ 2259232 w 5032666"/>
              <a:gd name="connsiteY599" fmla="*/ 419100 h 419100"/>
              <a:gd name="connsiteX600" fmla="*/ 2257426 w 5032666"/>
              <a:gd name="connsiteY600" fmla="*/ 419100 h 419100"/>
              <a:gd name="connsiteX601" fmla="*/ 2251812 w 5032666"/>
              <a:gd name="connsiteY601" fmla="*/ 419100 h 419100"/>
              <a:gd name="connsiteX602" fmla="*/ 2245755 w 5032666"/>
              <a:gd name="connsiteY602" fmla="*/ 419100 h 419100"/>
              <a:gd name="connsiteX603" fmla="*/ 2234462 w 5032666"/>
              <a:gd name="connsiteY603" fmla="*/ 419100 h 419100"/>
              <a:gd name="connsiteX604" fmla="*/ 2224936 w 5032666"/>
              <a:gd name="connsiteY604" fmla="*/ 419100 h 419100"/>
              <a:gd name="connsiteX605" fmla="*/ 2223726 w 5032666"/>
              <a:gd name="connsiteY605" fmla="*/ 419100 h 419100"/>
              <a:gd name="connsiteX606" fmla="*/ 2218879 w 5032666"/>
              <a:gd name="connsiteY606" fmla="*/ 419100 h 419100"/>
              <a:gd name="connsiteX607" fmla="*/ 2213265 w 5032666"/>
              <a:gd name="connsiteY607" fmla="*/ 419100 h 419100"/>
              <a:gd name="connsiteX608" fmla="*/ 2209354 w 5032666"/>
              <a:gd name="connsiteY608" fmla="*/ 419100 h 419100"/>
              <a:gd name="connsiteX609" fmla="*/ 2208143 w 5032666"/>
              <a:gd name="connsiteY609" fmla="*/ 419100 h 419100"/>
              <a:gd name="connsiteX610" fmla="*/ 2202529 w 5032666"/>
              <a:gd name="connsiteY610" fmla="*/ 419100 h 419100"/>
              <a:gd name="connsiteX611" fmla="*/ 2188157 w 5032666"/>
              <a:gd name="connsiteY611" fmla="*/ 419100 h 419100"/>
              <a:gd name="connsiteX612" fmla="*/ 2177759 w 5032666"/>
              <a:gd name="connsiteY612" fmla="*/ 419100 h 419100"/>
              <a:gd name="connsiteX613" fmla="*/ 2175653 w 5032666"/>
              <a:gd name="connsiteY613" fmla="*/ 419100 h 419100"/>
              <a:gd name="connsiteX614" fmla="*/ 2168233 w 5032666"/>
              <a:gd name="connsiteY614" fmla="*/ 419100 h 419100"/>
              <a:gd name="connsiteX615" fmla="*/ 2162176 w 5032666"/>
              <a:gd name="connsiteY615" fmla="*/ 419100 h 419100"/>
              <a:gd name="connsiteX616" fmla="*/ 2160071 w 5032666"/>
              <a:gd name="connsiteY616" fmla="*/ 419100 h 419100"/>
              <a:gd name="connsiteX617" fmla="*/ 2156562 w 5032666"/>
              <a:gd name="connsiteY617" fmla="*/ 419100 h 419100"/>
              <a:gd name="connsiteX618" fmla="*/ 2152651 w 5032666"/>
              <a:gd name="connsiteY618" fmla="*/ 419100 h 419100"/>
              <a:gd name="connsiteX619" fmla="*/ 2138874 w 5032666"/>
              <a:gd name="connsiteY619" fmla="*/ 419100 h 419100"/>
              <a:gd name="connsiteX620" fmla="*/ 2131454 w 5032666"/>
              <a:gd name="connsiteY620" fmla="*/ 419100 h 419100"/>
              <a:gd name="connsiteX621" fmla="*/ 2129686 w 5032666"/>
              <a:gd name="connsiteY621" fmla="*/ 419100 h 419100"/>
              <a:gd name="connsiteX622" fmla="*/ 2120161 w 5032666"/>
              <a:gd name="connsiteY622" fmla="*/ 419100 h 419100"/>
              <a:gd name="connsiteX623" fmla="*/ 2118950 w 5032666"/>
              <a:gd name="connsiteY623" fmla="*/ 419100 h 419100"/>
              <a:gd name="connsiteX624" fmla="*/ 2114104 w 5032666"/>
              <a:gd name="connsiteY624" fmla="*/ 419100 h 419100"/>
              <a:gd name="connsiteX625" fmla="*/ 2104578 w 5032666"/>
              <a:gd name="connsiteY625" fmla="*/ 419100 h 419100"/>
              <a:gd name="connsiteX626" fmla="*/ 2103368 w 5032666"/>
              <a:gd name="connsiteY626" fmla="*/ 419100 h 419100"/>
              <a:gd name="connsiteX627" fmla="*/ 2092907 w 5032666"/>
              <a:gd name="connsiteY627" fmla="*/ 419100 h 419100"/>
              <a:gd name="connsiteX628" fmla="*/ 2082171 w 5032666"/>
              <a:gd name="connsiteY628" fmla="*/ 419100 h 419100"/>
              <a:gd name="connsiteX629" fmla="*/ 2072983 w 5032666"/>
              <a:gd name="connsiteY629" fmla="*/ 419100 h 419100"/>
              <a:gd name="connsiteX630" fmla="*/ 2070878 w 5032666"/>
              <a:gd name="connsiteY630" fmla="*/ 419100 h 419100"/>
              <a:gd name="connsiteX631" fmla="*/ 2063458 w 5032666"/>
              <a:gd name="connsiteY631" fmla="*/ 419100 h 419100"/>
              <a:gd name="connsiteX632" fmla="*/ 2057401 w 5032666"/>
              <a:gd name="connsiteY632" fmla="*/ 419100 h 419100"/>
              <a:gd name="connsiteX633" fmla="*/ 2055295 w 5032666"/>
              <a:gd name="connsiteY633" fmla="*/ 419100 h 419100"/>
              <a:gd name="connsiteX634" fmla="*/ 2047875 w 5032666"/>
              <a:gd name="connsiteY634" fmla="*/ 419100 h 419100"/>
              <a:gd name="connsiteX635" fmla="*/ 2036204 w 5032666"/>
              <a:gd name="connsiteY635" fmla="*/ 419100 h 419100"/>
              <a:gd name="connsiteX636" fmla="*/ 2024911 w 5032666"/>
              <a:gd name="connsiteY636" fmla="*/ 419100 h 419100"/>
              <a:gd name="connsiteX637" fmla="*/ 2014175 w 5032666"/>
              <a:gd name="connsiteY637" fmla="*/ 419100 h 419100"/>
              <a:gd name="connsiteX638" fmla="*/ 2009328 w 5032666"/>
              <a:gd name="connsiteY638" fmla="*/ 419100 h 419100"/>
              <a:gd name="connsiteX639" fmla="*/ 1999803 w 5032666"/>
              <a:gd name="connsiteY639" fmla="*/ 419100 h 419100"/>
              <a:gd name="connsiteX640" fmla="*/ 1998592 w 5032666"/>
              <a:gd name="connsiteY640" fmla="*/ 419100 h 419100"/>
              <a:gd name="connsiteX641" fmla="*/ 1968208 w 5032666"/>
              <a:gd name="connsiteY641" fmla="*/ 419100 h 419100"/>
              <a:gd name="connsiteX642" fmla="*/ 1952625 w 5032666"/>
              <a:gd name="connsiteY642" fmla="*/ 419100 h 419100"/>
              <a:gd name="connsiteX643" fmla="*/ 1950520 w 5032666"/>
              <a:gd name="connsiteY643" fmla="*/ 419100 h 419100"/>
              <a:gd name="connsiteX644" fmla="*/ 1943100 w 5032666"/>
              <a:gd name="connsiteY644" fmla="*/ 419100 h 419100"/>
              <a:gd name="connsiteX645" fmla="*/ 1904553 w 5032666"/>
              <a:gd name="connsiteY645" fmla="*/ 419100 h 419100"/>
              <a:gd name="connsiteX646" fmla="*/ 1893817 w 5032666"/>
              <a:gd name="connsiteY646" fmla="*/ 419100 h 419100"/>
              <a:gd name="connsiteX647" fmla="*/ 1872512 w 5032666"/>
              <a:gd name="connsiteY647" fmla="*/ 419100 h 419100"/>
              <a:gd name="connsiteX648" fmla="*/ 1847850 w 5032666"/>
              <a:gd name="connsiteY648" fmla="*/ 419100 h 419100"/>
              <a:gd name="connsiteX649" fmla="*/ 1823229 w 5032666"/>
              <a:gd name="connsiteY649" fmla="*/ 419100 h 419100"/>
              <a:gd name="connsiteX650" fmla="*/ 1815809 w 5032666"/>
              <a:gd name="connsiteY650" fmla="*/ 419100 h 419100"/>
              <a:gd name="connsiteX651" fmla="*/ 1777262 w 5032666"/>
              <a:gd name="connsiteY651" fmla="*/ 419100 h 419100"/>
              <a:gd name="connsiteX652" fmla="*/ 1766526 w 5032666"/>
              <a:gd name="connsiteY652" fmla="*/ 419100 h 419100"/>
              <a:gd name="connsiteX653" fmla="*/ 1752154 w 5032666"/>
              <a:gd name="connsiteY653" fmla="*/ 419100 h 419100"/>
              <a:gd name="connsiteX654" fmla="*/ 1720559 w 5032666"/>
              <a:gd name="connsiteY654" fmla="*/ 419100 h 419100"/>
              <a:gd name="connsiteX655" fmla="*/ 1702871 w 5032666"/>
              <a:gd name="connsiteY655" fmla="*/ 419100 h 419100"/>
              <a:gd name="connsiteX656" fmla="*/ 1695451 w 5032666"/>
              <a:gd name="connsiteY656" fmla="*/ 419100 h 419100"/>
              <a:gd name="connsiteX657" fmla="*/ 1662961 w 5032666"/>
              <a:gd name="connsiteY657" fmla="*/ 419100 h 419100"/>
              <a:gd name="connsiteX658" fmla="*/ 1656904 w 5032666"/>
              <a:gd name="connsiteY658" fmla="*/ 419100 h 419100"/>
              <a:gd name="connsiteX659" fmla="*/ 1646168 w 5032666"/>
              <a:gd name="connsiteY659" fmla="*/ 419100 h 419100"/>
              <a:gd name="connsiteX660" fmla="*/ 1613678 w 5032666"/>
              <a:gd name="connsiteY660" fmla="*/ 419100 h 419100"/>
              <a:gd name="connsiteX661" fmla="*/ 1606258 w 5032666"/>
              <a:gd name="connsiteY661" fmla="*/ 419100 h 419100"/>
              <a:gd name="connsiteX662" fmla="*/ 1600201 w 5032666"/>
              <a:gd name="connsiteY662" fmla="*/ 419100 h 419100"/>
              <a:gd name="connsiteX663" fmla="*/ 1584616 w 5032666"/>
              <a:gd name="connsiteY663" fmla="*/ 419100 h 419100"/>
              <a:gd name="connsiteX664" fmla="*/ 1567711 w 5032666"/>
              <a:gd name="connsiteY664" fmla="*/ 419100 h 419100"/>
              <a:gd name="connsiteX665" fmla="*/ 1556975 w 5032666"/>
              <a:gd name="connsiteY665" fmla="*/ 419100 h 419100"/>
              <a:gd name="connsiteX666" fmla="*/ 1542603 w 5032666"/>
              <a:gd name="connsiteY666" fmla="*/ 419100 h 419100"/>
              <a:gd name="connsiteX667" fmla="*/ 1535333 w 5032666"/>
              <a:gd name="connsiteY667" fmla="*/ 419100 h 419100"/>
              <a:gd name="connsiteX668" fmla="*/ 1527913 w 5032666"/>
              <a:gd name="connsiteY668" fmla="*/ 419100 h 419100"/>
              <a:gd name="connsiteX669" fmla="*/ 1511008 w 5032666"/>
              <a:gd name="connsiteY669" fmla="*/ 419100 h 419100"/>
              <a:gd name="connsiteX670" fmla="*/ 1493320 w 5032666"/>
              <a:gd name="connsiteY670" fmla="*/ 419100 h 419100"/>
              <a:gd name="connsiteX671" fmla="*/ 1489366 w 5032666"/>
              <a:gd name="connsiteY671" fmla="*/ 419100 h 419100"/>
              <a:gd name="connsiteX672" fmla="*/ 1485900 w 5032666"/>
              <a:gd name="connsiteY672" fmla="*/ 419100 h 419100"/>
              <a:gd name="connsiteX673" fmla="*/ 1478630 w 5032666"/>
              <a:gd name="connsiteY673" fmla="*/ 419100 h 419100"/>
              <a:gd name="connsiteX674" fmla="*/ 1464258 w 5032666"/>
              <a:gd name="connsiteY674" fmla="*/ 419100 h 419100"/>
              <a:gd name="connsiteX675" fmla="*/ 1447353 w 5032666"/>
              <a:gd name="connsiteY675" fmla="*/ 419100 h 419100"/>
              <a:gd name="connsiteX676" fmla="*/ 1436617 w 5032666"/>
              <a:gd name="connsiteY676" fmla="*/ 419100 h 419100"/>
              <a:gd name="connsiteX677" fmla="*/ 1432663 w 5032666"/>
              <a:gd name="connsiteY677" fmla="*/ 419100 h 419100"/>
              <a:gd name="connsiteX678" fmla="*/ 1414975 w 5032666"/>
              <a:gd name="connsiteY678" fmla="*/ 419100 h 419100"/>
              <a:gd name="connsiteX679" fmla="*/ 1407555 w 5032666"/>
              <a:gd name="connsiteY679" fmla="*/ 419100 h 419100"/>
              <a:gd name="connsiteX680" fmla="*/ 1390650 w 5032666"/>
              <a:gd name="connsiteY680" fmla="*/ 419100 h 419100"/>
              <a:gd name="connsiteX681" fmla="*/ 1375065 w 5032666"/>
              <a:gd name="connsiteY681" fmla="*/ 419100 h 419100"/>
              <a:gd name="connsiteX682" fmla="*/ 1369008 w 5032666"/>
              <a:gd name="connsiteY682" fmla="*/ 419100 h 419100"/>
              <a:gd name="connsiteX683" fmla="*/ 1358272 w 5032666"/>
              <a:gd name="connsiteY683" fmla="*/ 419100 h 419100"/>
              <a:gd name="connsiteX684" fmla="*/ 1325782 w 5032666"/>
              <a:gd name="connsiteY684" fmla="*/ 419100 h 419100"/>
              <a:gd name="connsiteX685" fmla="*/ 1318362 w 5032666"/>
              <a:gd name="connsiteY685" fmla="*/ 419100 h 419100"/>
              <a:gd name="connsiteX686" fmla="*/ 1312305 w 5032666"/>
              <a:gd name="connsiteY686" fmla="*/ 419100 h 419100"/>
              <a:gd name="connsiteX687" fmla="*/ 1279815 w 5032666"/>
              <a:gd name="connsiteY687" fmla="*/ 419100 h 419100"/>
              <a:gd name="connsiteX688" fmla="*/ 1269079 w 5032666"/>
              <a:gd name="connsiteY688" fmla="*/ 419100 h 419100"/>
              <a:gd name="connsiteX689" fmla="*/ 1254707 w 5032666"/>
              <a:gd name="connsiteY689" fmla="*/ 419100 h 419100"/>
              <a:gd name="connsiteX690" fmla="*/ 1223112 w 5032666"/>
              <a:gd name="connsiteY690" fmla="*/ 419100 h 419100"/>
              <a:gd name="connsiteX691" fmla="*/ 1205424 w 5032666"/>
              <a:gd name="connsiteY691" fmla="*/ 419100 h 419100"/>
              <a:gd name="connsiteX692" fmla="*/ 1198004 w 5032666"/>
              <a:gd name="connsiteY692" fmla="*/ 419100 h 419100"/>
              <a:gd name="connsiteX693" fmla="*/ 1159457 w 5032666"/>
              <a:gd name="connsiteY693" fmla="*/ 419100 h 419100"/>
              <a:gd name="connsiteX694" fmla="*/ 1148721 w 5032666"/>
              <a:gd name="connsiteY694" fmla="*/ 419100 h 419100"/>
              <a:gd name="connsiteX695" fmla="*/ 1127416 w 5032666"/>
              <a:gd name="connsiteY695" fmla="*/ 419100 h 419100"/>
              <a:gd name="connsiteX696" fmla="*/ 1102754 w 5032666"/>
              <a:gd name="connsiteY696" fmla="*/ 419100 h 419100"/>
              <a:gd name="connsiteX697" fmla="*/ 1078133 w 5032666"/>
              <a:gd name="connsiteY697" fmla="*/ 419100 h 419100"/>
              <a:gd name="connsiteX698" fmla="*/ 1070713 w 5032666"/>
              <a:gd name="connsiteY698" fmla="*/ 419100 h 419100"/>
              <a:gd name="connsiteX699" fmla="*/ 1032166 w 5032666"/>
              <a:gd name="connsiteY699" fmla="*/ 419100 h 419100"/>
              <a:gd name="connsiteX700" fmla="*/ 1021430 w 5032666"/>
              <a:gd name="connsiteY700" fmla="*/ 419100 h 419100"/>
              <a:gd name="connsiteX701" fmla="*/ 1007058 w 5032666"/>
              <a:gd name="connsiteY701" fmla="*/ 419100 h 419100"/>
              <a:gd name="connsiteX702" fmla="*/ 975463 w 5032666"/>
              <a:gd name="connsiteY702" fmla="*/ 419100 h 419100"/>
              <a:gd name="connsiteX703" fmla="*/ 957775 w 5032666"/>
              <a:gd name="connsiteY703" fmla="*/ 419100 h 419100"/>
              <a:gd name="connsiteX704" fmla="*/ 950355 w 5032666"/>
              <a:gd name="connsiteY704" fmla="*/ 419100 h 419100"/>
              <a:gd name="connsiteX705" fmla="*/ 939062 w 5032666"/>
              <a:gd name="connsiteY705" fmla="*/ 419100 h 419100"/>
              <a:gd name="connsiteX706" fmla="*/ 917865 w 5032666"/>
              <a:gd name="connsiteY706" fmla="*/ 419100 h 419100"/>
              <a:gd name="connsiteX707" fmla="*/ 911808 w 5032666"/>
              <a:gd name="connsiteY707" fmla="*/ 419100 h 419100"/>
              <a:gd name="connsiteX708" fmla="*/ 901072 w 5032666"/>
              <a:gd name="connsiteY708" fmla="*/ 419100 h 419100"/>
              <a:gd name="connsiteX709" fmla="*/ 889779 w 5032666"/>
              <a:gd name="connsiteY709" fmla="*/ 419100 h 419100"/>
              <a:gd name="connsiteX710" fmla="*/ 882359 w 5032666"/>
              <a:gd name="connsiteY710" fmla="*/ 419100 h 419100"/>
              <a:gd name="connsiteX711" fmla="*/ 868582 w 5032666"/>
              <a:gd name="connsiteY711" fmla="*/ 419100 h 419100"/>
              <a:gd name="connsiteX712" fmla="*/ 861162 w 5032666"/>
              <a:gd name="connsiteY712" fmla="*/ 419100 h 419100"/>
              <a:gd name="connsiteX713" fmla="*/ 855105 w 5032666"/>
              <a:gd name="connsiteY713" fmla="*/ 419100 h 419100"/>
              <a:gd name="connsiteX714" fmla="*/ 843812 w 5032666"/>
              <a:gd name="connsiteY714" fmla="*/ 419100 h 419100"/>
              <a:gd name="connsiteX715" fmla="*/ 833076 w 5032666"/>
              <a:gd name="connsiteY715" fmla="*/ 419100 h 419100"/>
              <a:gd name="connsiteX716" fmla="*/ 822615 w 5032666"/>
              <a:gd name="connsiteY716" fmla="*/ 419100 h 419100"/>
              <a:gd name="connsiteX717" fmla="*/ 818704 w 5032666"/>
              <a:gd name="connsiteY717" fmla="*/ 419100 h 419100"/>
              <a:gd name="connsiteX718" fmla="*/ 811879 w 5032666"/>
              <a:gd name="connsiteY718" fmla="*/ 419100 h 419100"/>
              <a:gd name="connsiteX719" fmla="*/ 797507 w 5032666"/>
              <a:gd name="connsiteY719" fmla="*/ 419100 h 419100"/>
              <a:gd name="connsiteX720" fmla="*/ 787109 w 5032666"/>
              <a:gd name="connsiteY720" fmla="*/ 419100 h 419100"/>
              <a:gd name="connsiteX721" fmla="*/ 769421 w 5032666"/>
              <a:gd name="connsiteY721" fmla="*/ 419100 h 419100"/>
              <a:gd name="connsiteX722" fmla="*/ 765912 w 5032666"/>
              <a:gd name="connsiteY722" fmla="*/ 419100 h 419100"/>
              <a:gd name="connsiteX723" fmla="*/ 762001 w 5032666"/>
              <a:gd name="connsiteY723" fmla="*/ 419100 h 419100"/>
              <a:gd name="connsiteX724" fmla="*/ 748224 w 5032666"/>
              <a:gd name="connsiteY724" fmla="*/ 419100 h 419100"/>
              <a:gd name="connsiteX725" fmla="*/ 740804 w 5032666"/>
              <a:gd name="connsiteY725" fmla="*/ 419100 h 419100"/>
              <a:gd name="connsiteX726" fmla="*/ 729511 w 5032666"/>
              <a:gd name="connsiteY726" fmla="*/ 419100 h 419100"/>
              <a:gd name="connsiteX727" fmla="*/ 723454 w 5032666"/>
              <a:gd name="connsiteY727" fmla="*/ 419100 h 419100"/>
              <a:gd name="connsiteX728" fmla="*/ 712718 w 5032666"/>
              <a:gd name="connsiteY728" fmla="*/ 419100 h 419100"/>
              <a:gd name="connsiteX729" fmla="*/ 702257 w 5032666"/>
              <a:gd name="connsiteY729" fmla="*/ 419100 h 419100"/>
              <a:gd name="connsiteX730" fmla="*/ 691521 w 5032666"/>
              <a:gd name="connsiteY730" fmla="*/ 419100 h 419100"/>
              <a:gd name="connsiteX731" fmla="*/ 680228 w 5032666"/>
              <a:gd name="connsiteY731" fmla="*/ 419100 h 419100"/>
              <a:gd name="connsiteX732" fmla="*/ 672808 w 5032666"/>
              <a:gd name="connsiteY732" fmla="*/ 419100 h 419100"/>
              <a:gd name="connsiteX733" fmla="*/ 666751 w 5032666"/>
              <a:gd name="connsiteY733" fmla="*/ 419100 h 419100"/>
              <a:gd name="connsiteX734" fmla="*/ 645554 w 5032666"/>
              <a:gd name="connsiteY734" fmla="*/ 419100 h 419100"/>
              <a:gd name="connsiteX735" fmla="*/ 634261 w 5032666"/>
              <a:gd name="connsiteY735" fmla="*/ 419100 h 419100"/>
              <a:gd name="connsiteX736" fmla="*/ 623525 w 5032666"/>
              <a:gd name="connsiteY736" fmla="*/ 419100 h 419100"/>
              <a:gd name="connsiteX737" fmla="*/ 609153 w 5032666"/>
              <a:gd name="connsiteY737" fmla="*/ 419100 h 419100"/>
              <a:gd name="connsiteX738" fmla="*/ 577558 w 5032666"/>
              <a:gd name="connsiteY738" fmla="*/ 419100 h 419100"/>
              <a:gd name="connsiteX739" fmla="*/ 559870 w 5032666"/>
              <a:gd name="connsiteY739" fmla="*/ 419100 h 419100"/>
              <a:gd name="connsiteX740" fmla="*/ 552450 w 5032666"/>
              <a:gd name="connsiteY740" fmla="*/ 419100 h 419100"/>
              <a:gd name="connsiteX741" fmla="*/ 513903 w 5032666"/>
              <a:gd name="connsiteY741" fmla="*/ 419100 h 419100"/>
              <a:gd name="connsiteX742" fmla="*/ 503167 w 5032666"/>
              <a:gd name="connsiteY742" fmla="*/ 419100 h 419100"/>
              <a:gd name="connsiteX743" fmla="*/ 481862 w 5032666"/>
              <a:gd name="connsiteY743" fmla="*/ 419100 h 419100"/>
              <a:gd name="connsiteX744" fmla="*/ 457200 w 5032666"/>
              <a:gd name="connsiteY744" fmla="*/ 419100 h 419100"/>
              <a:gd name="connsiteX745" fmla="*/ 432579 w 5032666"/>
              <a:gd name="connsiteY745" fmla="*/ 419100 h 419100"/>
              <a:gd name="connsiteX746" fmla="*/ 425159 w 5032666"/>
              <a:gd name="connsiteY746" fmla="*/ 419100 h 419100"/>
              <a:gd name="connsiteX747" fmla="*/ 386612 w 5032666"/>
              <a:gd name="connsiteY747" fmla="*/ 419100 h 419100"/>
              <a:gd name="connsiteX748" fmla="*/ 375876 w 5032666"/>
              <a:gd name="connsiteY748" fmla="*/ 419100 h 419100"/>
              <a:gd name="connsiteX749" fmla="*/ 361504 w 5032666"/>
              <a:gd name="connsiteY749" fmla="*/ 419100 h 419100"/>
              <a:gd name="connsiteX750" fmla="*/ 329909 w 5032666"/>
              <a:gd name="connsiteY750" fmla="*/ 419100 h 419100"/>
              <a:gd name="connsiteX751" fmla="*/ 312221 w 5032666"/>
              <a:gd name="connsiteY751" fmla="*/ 419100 h 419100"/>
              <a:gd name="connsiteX752" fmla="*/ 304801 w 5032666"/>
              <a:gd name="connsiteY752" fmla="*/ 419100 h 419100"/>
              <a:gd name="connsiteX753" fmla="*/ 272311 w 5032666"/>
              <a:gd name="connsiteY753" fmla="*/ 419100 h 419100"/>
              <a:gd name="connsiteX754" fmla="*/ 266254 w 5032666"/>
              <a:gd name="connsiteY754" fmla="*/ 419100 h 419100"/>
              <a:gd name="connsiteX755" fmla="*/ 255518 w 5032666"/>
              <a:gd name="connsiteY755" fmla="*/ 419100 h 419100"/>
              <a:gd name="connsiteX756" fmla="*/ 223028 w 5032666"/>
              <a:gd name="connsiteY756" fmla="*/ 419100 h 419100"/>
              <a:gd name="connsiteX757" fmla="*/ 215608 w 5032666"/>
              <a:gd name="connsiteY757" fmla="*/ 419100 h 419100"/>
              <a:gd name="connsiteX758" fmla="*/ 209551 w 5032666"/>
              <a:gd name="connsiteY758" fmla="*/ 419100 h 419100"/>
              <a:gd name="connsiteX759" fmla="*/ 177061 w 5032666"/>
              <a:gd name="connsiteY759" fmla="*/ 419100 h 419100"/>
              <a:gd name="connsiteX760" fmla="*/ 166325 w 5032666"/>
              <a:gd name="connsiteY760" fmla="*/ 419100 h 419100"/>
              <a:gd name="connsiteX761" fmla="*/ 151953 w 5032666"/>
              <a:gd name="connsiteY761" fmla="*/ 419100 h 419100"/>
              <a:gd name="connsiteX762" fmla="*/ 120358 w 5032666"/>
              <a:gd name="connsiteY762" fmla="*/ 419100 h 419100"/>
              <a:gd name="connsiteX763" fmla="*/ 102670 w 5032666"/>
              <a:gd name="connsiteY763" fmla="*/ 419100 h 419100"/>
              <a:gd name="connsiteX764" fmla="*/ 95250 w 5032666"/>
              <a:gd name="connsiteY764" fmla="*/ 419100 h 419100"/>
              <a:gd name="connsiteX765" fmla="*/ 56703 w 5032666"/>
              <a:gd name="connsiteY765" fmla="*/ 419100 h 419100"/>
              <a:gd name="connsiteX766" fmla="*/ 45967 w 5032666"/>
              <a:gd name="connsiteY766" fmla="*/ 419100 h 419100"/>
              <a:gd name="connsiteX767" fmla="*/ 0 w 5032666"/>
              <a:gd name="connsiteY767"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5032666" h="419100">
                <a:moveTo>
                  <a:pt x="104775" y="0"/>
                </a:moveTo>
                <a:lnTo>
                  <a:pt x="150742" y="0"/>
                </a:lnTo>
                <a:lnTo>
                  <a:pt x="161478" y="0"/>
                </a:lnTo>
                <a:lnTo>
                  <a:pt x="200025" y="0"/>
                </a:lnTo>
                <a:lnTo>
                  <a:pt x="207445" y="0"/>
                </a:lnTo>
                <a:lnTo>
                  <a:pt x="225133" y="0"/>
                </a:lnTo>
                <a:lnTo>
                  <a:pt x="256728" y="0"/>
                </a:lnTo>
                <a:lnTo>
                  <a:pt x="271100" y="0"/>
                </a:lnTo>
                <a:lnTo>
                  <a:pt x="281836" y="0"/>
                </a:lnTo>
                <a:lnTo>
                  <a:pt x="314326" y="0"/>
                </a:lnTo>
                <a:lnTo>
                  <a:pt x="320383" y="0"/>
                </a:lnTo>
                <a:lnTo>
                  <a:pt x="327803" y="0"/>
                </a:lnTo>
                <a:lnTo>
                  <a:pt x="360293" y="0"/>
                </a:lnTo>
                <a:lnTo>
                  <a:pt x="371029" y="0"/>
                </a:lnTo>
                <a:lnTo>
                  <a:pt x="377086" y="0"/>
                </a:lnTo>
                <a:lnTo>
                  <a:pt x="409576" y="0"/>
                </a:lnTo>
                <a:lnTo>
                  <a:pt x="416996" y="0"/>
                </a:lnTo>
                <a:lnTo>
                  <a:pt x="434684" y="0"/>
                </a:lnTo>
                <a:lnTo>
                  <a:pt x="466279" y="0"/>
                </a:lnTo>
                <a:lnTo>
                  <a:pt x="480651" y="0"/>
                </a:lnTo>
                <a:lnTo>
                  <a:pt x="491387" y="0"/>
                </a:lnTo>
                <a:lnTo>
                  <a:pt x="529934" y="0"/>
                </a:lnTo>
                <a:lnTo>
                  <a:pt x="537354" y="0"/>
                </a:lnTo>
                <a:lnTo>
                  <a:pt x="561975" y="0"/>
                </a:lnTo>
                <a:lnTo>
                  <a:pt x="586637" y="0"/>
                </a:lnTo>
                <a:lnTo>
                  <a:pt x="607942" y="0"/>
                </a:lnTo>
                <a:lnTo>
                  <a:pt x="618678" y="0"/>
                </a:lnTo>
                <a:lnTo>
                  <a:pt x="657225" y="0"/>
                </a:lnTo>
                <a:lnTo>
                  <a:pt x="664645" y="0"/>
                </a:lnTo>
                <a:lnTo>
                  <a:pt x="682333" y="0"/>
                </a:lnTo>
                <a:lnTo>
                  <a:pt x="713928" y="0"/>
                </a:lnTo>
                <a:lnTo>
                  <a:pt x="728300" y="0"/>
                </a:lnTo>
                <a:lnTo>
                  <a:pt x="739036" y="0"/>
                </a:lnTo>
                <a:lnTo>
                  <a:pt x="750329" y="0"/>
                </a:lnTo>
                <a:lnTo>
                  <a:pt x="771526" y="0"/>
                </a:lnTo>
                <a:lnTo>
                  <a:pt x="777583" y="0"/>
                </a:lnTo>
                <a:lnTo>
                  <a:pt x="785003" y="0"/>
                </a:lnTo>
                <a:lnTo>
                  <a:pt x="796296" y="0"/>
                </a:lnTo>
                <a:lnTo>
                  <a:pt x="807032" y="0"/>
                </a:lnTo>
                <a:lnTo>
                  <a:pt x="817493" y="0"/>
                </a:lnTo>
                <a:lnTo>
                  <a:pt x="828229" y="0"/>
                </a:lnTo>
                <a:lnTo>
                  <a:pt x="834286" y="0"/>
                </a:lnTo>
                <a:lnTo>
                  <a:pt x="845579" y="0"/>
                </a:lnTo>
                <a:lnTo>
                  <a:pt x="852999" y="0"/>
                </a:lnTo>
                <a:lnTo>
                  <a:pt x="866776" y="0"/>
                </a:lnTo>
                <a:lnTo>
                  <a:pt x="870687" y="0"/>
                </a:lnTo>
                <a:lnTo>
                  <a:pt x="874196" y="0"/>
                </a:lnTo>
                <a:lnTo>
                  <a:pt x="891884" y="0"/>
                </a:lnTo>
                <a:lnTo>
                  <a:pt x="902282" y="0"/>
                </a:lnTo>
                <a:lnTo>
                  <a:pt x="916654" y="0"/>
                </a:lnTo>
                <a:lnTo>
                  <a:pt x="923479" y="0"/>
                </a:lnTo>
                <a:lnTo>
                  <a:pt x="927390" y="0"/>
                </a:lnTo>
                <a:lnTo>
                  <a:pt x="937851" y="0"/>
                </a:lnTo>
                <a:lnTo>
                  <a:pt x="948587" y="0"/>
                </a:lnTo>
                <a:lnTo>
                  <a:pt x="959880" y="0"/>
                </a:lnTo>
                <a:lnTo>
                  <a:pt x="965937" y="0"/>
                </a:lnTo>
                <a:lnTo>
                  <a:pt x="973357" y="0"/>
                </a:lnTo>
                <a:lnTo>
                  <a:pt x="987134" y="0"/>
                </a:lnTo>
                <a:lnTo>
                  <a:pt x="994554" y="0"/>
                </a:lnTo>
                <a:lnTo>
                  <a:pt x="1005847" y="0"/>
                </a:lnTo>
                <a:lnTo>
                  <a:pt x="1016583" y="0"/>
                </a:lnTo>
                <a:lnTo>
                  <a:pt x="1022640" y="0"/>
                </a:lnTo>
                <a:lnTo>
                  <a:pt x="1043837" y="0"/>
                </a:lnTo>
                <a:lnTo>
                  <a:pt x="1055130" y="0"/>
                </a:lnTo>
                <a:lnTo>
                  <a:pt x="1062550" y="0"/>
                </a:lnTo>
                <a:lnTo>
                  <a:pt x="1080238" y="0"/>
                </a:lnTo>
                <a:lnTo>
                  <a:pt x="1111833" y="0"/>
                </a:lnTo>
                <a:lnTo>
                  <a:pt x="1126205" y="0"/>
                </a:lnTo>
                <a:lnTo>
                  <a:pt x="1136941" y="0"/>
                </a:lnTo>
                <a:lnTo>
                  <a:pt x="1175488" y="0"/>
                </a:lnTo>
                <a:lnTo>
                  <a:pt x="1182908" y="0"/>
                </a:lnTo>
                <a:lnTo>
                  <a:pt x="1207529" y="0"/>
                </a:lnTo>
                <a:lnTo>
                  <a:pt x="1232191" y="0"/>
                </a:lnTo>
                <a:lnTo>
                  <a:pt x="1253496" y="0"/>
                </a:lnTo>
                <a:lnTo>
                  <a:pt x="1264232" y="0"/>
                </a:lnTo>
                <a:lnTo>
                  <a:pt x="1302779" y="0"/>
                </a:lnTo>
                <a:lnTo>
                  <a:pt x="1310199" y="0"/>
                </a:lnTo>
                <a:lnTo>
                  <a:pt x="1327887" y="0"/>
                </a:lnTo>
                <a:lnTo>
                  <a:pt x="1359482" y="0"/>
                </a:lnTo>
                <a:lnTo>
                  <a:pt x="1373854" y="0"/>
                </a:lnTo>
                <a:lnTo>
                  <a:pt x="1384590" y="0"/>
                </a:lnTo>
                <a:lnTo>
                  <a:pt x="1417080" y="0"/>
                </a:lnTo>
                <a:lnTo>
                  <a:pt x="1423137" y="0"/>
                </a:lnTo>
                <a:lnTo>
                  <a:pt x="1430557" y="0"/>
                </a:lnTo>
                <a:lnTo>
                  <a:pt x="1463047" y="0"/>
                </a:lnTo>
                <a:lnTo>
                  <a:pt x="1473783" y="0"/>
                </a:lnTo>
                <a:lnTo>
                  <a:pt x="1479840" y="0"/>
                </a:lnTo>
                <a:lnTo>
                  <a:pt x="1495425" y="0"/>
                </a:lnTo>
                <a:lnTo>
                  <a:pt x="1512330" y="0"/>
                </a:lnTo>
                <a:lnTo>
                  <a:pt x="1519750" y="0"/>
                </a:lnTo>
                <a:lnTo>
                  <a:pt x="1537438" y="0"/>
                </a:lnTo>
                <a:lnTo>
                  <a:pt x="1541392" y="0"/>
                </a:lnTo>
                <a:lnTo>
                  <a:pt x="1552128" y="0"/>
                </a:lnTo>
                <a:lnTo>
                  <a:pt x="1569033" y="0"/>
                </a:lnTo>
                <a:lnTo>
                  <a:pt x="1583405" y="0"/>
                </a:lnTo>
                <a:lnTo>
                  <a:pt x="1590675" y="0"/>
                </a:lnTo>
                <a:lnTo>
                  <a:pt x="1594141" y="0"/>
                </a:lnTo>
                <a:lnTo>
                  <a:pt x="1598095" y="0"/>
                </a:lnTo>
                <a:lnTo>
                  <a:pt x="1615783" y="0"/>
                </a:lnTo>
                <a:lnTo>
                  <a:pt x="1632688" y="0"/>
                </a:lnTo>
                <a:lnTo>
                  <a:pt x="1640108" y="0"/>
                </a:lnTo>
                <a:lnTo>
                  <a:pt x="1647378" y="0"/>
                </a:lnTo>
                <a:lnTo>
                  <a:pt x="1661750" y="0"/>
                </a:lnTo>
                <a:lnTo>
                  <a:pt x="1672486" y="0"/>
                </a:lnTo>
                <a:lnTo>
                  <a:pt x="1689391" y="0"/>
                </a:lnTo>
                <a:lnTo>
                  <a:pt x="1704976" y="0"/>
                </a:lnTo>
                <a:lnTo>
                  <a:pt x="1711033" y="0"/>
                </a:lnTo>
                <a:lnTo>
                  <a:pt x="1718453" y="0"/>
                </a:lnTo>
                <a:lnTo>
                  <a:pt x="1750943" y="0"/>
                </a:lnTo>
                <a:lnTo>
                  <a:pt x="1761679" y="0"/>
                </a:lnTo>
                <a:lnTo>
                  <a:pt x="1767736" y="0"/>
                </a:lnTo>
                <a:lnTo>
                  <a:pt x="1800226" y="0"/>
                </a:lnTo>
                <a:lnTo>
                  <a:pt x="1807646" y="0"/>
                </a:lnTo>
                <a:lnTo>
                  <a:pt x="1825334" y="0"/>
                </a:lnTo>
                <a:lnTo>
                  <a:pt x="1856929" y="0"/>
                </a:lnTo>
                <a:lnTo>
                  <a:pt x="1871301" y="0"/>
                </a:lnTo>
                <a:lnTo>
                  <a:pt x="1882037" y="0"/>
                </a:lnTo>
                <a:lnTo>
                  <a:pt x="1920584" y="0"/>
                </a:lnTo>
                <a:lnTo>
                  <a:pt x="1928004" y="0"/>
                </a:lnTo>
                <a:lnTo>
                  <a:pt x="1952625" y="0"/>
                </a:lnTo>
                <a:lnTo>
                  <a:pt x="1977287" y="0"/>
                </a:lnTo>
                <a:lnTo>
                  <a:pt x="1998592" y="0"/>
                </a:lnTo>
                <a:lnTo>
                  <a:pt x="2009328" y="0"/>
                </a:lnTo>
                <a:lnTo>
                  <a:pt x="2047875" y="0"/>
                </a:lnTo>
                <a:lnTo>
                  <a:pt x="2055295" y="0"/>
                </a:lnTo>
                <a:lnTo>
                  <a:pt x="2057400" y="0"/>
                </a:lnTo>
                <a:lnTo>
                  <a:pt x="2072983" y="0"/>
                </a:lnTo>
                <a:lnTo>
                  <a:pt x="2103367" y="0"/>
                </a:lnTo>
                <a:lnTo>
                  <a:pt x="2104578" y="0"/>
                </a:lnTo>
                <a:lnTo>
                  <a:pt x="2114103" y="0"/>
                </a:lnTo>
                <a:lnTo>
                  <a:pt x="2118950" y="0"/>
                </a:lnTo>
                <a:lnTo>
                  <a:pt x="2129686" y="0"/>
                </a:lnTo>
                <a:lnTo>
                  <a:pt x="2140979" y="0"/>
                </a:lnTo>
                <a:lnTo>
                  <a:pt x="2152650" y="0"/>
                </a:lnTo>
                <a:lnTo>
                  <a:pt x="2160070" y="0"/>
                </a:lnTo>
                <a:lnTo>
                  <a:pt x="2162176" y="0"/>
                </a:lnTo>
                <a:lnTo>
                  <a:pt x="2168233" y="0"/>
                </a:lnTo>
                <a:lnTo>
                  <a:pt x="2175653" y="0"/>
                </a:lnTo>
                <a:lnTo>
                  <a:pt x="2177758" y="0"/>
                </a:lnTo>
                <a:lnTo>
                  <a:pt x="2186946" y="0"/>
                </a:lnTo>
                <a:lnTo>
                  <a:pt x="2197682" y="0"/>
                </a:lnTo>
                <a:lnTo>
                  <a:pt x="2208143" y="0"/>
                </a:lnTo>
                <a:lnTo>
                  <a:pt x="2209353" y="0"/>
                </a:lnTo>
                <a:lnTo>
                  <a:pt x="2218879" y="0"/>
                </a:lnTo>
                <a:lnTo>
                  <a:pt x="2223725" y="0"/>
                </a:lnTo>
                <a:lnTo>
                  <a:pt x="2224936" y="0"/>
                </a:lnTo>
                <a:lnTo>
                  <a:pt x="2234461" y="0"/>
                </a:lnTo>
                <a:lnTo>
                  <a:pt x="2236229" y="0"/>
                </a:lnTo>
                <a:lnTo>
                  <a:pt x="2243649" y="0"/>
                </a:lnTo>
                <a:lnTo>
                  <a:pt x="2257426" y="0"/>
                </a:lnTo>
                <a:lnTo>
                  <a:pt x="2261337" y="0"/>
                </a:lnTo>
                <a:lnTo>
                  <a:pt x="2264846" y="0"/>
                </a:lnTo>
                <a:lnTo>
                  <a:pt x="2266951" y="0"/>
                </a:lnTo>
                <a:lnTo>
                  <a:pt x="2273008" y="0"/>
                </a:lnTo>
                <a:lnTo>
                  <a:pt x="2280428" y="0"/>
                </a:lnTo>
                <a:lnTo>
                  <a:pt x="2282534" y="0"/>
                </a:lnTo>
                <a:lnTo>
                  <a:pt x="2292932" y="0"/>
                </a:lnTo>
                <a:lnTo>
                  <a:pt x="2307304" y="0"/>
                </a:lnTo>
                <a:lnTo>
                  <a:pt x="2312918" y="0"/>
                </a:lnTo>
                <a:lnTo>
                  <a:pt x="2314129" y="0"/>
                </a:lnTo>
                <a:lnTo>
                  <a:pt x="2318040" y="0"/>
                </a:lnTo>
                <a:lnTo>
                  <a:pt x="2323654" y="0"/>
                </a:lnTo>
                <a:lnTo>
                  <a:pt x="2328501" y="0"/>
                </a:lnTo>
                <a:lnTo>
                  <a:pt x="2329711" y="0"/>
                </a:lnTo>
                <a:lnTo>
                  <a:pt x="2339237" y="0"/>
                </a:lnTo>
                <a:lnTo>
                  <a:pt x="2350530" y="0"/>
                </a:lnTo>
                <a:lnTo>
                  <a:pt x="2356587" y="0"/>
                </a:lnTo>
                <a:lnTo>
                  <a:pt x="2362201" y="0"/>
                </a:lnTo>
                <a:lnTo>
                  <a:pt x="2364007" y="0"/>
                </a:lnTo>
                <a:lnTo>
                  <a:pt x="2369621" y="0"/>
                </a:lnTo>
                <a:lnTo>
                  <a:pt x="2377784" y="0"/>
                </a:lnTo>
                <a:lnTo>
                  <a:pt x="2385204" y="0"/>
                </a:lnTo>
                <a:lnTo>
                  <a:pt x="2387309" y="0"/>
                </a:lnTo>
                <a:lnTo>
                  <a:pt x="2396497" y="0"/>
                </a:lnTo>
                <a:lnTo>
                  <a:pt x="2407233" y="0"/>
                </a:lnTo>
                <a:lnTo>
                  <a:pt x="2413290" y="0"/>
                </a:lnTo>
                <a:lnTo>
                  <a:pt x="2418904" y="0"/>
                </a:lnTo>
                <a:lnTo>
                  <a:pt x="2433276" y="0"/>
                </a:lnTo>
                <a:lnTo>
                  <a:pt x="2434487" y="0"/>
                </a:lnTo>
                <a:lnTo>
                  <a:pt x="2444012" y="0"/>
                </a:lnTo>
                <a:lnTo>
                  <a:pt x="2445780" y="0"/>
                </a:lnTo>
                <a:lnTo>
                  <a:pt x="2453200" y="0"/>
                </a:lnTo>
                <a:lnTo>
                  <a:pt x="2470888" y="0"/>
                </a:lnTo>
                <a:lnTo>
                  <a:pt x="2482559" y="0"/>
                </a:lnTo>
                <a:lnTo>
                  <a:pt x="2489979" y="0"/>
                </a:lnTo>
                <a:lnTo>
                  <a:pt x="2502483" y="0"/>
                </a:lnTo>
                <a:lnTo>
                  <a:pt x="2514600" y="0"/>
                </a:lnTo>
                <a:lnTo>
                  <a:pt x="2516855" y="0"/>
                </a:lnTo>
                <a:lnTo>
                  <a:pt x="2527591" y="0"/>
                </a:lnTo>
                <a:lnTo>
                  <a:pt x="2539262" y="0"/>
                </a:lnTo>
                <a:lnTo>
                  <a:pt x="2560567" y="0"/>
                </a:lnTo>
                <a:lnTo>
                  <a:pt x="2566138" y="0"/>
                </a:lnTo>
                <a:lnTo>
                  <a:pt x="2571303" y="0"/>
                </a:lnTo>
                <a:lnTo>
                  <a:pt x="2573558" y="0"/>
                </a:lnTo>
                <a:lnTo>
                  <a:pt x="2598179" y="0"/>
                </a:lnTo>
                <a:lnTo>
                  <a:pt x="2609850" y="0"/>
                </a:lnTo>
                <a:lnTo>
                  <a:pt x="2617270" y="0"/>
                </a:lnTo>
                <a:lnTo>
                  <a:pt x="2622841" y="0"/>
                </a:lnTo>
                <a:lnTo>
                  <a:pt x="2634958" y="0"/>
                </a:lnTo>
                <a:lnTo>
                  <a:pt x="2644146" y="0"/>
                </a:lnTo>
                <a:lnTo>
                  <a:pt x="2654882" y="0"/>
                </a:lnTo>
                <a:lnTo>
                  <a:pt x="2666553" y="0"/>
                </a:lnTo>
                <a:lnTo>
                  <a:pt x="2680925" y="0"/>
                </a:lnTo>
                <a:lnTo>
                  <a:pt x="2691661" y="0"/>
                </a:lnTo>
                <a:lnTo>
                  <a:pt x="2693429" y="0"/>
                </a:lnTo>
                <a:lnTo>
                  <a:pt x="2700849" y="0"/>
                </a:lnTo>
                <a:lnTo>
                  <a:pt x="2702954" y="0"/>
                </a:lnTo>
                <a:lnTo>
                  <a:pt x="2718537" y="0"/>
                </a:lnTo>
                <a:lnTo>
                  <a:pt x="2724151" y="0"/>
                </a:lnTo>
                <a:lnTo>
                  <a:pt x="2730208" y="0"/>
                </a:lnTo>
                <a:lnTo>
                  <a:pt x="2737628" y="0"/>
                </a:lnTo>
                <a:lnTo>
                  <a:pt x="2748921" y="0"/>
                </a:lnTo>
                <a:lnTo>
                  <a:pt x="2750132" y="0"/>
                </a:lnTo>
                <a:lnTo>
                  <a:pt x="2759657" y="0"/>
                </a:lnTo>
                <a:lnTo>
                  <a:pt x="2764504" y="0"/>
                </a:lnTo>
                <a:lnTo>
                  <a:pt x="2770118" y="0"/>
                </a:lnTo>
                <a:lnTo>
                  <a:pt x="2775240" y="0"/>
                </a:lnTo>
                <a:lnTo>
                  <a:pt x="2780854" y="0"/>
                </a:lnTo>
                <a:lnTo>
                  <a:pt x="2786911" y="0"/>
                </a:lnTo>
                <a:lnTo>
                  <a:pt x="2798204" y="0"/>
                </a:lnTo>
                <a:lnTo>
                  <a:pt x="2805624" y="0"/>
                </a:lnTo>
                <a:lnTo>
                  <a:pt x="2807730" y="0"/>
                </a:lnTo>
                <a:lnTo>
                  <a:pt x="2813787" y="0"/>
                </a:lnTo>
                <a:lnTo>
                  <a:pt x="2819401" y="0"/>
                </a:lnTo>
                <a:lnTo>
                  <a:pt x="2821207" y="0"/>
                </a:lnTo>
                <a:lnTo>
                  <a:pt x="2823312" y="0"/>
                </a:lnTo>
                <a:lnTo>
                  <a:pt x="2826821" y="0"/>
                </a:lnTo>
                <a:lnTo>
                  <a:pt x="2844509" y="0"/>
                </a:lnTo>
                <a:lnTo>
                  <a:pt x="2853697" y="0"/>
                </a:lnTo>
                <a:lnTo>
                  <a:pt x="2854907" y="0"/>
                </a:lnTo>
                <a:lnTo>
                  <a:pt x="2864433" y="0"/>
                </a:lnTo>
                <a:lnTo>
                  <a:pt x="2869279" y="0"/>
                </a:lnTo>
                <a:lnTo>
                  <a:pt x="2870490" y="0"/>
                </a:lnTo>
                <a:lnTo>
                  <a:pt x="2876104" y="0"/>
                </a:lnTo>
                <a:lnTo>
                  <a:pt x="2880015" y="0"/>
                </a:lnTo>
                <a:lnTo>
                  <a:pt x="2890476" y="0"/>
                </a:lnTo>
                <a:lnTo>
                  <a:pt x="2901212" y="0"/>
                </a:lnTo>
                <a:lnTo>
                  <a:pt x="2902980" y="0"/>
                </a:lnTo>
                <a:lnTo>
                  <a:pt x="2910400" y="0"/>
                </a:lnTo>
                <a:lnTo>
                  <a:pt x="2912505" y="0"/>
                </a:lnTo>
                <a:lnTo>
                  <a:pt x="2918562" y="0"/>
                </a:lnTo>
                <a:lnTo>
                  <a:pt x="2925982" y="0"/>
                </a:lnTo>
                <a:lnTo>
                  <a:pt x="2928088" y="0"/>
                </a:lnTo>
                <a:lnTo>
                  <a:pt x="2939759" y="0"/>
                </a:lnTo>
                <a:lnTo>
                  <a:pt x="2947179" y="0"/>
                </a:lnTo>
                <a:lnTo>
                  <a:pt x="2958472" y="0"/>
                </a:lnTo>
                <a:lnTo>
                  <a:pt x="2959683" y="0"/>
                </a:lnTo>
                <a:lnTo>
                  <a:pt x="2969208" y="0"/>
                </a:lnTo>
                <a:lnTo>
                  <a:pt x="2974055" y="0"/>
                </a:lnTo>
                <a:lnTo>
                  <a:pt x="2975265" y="0"/>
                </a:lnTo>
                <a:lnTo>
                  <a:pt x="2984791" y="0"/>
                </a:lnTo>
                <a:lnTo>
                  <a:pt x="2996462" y="0"/>
                </a:lnTo>
                <a:lnTo>
                  <a:pt x="3007755" y="0"/>
                </a:lnTo>
                <a:lnTo>
                  <a:pt x="3015175" y="0"/>
                </a:lnTo>
                <a:lnTo>
                  <a:pt x="3023338" y="0"/>
                </a:lnTo>
                <a:lnTo>
                  <a:pt x="3030758" y="0"/>
                </a:lnTo>
                <a:lnTo>
                  <a:pt x="3032863" y="0"/>
                </a:lnTo>
                <a:lnTo>
                  <a:pt x="3064458" y="0"/>
                </a:lnTo>
                <a:lnTo>
                  <a:pt x="3078830" y="0"/>
                </a:lnTo>
                <a:lnTo>
                  <a:pt x="3080041" y="0"/>
                </a:lnTo>
                <a:lnTo>
                  <a:pt x="3089566" y="0"/>
                </a:lnTo>
                <a:lnTo>
                  <a:pt x="3128113" y="0"/>
                </a:lnTo>
                <a:lnTo>
                  <a:pt x="3135533" y="0"/>
                </a:lnTo>
                <a:lnTo>
                  <a:pt x="3160154" y="0"/>
                </a:lnTo>
                <a:lnTo>
                  <a:pt x="3184816" y="0"/>
                </a:lnTo>
                <a:lnTo>
                  <a:pt x="3206121" y="0"/>
                </a:lnTo>
                <a:lnTo>
                  <a:pt x="3216857" y="0"/>
                </a:lnTo>
                <a:lnTo>
                  <a:pt x="3255404" y="0"/>
                </a:lnTo>
                <a:lnTo>
                  <a:pt x="3262824" y="0"/>
                </a:lnTo>
                <a:lnTo>
                  <a:pt x="3280512" y="0"/>
                </a:lnTo>
                <a:lnTo>
                  <a:pt x="3312107" y="0"/>
                </a:lnTo>
                <a:lnTo>
                  <a:pt x="3326479" y="0"/>
                </a:lnTo>
                <a:lnTo>
                  <a:pt x="3337215" y="0"/>
                </a:lnTo>
                <a:lnTo>
                  <a:pt x="3369705" y="0"/>
                </a:lnTo>
                <a:lnTo>
                  <a:pt x="3375762" y="0"/>
                </a:lnTo>
                <a:lnTo>
                  <a:pt x="3383182" y="0"/>
                </a:lnTo>
                <a:lnTo>
                  <a:pt x="3415672" y="0"/>
                </a:lnTo>
                <a:lnTo>
                  <a:pt x="3426408" y="0"/>
                </a:lnTo>
                <a:lnTo>
                  <a:pt x="3432465" y="0"/>
                </a:lnTo>
                <a:lnTo>
                  <a:pt x="3448050" y="0"/>
                </a:lnTo>
                <a:lnTo>
                  <a:pt x="3464955" y="0"/>
                </a:lnTo>
                <a:lnTo>
                  <a:pt x="3472375" y="0"/>
                </a:lnTo>
                <a:lnTo>
                  <a:pt x="3490063" y="0"/>
                </a:lnTo>
                <a:lnTo>
                  <a:pt x="3494017" y="0"/>
                </a:lnTo>
                <a:lnTo>
                  <a:pt x="3504753" y="0"/>
                </a:lnTo>
                <a:lnTo>
                  <a:pt x="3521658" y="0"/>
                </a:lnTo>
                <a:lnTo>
                  <a:pt x="3536030" y="0"/>
                </a:lnTo>
                <a:lnTo>
                  <a:pt x="3543300" y="0"/>
                </a:lnTo>
                <a:lnTo>
                  <a:pt x="3546766" y="0"/>
                </a:lnTo>
                <a:lnTo>
                  <a:pt x="3550720" y="0"/>
                </a:lnTo>
                <a:lnTo>
                  <a:pt x="3568408" y="0"/>
                </a:lnTo>
                <a:lnTo>
                  <a:pt x="3585313" y="0"/>
                </a:lnTo>
                <a:lnTo>
                  <a:pt x="3592733" y="0"/>
                </a:lnTo>
                <a:lnTo>
                  <a:pt x="3600003" y="0"/>
                </a:lnTo>
                <a:lnTo>
                  <a:pt x="3614375" y="0"/>
                </a:lnTo>
                <a:lnTo>
                  <a:pt x="3625111" y="0"/>
                </a:lnTo>
                <a:lnTo>
                  <a:pt x="3642016" y="0"/>
                </a:lnTo>
                <a:lnTo>
                  <a:pt x="3657601" y="0"/>
                </a:lnTo>
                <a:lnTo>
                  <a:pt x="3663658" y="0"/>
                </a:lnTo>
                <a:lnTo>
                  <a:pt x="3671078" y="0"/>
                </a:lnTo>
                <a:lnTo>
                  <a:pt x="3703568" y="0"/>
                </a:lnTo>
                <a:lnTo>
                  <a:pt x="3714304" y="0"/>
                </a:lnTo>
                <a:lnTo>
                  <a:pt x="3720361" y="0"/>
                </a:lnTo>
                <a:lnTo>
                  <a:pt x="3752851" y="0"/>
                </a:lnTo>
                <a:lnTo>
                  <a:pt x="3760271" y="0"/>
                </a:lnTo>
                <a:lnTo>
                  <a:pt x="3777959" y="0"/>
                </a:lnTo>
                <a:lnTo>
                  <a:pt x="3809554" y="0"/>
                </a:lnTo>
                <a:lnTo>
                  <a:pt x="3823926" y="0"/>
                </a:lnTo>
                <a:lnTo>
                  <a:pt x="3834662" y="0"/>
                </a:lnTo>
                <a:lnTo>
                  <a:pt x="3873209" y="0"/>
                </a:lnTo>
                <a:lnTo>
                  <a:pt x="3880629" y="0"/>
                </a:lnTo>
                <a:lnTo>
                  <a:pt x="3905250" y="0"/>
                </a:lnTo>
                <a:lnTo>
                  <a:pt x="3929912" y="0"/>
                </a:lnTo>
                <a:lnTo>
                  <a:pt x="3951217" y="0"/>
                </a:lnTo>
                <a:lnTo>
                  <a:pt x="3961953" y="0"/>
                </a:lnTo>
                <a:lnTo>
                  <a:pt x="4000500" y="0"/>
                </a:lnTo>
                <a:lnTo>
                  <a:pt x="4007920" y="0"/>
                </a:lnTo>
                <a:lnTo>
                  <a:pt x="4025608" y="0"/>
                </a:lnTo>
                <a:lnTo>
                  <a:pt x="4057203" y="0"/>
                </a:lnTo>
                <a:lnTo>
                  <a:pt x="4071575" y="0"/>
                </a:lnTo>
                <a:lnTo>
                  <a:pt x="4082311" y="0"/>
                </a:lnTo>
                <a:lnTo>
                  <a:pt x="4093604" y="0"/>
                </a:lnTo>
                <a:lnTo>
                  <a:pt x="4114801" y="0"/>
                </a:lnTo>
                <a:lnTo>
                  <a:pt x="4120858" y="0"/>
                </a:lnTo>
                <a:lnTo>
                  <a:pt x="4128278" y="0"/>
                </a:lnTo>
                <a:lnTo>
                  <a:pt x="4139571" y="0"/>
                </a:lnTo>
                <a:lnTo>
                  <a:pt x="4150307" y="0"/>
                </a:lnTo>
                <a:lnTo>
                  <a:pt x="4160768" y="0"/>
                </a:lnTo>
                <a:lnTo>
                  <a:pt x="4171504" y="0"/>
                </a:lnTo>
                <a:lnTo>
                  <a:pt x="4177561" y="0"/>
                </a:lnTo>
                <a:lnTo>
                  <a:pt x="4188854" y="0"/>
                </a:lnTo>
                <a:lnTo>
                  <a:pt x="4196274" y="0"/>
                </a:lnTo>
                <a:lnTo>
                  <a:pt x="4210051" y="0"/>
                </a:lnTo>
                <a:lnTo>
                  <a:pt x="4213962" y="0"/>
                </a:lnTo>
                <a:lnTo>
                  <a:pt x="4217471" y="0"/>
                </a:lnTo>
                <a:lnTo>
                  <a:pt x="4235159" y="0"/>
                </a:lnTo>
                <a:lnTo>
                  <a:pt x="4245557" y="0"/>
                </a:lnTo>
                <a:lnTo>
                  <a:pt x="4259929" y="0"/>
                </a:lnTo>
                <a:lnTo>
                  <a:pt x="4266754" y="0"/>
                </a:lnTo>
                <a:lnTo>
                  <a:pt x="4270665" y="0"/>
                </a:lnTo>
                <a:lnTo>
                  <a:pt x="4281126" y="0"/>
                </a:lnTo>
                <a:lnTo>
                  <a:pt x="4291862" y="0"/>
                </a:lnTo>
                <a:lnTo>
                  <a:pt x="4303155" y="0"/>
                </a:lnTo>
                <a:lnTo>
                  <a:pt x="4309212" y="0"/>
                </a:lnTo>
                <a:lnTo>
                  <a:pt x="4316632" y="0"/>
                </a:lnTo>
                <a:lnTo>
                  <a:pt x="4330409" y="0"/>
                </a:lnTo>
                <a:lnTo>
                  <a:pt x="4337829" y="0"/>
                </a:lnTo>
                <a:lnTo>
                  <a:pt x="4349122" y="0"/>
                </a:lnTo>
                <a:lnTo>
                  <a:pt x="4359858" y="0"/>
                </a:lnTo>
                <a:lnTo>
                  <a:pt x="4365915" y="0"/>
                </a:lnTo>
                <a:lnTo>
                  <a:pt x="4387112" y="0"/>
                </a:lnTo>
                <a:lnTo>
                  <a:pt x="4398405" y="0"/>
                </a:lnTo>
                <a:lnTo>
                  <a:pt x="4405825" y="0"/>
                </a:lnTo>
                <a:lnTo>
                  <a:pt x="4423513" y="0"/>
                </a:lnTo>
                <a:lnTo>
                  <a:pt x="4455108" y="0"/>
                </a:lnTo>
                <a:lnTo>
                  <a:pt x="4469480" y="0"/>
                </a:lnTo>
                <a:lnTo>
                  <a:pt x="4480216" y="0"/>
                </a:lnTo>
                <a:lnTo>
                  <a:pt x="4518763" y="0"/>
                </a:lnTo>
                <a:lnTo>
                  <a:pt x="4526183" y="0"/>
                </a:lnTo>
                <a:lnTo>
                  <a:pt x="4550804" y="0"/>
                </a:lnTo>
                <a:lnTo>
                  <a:pt x="4575466" y="0"/>
                </a:lnTo>
                <a:lnTo>
                  <a:pt x="4596771" y="0"/>
                </a:lnTo>
                <a:lnTo>
                  <a:pt x="4607507" y="0"/>
                </a:lnTo>
                <a:lnTo>
                  <a:pt x="4646054" y="0"/>
                </a:lnTo>
                <a:lnTo>
                  <a:pt x="4653474" y="0"/>
                </a:lnTo>
                <a:lnTo>
                  <a:pt x="4671162" y="0"/>
                </a:lnTo>
                <a:lnTo>
                  <a:pt x="4702757" y="0"/>
                </a:lnTo>
                <a:lnTo>
                  <a:pt x="4717129" y="0"/>
                </a:lnTo>
                <a:lnTo>
                  <a:pt x="4727865" y="0"/>
                </a:lnTo>
                <a:lnTo>
                  <a:pt x="4760355" y="0"/>
                </a:lnTo>
                <a:lnTo>
                  <a:pt x="4766412" y="0"/>
                </a:lnTo>
                <a:lnTo>
                  <a:pt x="4773832" y="0"/>
                </a:lnTo>
                <a:lnTo>
                  <a:pt x="4806322" y="0"/>
                </a:lnTo>
                <a:lnTo>
                  <a:pt x="4817058" y="0"/>
                </a:lnTo>
                <a:lnTo>
                  <a:pt x="4823115" y="0"/>
                </a:lnTo>
                <a:lnTo>
                  <a:pt x="4855605" y="0"/>
                </a:lnTo>
                <a:lnTo>
                  <a:pt x="4863025" y="0"/>
                </a:lnTo>
                <a:lnTo>
                  <a:pt x="4880713" y="0"/>
                </a:lnTo>
                <a:lnTo>
                  <a:pt x="4912308" y="0"/>
                </a:lnTo>
                <a:lnTo>
                  <a:pt x="4926680" y="0"/>
                </a:lnTo>
                <a:lnTo>
                  <a:pt x="4937416" y="0"/>
                </a:lnTo>
                <a:lnTo>
                  <a:pt x="4975963" y="0"/>
                </a:lnTo>
                <a:lnTo>
                  <a:pt x="4983383" y="0"/>
                </a:lnTo>
                <a:lnTo>
                  <a:pt x="5032666" y="0"/>
                </a:lnTo>
                <a:lnTo>
                  <a:pt x="4927891" y="419100"/>
                </a:lnTo>
                <a:lnTo>
                  <a:pt x="4878608" y="419100"/>
                </a:lnTo>
                <a:lnTo>
                  <a:pt x="4871188" y="419100"/>
                </a:lnTo>
                <a:lnTo>
                  <a:pt x="4832641" y="419100"/>
                </a:lnTo>
                <a:lnTo>
                  <a:pt x="4821905" y="419100"/>
                </a:lnTo>
                <a:lnTo>
                  <a:pt x="4807533" y="419100"/>
                </a:lnTo>
                <a:lnTo>
                  <a:pt x="4775938" y="419100"/>
                </a:lnTo>
                <a:lnTo>
                  <a:pt x="4758250" y="419100"/>
                </a:lnTo>
                <a:lnTo>
                  <a:pt x="4750830" y="419100"/>
                </a:lnTo>
                <a:lnTo>
                  <a:pt x="4718340" y="419100"/>
                </a:lnTo>
                <a:lnTo>
                  <a:pt x="4712283" y="419100"/>
                </a:lnTo>
                <a:lnTo>
                  <a:pt x="4701547" y="419100"/>
                </a:lnTo>
                <a:lnTo>
                  <a:pt x="4669057" y="419100"/>
                </a:lnTo>
                <a:lnTo>
                  <a:pt x="4661637" y="419100"/>
                </a:lnTo>
                <a:lnTo>
                  <a:pt x="4655580" y="419100"/>
                </a:lnTo>
                <a:lnTo>
                  <a:pt x="4623090" y="419100"/>
                </a:lnTo>
                <a:lnTo>
                  <a:pt x="4612354" y="419100"/>
                </a:lnTo>
                <a:lnTo>
                  <a:pt x="4597982" y="419100"/>
                </a:lnTo>
                <a:lnTo>
                  <a:pt x="4566387" y="419100"/>
                </a:lnTo>
                <a:lnTo>
                  <a:pt x="4548699" y="419100"/>
                </a:lnTo>
                <a:lnTo>
                  <a:pt x="4541279" y="419100"/>
                </a:lnTo>
                <a:lnTo>
                  <a:pt x="4502732" y="419100"/>
                </a:lnTo>
                <a:lnTo>
                  <a:pt x="4491996" y="419100"/>
                </a:lnTo>
                <a:lnTo>
                  <a:pt x="4470691" y="419100"/>
                </a:lnTo>
                <a:lnTo>
                  <a:pt x="4446029" y="419100"/>
                </a:lnTo>
                <a:lnTo>
                  <a:pt x="4421408" y="419100"/>
                </a:lnTo>
                <a:lnTo>
                  <a:pt x="4413988" y="419100"/>
                </a:lnTo>
                <a:lnTo>
                  <a:pt x="4375441" y="419100"/>
                </a:lnTo>
                <a:lnTo>
                  <a:pt x="4364705" y="419100"/>
                </a:lnTo>
                <a:lnTo>
                  <a:pt x="4350333" y="419100"/>
                </a:lnTo>
                <a:lnTo>
                  <a:pt x="4318738" y="419100"/>
                </a:lnTo>
                <a:lnTo>
                  <a:pt x="4301050" y="419100"/>
                </a:lnTo>
                <a:lnTo>
                  <a:pt x="4293630" y="419100"/>
                </a:lnTo>
                <a:lnTo>
                  <a:pt x="4282337" y="419100"/>
                </a:lnTo>
                <a:lnTo>
                  <a:pt x="4261140" y="419100"/>
                </a:lnTo>
                <a:lnTo>
                  <a:pt x="4255083" y="419100"/>
                </a:lnTo>
                <a:lnTo>
                  <a:pt x="4244347" y="419100"/>
                </a:lnTo>
                <a:lnTo>
                  <a:pt x="4233054" y="419100"/>
                </a:lnTo>
                <a:lnTo>
                  <a:pt x="4225634" y="419100"/>
                </a:lnTo>
                <a:lnTo>
                  <a:pt x="4211857" y="419100"/>
                </a:lnTo>
                <a:lnTo>
                  <a:pt x="4204437" y="419100"/>
                </a:lnTo>
                <a:lnTo>
                  <a:pt x="4198380" y="419100"/>
                </a:lnTo>
                <a:lnTo>
                  <a:pt x="4187087" y="419100"/>
                </a:lnTo>
                <a:lnTo>
                  <a:pt x="4176351" y="419100"/>
                </a:lnTo>
                <a:lnTo>
                  <a:pt x="4165890" y="419100"/>
                </a:lnTo>
                <a:lnTo>
                  <a:pt x="4161979" y="419100"/>
                </a:lnTo>
                <a:lnTo>
                  <a:pt x="4155154" y="419100"/>
                </a:lnTo>
                <a:lnTo>
                  <a:pt x="4140782" y="419100"/>
                </a:lnTo>
                <a:lnTo>
                  <a:pt x="4130384" y="419100"/>
                </a:lnTo>
                <a:lnTo>
                  <a:pt x="4112696" y="419100"/>
                </a:lnTo>
                <a:lnTo>
                  <a:pt x="4109187" y="419100"/>
                </a:lnTo>
                <a:lnTo>
                  <a:pt x="4105276" y="419100"/>
                </a:lnTo>
                <a:lnTo>
                  <a:pt x="4091499" y="419100"/>
                </a:lnTo>
                <a:lnTo>
                  <a:pt x="4084079" y="419100"/>
                </a:lnTo>
                <a:lnTo>
                  <a:pt x="4072786" y="419100"/>
                </a:lnTo>
                <a:lnTo>
                  <a:pt x="4066729" y="419100"/>
                </a:lnTo>
                <a:lnTo>
                  <a:pt x="4055993" y="419100"/>
                </a:lnTo>
                <a:lnTo>
                  <a:pt x="4045532" y="419100"/>
                </a:lnTo>
                <a:lnTo>
                  <a:pt x="4034796" y="419100"/>
                </a:lnTo>
                <a:lnTo>
                  <a:pt x="4023503" y="419100"/>
                </a:lnTo>
                <a:lnTo>
                  <a:pt x="4016083" y="419100"/>
                </a:lnTo>
                <a:lnTo>
                  <a:pt x="4010026" y="419100"/>
                </a:lnTo>
                <a:lnTo>
                  <a:pt x="3988829" y="419100"/>
                </a:lnTo>
                <a:lnTo>
                  <a:pt x="3977536" y="419100"/>
                </a:lnTo>
                <a:lnTo>
                  <a:pt x="3966800" y="419100"/>
                </a:lnTo>
                <a:lnTo>
                  <a:pt x="3952428" y="419100"/>
                </a:lnTo>
                <a:lnTo>
                  <a:pt x="3920833" y="419100"/>
                </a:lnTo>
                <a:lnTo>
                  <a:pt x="3903145" y="419100"/>
                </a:lnTo>
                <a:lnTo>
                  <a:pt x="3895725" y="419100"/>
                </a:lnTo>
                <a:lnTo>
                  <a:pt x="3857178" y="419100"/>
                </a:lnTo>
                <a:lnTo>
                  <a:pt x="3846442" y="419100"/>
                </a:lnTo>
                <a:lnTo>
                  <a:pt x="3825137" y="419100"/>
                </a:lnTo>
                <a:lnTo>
                  <a:pt x="3800475" y="419100"/>
                </a:lnTo>
                <a:lnTo>
                  <a:pt x="3775854" y="419100"/>
                </a:lnTo>
                <a:lnTo>
                  <a:pt x="3768434" y="419100"/>
                </a:lnTo>
                <a:lnTo>
                  <a:pt x="3729887" y="419100"/>
                </a:lnTo>
                <a:lnTo>
                  <a:pt x="3719151" y="419100"/>
                </a:lnTo>
                <a:lnTo>
                  <a:pt x="3704779" y="419100"/>
                </a:lnTo>
                <a:lnTo>
                  <a:pt x="3673184" y="419100"/>
                </a:lnTo>
                <a:lnTo>
                  <a:pt x="3655496" y="419100"/>
                </a:lnTo>
                <a:lnTo>
                  <a:pt x="3648076" y="419100"/>
                </a:lnTo>
                <a:lnTo>
                  <a:pt x="3615586" y="419100"/>
                </a:lnTo>
                <a:lnTo>
                  <a:pt x="3609529" y="419100"/>
                </a:lnTo>
                <a:lnTo>
                  <a:pt x="3598793" y="419100"/>
                </a:lnTo>
                <a:lnTo>
                  <a:pt x="3566303" y="419100"/>
                </a:lnTo>
                <a:lnTo>
                  <a:pt x="3558883" y="419100"/>
                </a:lnTo>
                <a:lnTo>
                  <a:pt x="3552826" y="419100"/>
                </a:lnTo>
                <a:lnTo>
                  <a:pt x="3537241" y="419100"/>
                </a:lnTo>
                <a:lnTo>
                  <a:pt x="3520336" y="419100"/>
                </a:lnTo>
                <a:lnTo>
                  <a:pt x="3509600" y="419100"/>
                </a:lnTo>
                <a:lnTo>
                  <a:pt x="3495228" y="419100"/>
                </a:lnTo>
                <a:lnTo>
                  <a:pt x="3487958" y="419100"/>
                </a:lnTo>
                <a:lnTo>
                  <a:pt x="3480538" y="419100"/>
                </a:lnTo>
                <a:lnTo>
                  <a:pt x="3463633" y="419100"/>
                </a:lnTo>
                <a:lnTo>
                  <a:pt x="3445945" y="419100"/>
                </a:lnTo>
                <a:lnTo>
                  <a:pt x="3441991" y="419100"/>
                </a:lnTo>
                <a:lnTo>
                  <a:pt x="3438525" y="419100"/>
                </a:lnTo>
                <a:lnTo>
                  <a:pt x="3431255" y="419100"/>
                </a:lnTo>
                <a:lnTo>
                  <a:pt x="3416883" y="419100"/>
                </a:lnTo>
                <a:lnTo>
                  <a:pt x="3399978" y="419100"/>
                </a:lnTo>
                <a:lnTo>
                  <a:pt x="3389242" y="419100"/>
                </a:lnTo>
                <a:lnTo>
                  <a:pt x="3385288" y="419100"/>
                </a:lnTo>
                <a:lnTo>
                  <a:pt x="3367600" y="419100"/>
                </a:lnTo>
                <a:lnTo>
                  <a:pt x="3360180" y="419100"/>
                </a:lnTo>
                <a:lnTo>
                  <a:pt x="3343275" y="419100"/>
                </a:lnTo>
                <a:lnTo>
                  <a:pt x="3327690" y="419100"/>
                </a:lnTo>
                <a:lnTo>
                  <a:pt x="3321633" y="419100"/>
                </a:lnTo>
                <a:lnTo>
                  <a:pt x="3310897" y="419100"/>
                </a:lnTo>
                <a:lnTo>
                  <a:pt x="3278407" y="419100"/>
                </a:lnTo>
                <a:lnTo>
                  <a:pt x="3270987" y="419100"/>
                </a:lnTo>
                <a:lnTo>
                  <a:pt x="3264930" y="419100"/>
                </a:lnTo>
                <a:lnTo>
                  <a:pt x="3232440" y="419100"/>
                </a:lnTo>
                <a:lnTo>
                  <a:pt x="3221704" y="419100"/>
                </a:lnTo>
                <a:lnTo>
                  <a:pt x="3207332" y="419100"/>
                </a:lnTo>
                <a:lnTo>
                  <a:pt x="3175737" y="419100"/>
                </a:lnTo>
                <a:lnTo>
                  <a:pt x="3158049" y="419100"/>
                </a:lnTo>
                <a:lnTo>
                  <a:pt x="3150629" y="419100"/>
                </a:lnTo>
                <a:lnTo>
                  <a:pt x="3112082" y="419100"/>
                </a:lnTo>
                <a:lnTo>
                  <a:pt x="3101346" y="419100"/>
                </a:lnTo>
                <a:lnTo>
                  <a:pt x="3080041" y="419100"/>
                </a:lnTo>
                <a:lnTo>
                  <a:pt x="3055379" y="419100"/>
                </a:lnTo>
                <a:lnTo>
                  <a:pt x="3030758" y="419100"/>
                </a:lnTo>
                <a:lnTo>
                  <a:pt x="3023338" y="419100"/>
                </a:lnTo>
                <a:lnTo>
                  <a:pt x="2984791" y="419100"/>
                </a:lnTo>
                <a:lnTo>
                  <a:pt x="2975266" y="419100"/>
                </a:lnTo>
                <a:lnTo>
                  <a:pt x="2974055" y="419100"/>
                </a:lnTo>
                <a:lnTo>
                  <a:pt x="2959683" y="419100"/>
                </a:lnTo>
                <a:lnTo>
                  <a:pt x="2928088" y="419100"/>
                </a:lnTo>
                <a:lnTo>
                  <a:pt x="2925983" y="419100"/>
                </a:lnTo>
                <a:lnTo>
                  <a:pt x="2918563" y="419100"/>
                </a:lnTo>
                <a:lnTo>
                  <a:pt x="2910400" y="419100"/>
                </a:lnTo>
                <a:lnTo>
                  <a:pt x="2902980" y="419100"/>
                </a:lnTo>
                <a:lnTo>
                  <a:pt x="2891687" y="419100"/>
                </a:lnTo>
                <a:lnTo>
                  <a:pt x="2880016" y="419100"/>
                </a:lnTo>
                <a:lnTo>
                  <a:pt x="2870490" y="419100"/>
                </a:lnTo>
                <a:lnTo>
                  <a:pt x="2869280" y="419100"/>
                </a:lnTo>
                <a:lnTo>
                  <a:pt x="2864433" y="419100"/>
                </a:lnTo>
                <a:lnTo>
                  <a:pt x="2854908" y="419100"/>
                </a:lnTo>
                <a:lnTo>
                  <a:pt x="2853697" y="419100"/>
                </a:lnTo>
                <a:lnTo>
                  <a:pt x="2842404" y="419100"/>
                </a:lnTo>
                <a:lnTo>
                  <a:pt x="2834984" y="419100"/>
                </a:lnTo>
                <a:lnTo>
                  <a:pt x="2823313" y="419100"/>
                </a:lnTo>
                <a:lnTo>
                  <a:pt x="2821207" y="419100"/>
                </a:lnTo>
                <a:lnTo>
                  <a:pt x="2813787" y="419100"/>
                </a:lnTo>
                <a:lnTo>
                  <a:pt x="2807730" y="419100"/>
                </a:lnTo>
                <a:lnTo>
                  <a:pt x="2805625" y="419100"/>
                </a:lnTo>
                <a:lnTo>
                  <a:pt x="2798205" y="419100"/>
                </a:lnTo>
                <a:lnTo>
                  <a:pt x="2796437" y="419100"/>
                </a:lnTo>
                <a:lnTo>
                  <a:pt x="2785701" y="419100"/>
                </a:lnTo>
                <a:lnTo>
                  <a:pt x="2775240" y="419100"/>
                </a:lnTo>
                <a:lnTo>
                  <a:pt x="2771329" y="419100"/>
                </a:lnTo>
                <a:lnTo>
                  <a:pt x="2765715" y="419100"/>
                </a:lnTo>
                <a:lnTo>
                  <a:pt x="2764504" y="419100"/>
                </a:lnTo>
                <a:lnTo>
                  <a:pt x="2759658" y="419100"/>
                </a:lnTo>
                <a:lnTo>
                  <a:pt x="2750132" y="419100"/>
                </a:lnTo>
                <a:lnTo>
                  <a:pt x="2748922" y="419100"/>
                </a:lnTo>
                <a:lnTo>
                  <a:pt x="2739734" y="419100"/>
                </a:lnTo>
                <a:lnTo>
                  <a:pt x="2722046" y="419100"/>
                </a:lnTo>
                <a:lnTo>
                  <a:pt x="2718537" y="419100"/>
                </a:lnTo>
                <a:lnTo>
                  <a:pt x="2716432" y="419100"/>
                </a:lnTo>
                <a:lnTo>
                  <a:pt x="2714626" y="419100"/>
                </a:lnTo>
                <a:lnTo>
                  <a:pt x="2709012" y="419100"/>
                </a:lnTo>
                <a:lnTo>
                  <a:pt x="2702955" y="419100"/>
                </a:lnTo>
                <a:lnTo>
                  <a:pt x="2700849" y="419100"/>
                </a:lnTo>
                <a:lnTo>
                  <a:pt x="2693429" y="419100"/>
                </a:lnTo>
                <a:lnTo>
                  <a:pt x="2682136" y="419100"/>
                </a:lnTo>
                <a:lnTo>
                  <a:pt x="2676079" y="419100"/>
                </a:lnTo>
                <a:lnTo>
                  <a:pt x="2670465" y="419100"/>
                </a:lnTo>
                <a:lnTo>
                  <a:pt x="2665343" y="419100"/>
                </a:lnTo>
                <a:lnTo>
                  <a:pt x="2659729" y="419100"/>
                </a:lnTo>
                <a:lnTo>
                  <a:pt x="2654882" y="419100"/>
                </a:lnTo>
                <a:lnTo>
                  <a:pt x="2645357" y="419100"/>
                </a:lnTo>
                <a:lnTo>
                  <a:pt x="2644146" y="419100"/>
                </a:lnTo>
                <a:lnTo>
                  <a:pt x="2632853" y="419100"/>
                </a:lnTo>
                <a:lnTo>
                  <a:pt x="2625433" y="419100"/>
                </a:lnTo>
                <a:lnTo>
                  <a:pt x="2619376" y="419100"/>
                </a:lnTo>
                <a:lnTo>
                  <a:pt x="2613762" y="419100"/>
                </a:lnTo>
                <a:lnTo>
                  <a:pt x="2598179" y="419100"/>
                </a:lnTo>
                <a:lnTo>
                  <a:pt x="2596074" y="419100"/>
                </a:lnTo>
                <a:lnTo>
                  <a:pt x="2588654" y="419100"/>
                </a:lnTo>
                <a:lnTo>
                  <a:pt x="2586886" y="419100"/>
                </a:lnTo>
                <a:lnTo>
                  <a:pt x="2576150" y="419100"/>
                </a:lnTo>
                <a:lnTo>
                  <a:pt x="2561778" y="419100"/>
                </a:lnTo>
                <a:lnTo>
                  <a:pt x="2550107" y="419100"/>
                </a:lnTo>
                <a:lnTo>
                  <a:pt x="2539371" y="419100"/>
                </a:lnTo>
                <a:lnTo>
                  <a:pt x="2530183" y="419100"/>
                </a:lnTo>
                <a:lnTo>
                  <a:pt x="2518066" y="419100"/>
                </a:lnTo>
                <a:lnTo>
                  <a:pt x="2512495" y="419100"/>
                </a:lnTo>
                <a:lnTo>
                  <a:pt x="2505075" y="419100"/>
                </a:lnTo>
                <a:lnTo>
                  <a:pt x="2493404" y="419100"/>
                </a:lnTo>
                <a:lnTo>
                  <a:pt x="2468783" y="419100"/>
                </a:lnTo>
                <a:lnTo>
                  <a:pt x="2466528" y="419100"/>
                </a:lnTo>
                <a:lnTo>
                  <a:pt x="2461363" y="419100"/>
                </a:lnTo>
                <a:lnTo>
                  <a:pt x="2455792" y="419100"/>
                </a:lnTo>
                <a:lnTo>
                  <a:pt x="2434487" y="419100"/>
                </a:lnTo>
                <a:lnTo>
                  <a:pt x="2422816" y="419100"/>
                </a:lnTo>
                <a:lnTo>
                  <a:pt x="2412080" y="419100"/>
                </a:lnTo>
                <a:lnTo>
                  <a:pt x="2409825" y="419100"/>
                </a:lnTo>
                <a:lnTo>
                  <a:pt x="2397708" y="419100"/>
                </a:lnTo>
                <a:lnTo>
                  <a:pt x="2385204" y="419100"/>
                </a:lnTo>
                <a:lnTo>
                  <a:pt x="2377784" y="419100"/>
                </a:lnTo>
                <a:lnTo>
                  <a:pt x="2366113" y="419100"/>
                </a:lnTo>
                <a:lnTo>
                  <a:pt x="2348425" y="419100"/>
                </a:lnTo>
                <a:lnTo>
                  <a:pt x="2341005" y="419100"/>
                </a:lnTo>
                <a:lnTo>
                  <a:pt x="2339237" y="419100"/>
                </a:lnTo>
                <a:lnTo>
                  <a:pt x="2329712" y="419100"/>
                </a:lnTo>
                <a:lnTo>
                  <a:pt x="2328501" y="419100"/>
                </a:lnTo>
                <a:lnTo>
                  <a:pt x="2314129" y="419100"/>
                </a:lnTo>
                <a:lnTo>
                  <a:pt x="2308515" y="419100"/>
                </a:lnTo>
                <a:lnTo>
                  <a:pt x="2302458" y="419100"/>
                </a:lnTo>
                <a:lnTo>
                  <a:pt x="2291722" y="419100"/>
                </a:lnTo>
                <a:lnTo>
                  <a:pt x="2282534" y="419100"/>
                </a:lnTo>
                <a:lnTo>
                  <a:pt x="2280429" y="419100"/>
                </a:lnTo>
                <a:lnTo>
                  <a:pt x="2273009" y="419100"/>
                </a:lnTo>
                <a:lnTo>
                  <a:pt x="2264846" y="419100"/>
                </a:lnTo>
                <a:lnTo>
                  <a:pt x="2259232" y="419100"/>
                </a:lnTo>
                <a:lnTo>
                  <a:pt x="2257426" y="419100"/>
                </a:lnTo>
                <a:lnTo>
                  <a:pt x="2251812" y="419100"/>
                </a:lnTo>
                <a:lnTo>
                  <a:pt x="2245755" y="419100"/>
                </a:lnTo>
                <a:lnTo>
                  <a:pt x="2234462" y="419100"/>
                </a:lnTo>
                <a:lnTo>
                  <a:pt x="2224936" y="419100"/>
                </a:lnTo>
                <a:lnTo>
                  <a:pt x="2223726" y="419100"/>
                </a:lnTo>
                <a:lnTo>
                  <a:pt x="2218879" y="419100"/>
                </a:lnTo>
                <a:lnTo>
                  <a:pt x="2213265" y="419100"/>
                </a:lnTo>
                <a:lnTo>
                  <a:pt x="2209354" y="419100"/>
                </a:lnTo>
                <a:lnTo>
                  <a:pt x="2208143" y="419100"/>
                </a:lnTo>
                <a:lnTo>
                  <a:pt x="2202529" y="419100"/>
                </a:lnTo>
                <a:lnTo>
                  <a:pt x="2188157" y="419100"/>
                </a:lnTo>
                <a:lnTo>
                  <a:pt x="2177759" y="419100"/>
                </a:lnTo>
                <a:lnTo>
                  <a:pt x="2175653" y="419100"/>
                </a:lnTo>
                <a:lnTo>
                  <a:pt x="2168233" y="419100"/>
                </a:lnTo>
                <a:lnTo>
                  <a:pt x="2162176" y="419100"/>
                </a:lnTo>
                <a:lnTo>
                  <a:pt x="2160071" y="419100"/>
                </a:lnTo>
                <a:lnTo>
                  <a:pt x="2156562" y="419100"/>
                </a:lnTo>
                <a:lnTo>
                  <a:pt x="2152651" y="419100"/>
                </a:lnTo>
                <a:lnTo>
                  <a:pt x="2138874" y="419100"/>
                </a:lnTo>
                <a:lnTo>
                  <a:pt x="2131454" y="419100"/>
                </a:lnTo>
                <a:lnTo>
                  <a:pt x="2129686" y="419100"/>
                </a:lnTo>
                <a:lnTo>
                  <a:pt x="2120161" y="419100"/>
                </a:lnTo>
                <a:lnTo>
                  <a:pt x="2118950" y="419100"/>
                </a:lnTo>
                <a:lnTo>
                  <a:pt x="2114104" y="419100"/>
                </a:lnTo>
                <a:lnTo>
                  <a:pt x="2104578" y="419100"/>
                </a:lnTo>
                <a:lnTo>
                  <a:pt x="2103368" y="419100"/>
                </a:lnTo>
                <a:lnTo>
                  <a:pt x="2092907" y="419100"/>
                </a:lnTo>
                <a:lnTo>
                  <a:pt x="2082171" y="419100"/>
                </a:lnTo>
                <a:lnTo>
                  <a:pt x="2072983" y="419100"/>
                </a:lnTo>
                <a:lnTo>
                  <a:pt x="2070878" y="419100"/>
                </a:lnTo>
                <a:lnTo>
                  <a:pt x="2063458" y="419100"/>
                </a:lnTo>
                <a:lnTo>
                  <a:pt x="2057401" y="419100"/>
                </a:lnTo>
                <a:lnTo>
                  <a:pt x="2055295" y="419100"/>
                </a:lnTo>
                <a:lnTo>
                  <a:pt x="2047875" y="419100"/>
                </a:lnTo>
                <a:lnTo>
                  <a:pt x="2036204" y="419100"/>
                </a:lnTo>
                <a:lnTo>
                  <a:pt x="2024911" y="419100"/>
                </a:lnTo>
                <a:lnTo>
                  <a:pt x="2014175" y="419100"/>
                </a:lnTo>
                <a:lnTo>
                  <a:pt x="2009328" y="419100"/>
                </a:lnTo>
                <a:lnTo>
                  <a:pt x="1999803" y="419100"/>
                </a:lnTo>
                <a:lnTo>
                  <a:pt x="1998592" y="419100"/>
                </a:lnTo>
                <a:lnTo>
                  <a:pt x="1968208" y="419100"/>
                </a:lnTo>
                <a:lnTo>
                  <a:pt x="1952625" y="419100"/>
                </a:lnTo>
                <a:lnTo>
                  <a:pt x="1950520" y="419100"/>
                </a:lnTo>
                <a:lnTo>
                  <a:pt x="1943100" y="419100"/>
                </a:lnTo>
                <a:lnTo>
                  <a:pt x="1904553" y="419100"/>
                </a:lnTo>
                <a:lnTo>
                  <a:pt x="1893817" y="419100"/>
                </a:lnTo>
                <a:lnTo>
                  <a:pt x="1872512" y="419100"/>
                </a:lnTo>
                <a:lnTo>
                  <a:pt x="1847850" y="419100"/>
                </a:lnTo>
                <a:lnTo>
                  <a:pt x="1823229" y="419100"/>
                </a:lnTo>
                <a:lnTo>
                  <a:pt x="1815809" y="419100"/>
                </a:lnTo>
                <a:lnTo>
                  <a:pt x="1777262" y="419100"/>
                </a:lnTo>
                <a:lnTo>
                  <a:pt x="1766526" y="419100"/>
                </a:lnTo>
                <a:lnTo>
                  <a:pt x="1752154" y="419100"/>
                </a:lnTo>
                <a:lnTo>
                  <a:pt x="1720559" y="419100"/>
                </a:lnTo>
                <a:lnTo>
                  <a:pt x="1702871" y="419100"/>
                </a:lnTo>
                <a:lnTo>
                  <a:pt x="1695451" y="419100"/>
                </a:lnTo>
                <a:lnTo>
                  <a:pt x="1662961" y="419100"/>
                </a:lnTo>
                <a:lnTo>
                  <a:pt x="1656904" y="419100"/>
                </a:lnTo>
                <a:lnTo>
                  <a:pt x="1646168" y="419100"/>
                </a:lnTo>
                <a:lnTo>
                  <a:pt x="1613678" y="419100"/>
                </a:lnTo>
                <a:lnTo>
                  <a:pt x="1606258" y="419100"/>
                </a:lnTo>
                <a:lnTo>
                  <a:pt x="1600201" y="419100"/>
                </a:lnTo>
                <a:lnTo>
                  <a:pt x="1584616" y="419100"/>
                </a:lnTo>
                <a:lnTo>
                  <a:pt x="1567711" y="419100"/>
                </a:lnTo>
                <a:lnTo>
                  <a:pt x="1556975" y="419100"/>
                </a:lnTo>
                <a:lnTo>
                  <a:pt x="1542603" y="419100"/>
                </a:lnTo>
                <a:lnTo>
                  <a:pt x="1535333" y="419100"/>
                </a:lnTo>
                <a:lnTo>
                  <a:pt x="1527913" y="419100"/>
                </a:lnTo>
                <a:lnTo>
                  <a:pt x="1511008" y="419100"/>
                </a:lnTo>
                <a:lnTo>
                  <a:pt x="1493320" y="419100"/>
                </a:lnTo>
                <a:lnTo>
                  <a:pt x="1489366" y="419100"/>
                </a:lnTo>
                <a:lnTo>
                  <a:pt x="1485900" y="419100"/>
                </a:lnTo>
                <a:lnTo>
                  <a:pt x="1478630" y="419100"/>
                </a:lnTo>
                <a:lnTo>
                  <a:pt x="1464258" y="419100"/>
                </a:lnTo>
                <a:lnTo>
                  <a:pt x="1447353" y="419100"/>
                </a:lnTo>
                <a:lnTo>
                  <a:pt x="1436617" y="419100"/>
                </a:lnTo>
                <a:lnTo>
                  <a:pt x="1432663" y="419100"/>
                </a:lnTo>
                <a:lnTo>
                  <a:pt x="1414975" y="419100"/>
                </a:lnTo>
                <a:lnTo>
                  <a:pt x="1407555" y="419100"/>
                </a:lnTo>
                <a:lnTo>
                  <a:pt x="1390650" y="419100"/>
                </a:lnTo>
                <a:lnTo>
                  <a:pt x="1375065" y="419100"/>
                </a:lnTo>
                <a:lnTo>
                  <a:pt x="1369008" y="419100"/>
                </a:lnTo>
                <a:lnTo>
                  <a:pt x="1358272" y="419100"/>
                </a:lnTo>
                <a:lnTo>
                  <a:pt x="1325782" y="419100"/>
                </a:lnTo>
                <a:lnTo>
                  <a:pt x="1318362" y="419100"/>
                </a:lnTo>
                <a:lnTo>
                  <a:pt x="1312305" y="419100"/>
                </a:lnTo>
                <a:lnTo>
                  <a:pt x="1279815" y="419100"/>
                </a:lnTo>
                <a:lnTo>
                  <a:pt x="1269079" y="419100"/>
                </a:lnTo>
                <a:lnTo>
                  <a:pt x="1254707" y="419100"/>
                </a:lnTo>
                <a:lnTo>
                  <a:pt x="1223112" y="419100"/>
                </a:lnTo>
                <a:lnTo>
                  <a:pt x="1205424" y="419100"/>
                </a:lnTo>
                <a:lnTo>
                  <a:pt x="1198004" y="419100"/>
                </a:lnTo>
                <a:lnTo>
                  <a:pt x="1159457" y="419100"/>
                </a:lnTo>
                <a:lnTo>
                  <a:pt x="1148721" y="419100"/>
                </a:lnTo>
                <a:lnTo>
                  <a:pt x="1127416" y="419100"/>
                </a:lnTo>
                <a:lnTo>
                  <a:pt x="1102754" y="419100"/>
                </a:lnTo>
                <a:lnTo>
                  <a:pt x="1078133" y="419100"/>
                </a:lnTo>
                <a:lnTo>
                  <a:pt x="1070713" y="419100"/>
                </a:lnTo>
                <a:lnTo>
                  <a:pt x="1032166" y="419100"/>
                </a:lnTo>
                <a:lnTo>
                  <a:pt x="1021430" y="419100"/>
                </a:lnTo>
                <a:lnTo>
                  <a:pt x="1007058" y="419100"/>
                </a:lnTo>
                <a:lnTo>
                  <a:pt x="975463" y="419100"/>
                </a:lnTo>
                <a:lnTo>
                  <a:pt x="957775" y="419100"/>
                </a:lnTo>
                <a:lnTo>
                  <a:pt x="950355" y="419100"/>
                </a:lnTo>
                <a:lnTo>
                  <a:pt x="939062" y="419100"/>
                </a:lnTo>
                <a:lnTo>
                  <a:pt x="917865" y="419100"/>
                </a:lnTo>
                <a:lnTo>
                  <a:pt x="911808" y="419100"/>
                </a:lnTo>
                <a:lnTo>
                  <a:pt x="901072" y="419100"/>
                </a:lnTo>
                <a:lnTo>
                  <a:pt x="889779" y="419100"/>
                </a:lnTo>
                <a:lnTo>
                  <a:pt x="882359" y="419100"/>
                </a:lnTo>
                <a:lnTo>
                  <a:pt x="868582" y="419100"/>
                </a:lnTo>
                <a:lnTo>
                  <a:pt x="861162" y="419100"/>
                </a:lnTo>
                <a:lnTo>
                  <a:pt x="855105" y="419100"/>
                </a:lnTo>
                <a:lnTo>
                  <a:pt x="843812" y="419100"/>
                </a:lnTo>
                <a:lnTo>
                  <a:pt x="833076" y="419100"/>
                </a:lnTo>
                <a:lnTo>
                  <a:pt x="822615" y="419100"/>
                </a:lnTo>
                <a:lnTo>
                  <a:pt x="818704" y="419100"/>
                </a:lnTo>
                <a:lnTo>
                  <a:pt x="811879" y="419100"/>
                </a:lnTo>
                <a:lnTo>
                  <a:pt x="797507" y="419100"/>
                </a:lnTo>
                <a:lnTo>
                  <a:pt x="787109" y="419100"/>
                </a:lnTo>
                <a:lnTo>
                  <a:pt x="769421" y="419100"/>
                </a:lnTo>
                <a:lnTo>
                  <a:pt x="765912" y="419100"/>
                </a:lnTo>
                <a:lnTo>
                  <a:pt x="762001" y="419100"/>
                </a:lnTo>
                <a:lnTo>
                  <a:pt x="748224" y="419100"/>
                </a:lnTo>
                <a:lnTo>
                  <a:pt x="740804" y="419100"/>
                </a:lnTo>
                <a:lnTo>
                  <a:pt x="729511" y="419100"/>
                </a:lnTo>
                <a:lnTo>
                  <a:pt x="723454" y="419100"/>
                </a:lnTo>
                <a:lnTo>
                  <a:pt x="712718" y="419100"/>
                </a:lnTo>
                <a:lnTo>
                  <a:pt x="702257" y="419100"/>
                </a:lnTo>
                <a:lnTo>
                  <a:pt x="691521" y="419100"/>
                </a:lnTo>
                <a:lnTo>
                  <a:pt x="680228" y="419100"/>
                </a:lnTo>
                <a:lnTo>
                  <a:pt x="672808" y="419100"/>
                </a:lnTo>
                <a:lnTo>
                  <a:pt x="666751" y="419100"/>
                </a:lnTo>
                <a:lnTo>
                  <a:pt x="645554" y="419100"/>
                </a:lnTo>
                <a:lnTo>
                  <a:pt x="634261" y="419100"/>
                </a:lnTo>
                <a:lnTo>
                  <a:pt x="623525" y="419100"/>
                </a:lnTo>
                <a:lnTo>
                  <a:pt x="609153" y="419100"/>
                </a:lnTo>
                <a:lnTo>
                  <a:pt x="577558" y="419100"/>
                </a:lnTo>
                <a:lnTo>
                  <a:pt x="559870" y="419100"/>
                </a:lnTo>
                <a:lnTo>
                  <a:pt x="552450" y="419100"/>
                </a:lnTo>
                <a:lnTo>
                  <a:pt x="513903" y="419100"/>
                </a:lnTo>
                <a:lnTo>
                  <a:pt x="503167" y="419100"/>
                </a:lnTo>
                <a:lnTo>
                  <a:pt x="481862" y="419100"/>
                </a:lnTo>
                <a:lnTo>
                  <a:pt x="457200" y="419100"/>
                </a:lnTo>
                <a:lnTo>
                  <a:pt x="432579" y="419100"/>
                </a:lnTo>
                <a:lnTo>
                  <a:pt x="425159" y="419100"/>
                </a:lnTo>
                <a:lnTo>
                  <a:pt x="386612" y="419100"/>
                </a:lnTo>
                <a:lnTo>
                  <a:pt x="375876" y="419100"/>
                </a:lnTo>
                <a:lnTo>
                  <a:pt x="361504" y="419100"/>
                </a:lnTo>
                <a:lnTo>
                  <a:pt x="329909" y="419100"/>
                </a:lnTo>
                <a:lnTo>
                  <a:pt x="312221" y="419100"/>
                </a:lnTo>
                <a:lnTo>
                  <a:pt x="304801" y="419100"/>
                </a:lnTo>
                <a:lnTo>
                  <a:pt x="272311" y="419100"/>
                </a:lnTo>
                <a:lnTo>
                  <a:pt x="266254" y="419100"/>
                </a:lnTo>
                <a:lnTo>
                  <a:pt x="255518" y="419100"/>
                </a:lnTo>
                <a:lnTo>
                  <a:pt x="223028" y="419100"/>
                </a:lnTo>
                <a:lnTo>
                  <a:pt x="215608" y="419100"/>
                </a:lnTo>
                <a:lnTo>
                  <a:pt x="209551" y="419100"/>
                </a:lnTo>
                <a:lnTo>
                  <a:pt x="177061" y="419100"/>
                </a:lnTo>
                <a:lnTo>
                  <a:pt x="166325" y="419100"/>
                </a:lnTo>
                <a:lnTo>
                  <a:pt x="151953" y="419100"/>
                </a:lnTo>
                <a:lnTo>
                  <a:pt x="120358" y="419100"/>
                </a:lnTo>
                <a:lnTo>
                  <a:pt x="102670" y="419100"/>
                </a:lnTo>
                <a:lnTo>
                  <a:pt x="95250" y="419100"/>
                </a:lnTo>
                <a:lnTo>
                  <a:pt x="56703" y="419100"/>
                </a:lnTo>
                <a:lnTo>
                  <a:pt x="45967" y="419100"/>
                </a:lnTo>
                <a:lnTo>
                  <a:pt x="0" y="4191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nvGrpSpPr>
          <p:cNvPr id="4" name="组合 3"/>
          <p:cNvGrpSpPr/>
          <p:nvPr userDrawn="1"/>
        </p:nvGrpSpPr>
        <p:grpSpPr bwMode="auto">
          <a:xfrm>
            <a:off x="-231775" y="0"/>
            <a:ext cx="1811338" cy="1038225"/>
            <a:chOff x="114" y="0"/>
            <a:chExt cx="2373" cy="1636"/>
          </a:xfrm>
        </p:grpSpPr>
        <p:sp>
          <p:nvSpPr>
            <p:cNvPr id="5" name="任意多边形 4"/>
            <p:cNvSpPr/>
            <p:nvPr/>
          </p:nvSpPr>
          <p:spPr>
            <a:xfrm>
              <a:off x="994"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252"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7" name="任意多边形 6"/>
            <p:cNvSpPr/>
            <p:nvPr/>
          </p:nvSpPr>
          <p:spPr>
            <a:xfrm>
              <a:off x="1507"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8" name="任意多边形 7"/>
            <p:cNvSpPr/>
            <p:nvPr/>
          </p:nvSpPr>
          <p:spPr>
            <a:xfrm>
              <a:off x="1763"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2021"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4" y="0"/>
              <a:ext cx="1092" cy="1636"/>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1" name="直接连接符 10"/>
          <p:cNvCxnSpPr/>
          <p:nvPr/>
        </p:nvCxnSpPr>
        <p:spPr>
          <a:xfrm>
            <a:off x="1581150" y="852488"/>
            <a:ext cx="1068863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hf sldNum="0"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Lst>
  <p:hf sldNum="0" hd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26.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27.xml"/><Relationship Id="rId7" Type="http://schemas.openxmlformats.org/officeDocument/2006/relationships/diagramColors" Target="../diagrams/colors2.xml"/><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image" Target="../media/image13.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17.png"/><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33.xml"/><Relationship Id="rId7" Type="http://schemas.openxmlformats.org/officeDocument/2006/relationships/diagramColors" Target="../diagrams/colors3.xml"/><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6.xml"/><Relationship Id="rId5" Type="http://schemas.openxmlformats.org/officeDocument/2006/relationships/image" Target="../media/image22.png"/><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37.xml"/><Relationship Id="rId5" Type="http://schemas.openxmlformats.org/officeDocument/2006/relationships/image" Target="../media/image24.png"/><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8.xml"/><Relationship Id="rId5" Type="http://schemas.openxmlformats.org/officeDocument/2006/relationships/image" Target="../media/image9.png"/><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39.xml"/><Relationship Id="rId5" Type="http://schemas.openxmlformats.org/officeDocument/2006/relationships/image" Target="../media/image27.png"/><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ags" Target="../tags/tag4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46.xml"/><Relationship Id="rId5" Type="http://schemas.openxmlformats.org/officeDocument/2006/relationships/image" Target="../media/image35.png"/><Relationship Id="rId4" Type="http://schemas.openxmlformats.org/officeDocument/2006/relationships/image" Target="../media/image3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4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tags" Target="../tags/tag54.xml"/></Relationships>
</file>

<file path=ppt/slides/_rels/slide5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55.xml"/><Relationship Id="rId7" Type="http://schemas.openxmlformats.org/officeDocument/2006/relationships/diagramColors" Target="../diagrams/colors4.xml"/><Relationship Id="rId2" Type="http://schemas.openxmlformats.org/officeDocument/2006/relationships/slideLayout" Target="../slideLayouts/slideLayout2.xml"/><Relationship Id="rId1" Type="http://schemas.openxmlformats.org/officeDocument/2006/relationships/tags" Target="../tags/tag55.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56.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56.xml"/><Relationship Id="rId7" Type="http://schemas.openxmlformats.org/officeDocument/2006/relationships/diagramColors" Target="../diagrams/colors5.xml"/><Relationship Id="rId2" Type="http://schemas.openxmlformats.org/officeDocument/2006/relationships/slideLayout" Target="../slideLayouts/slideLayout2.xml"/><Relationship Id="rId1" Type="http://schemas.openxmlformats.org/officeDocument/2006/relationships/tags" Target="../tags/tag56.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57.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57.xml"/><Relationship Id="rId7" Type="http://schemas.openxmlformats.org/officeDocument/2006/relationships/diagramColors" Target="../diagrams/colors6.xml"/><Relationship Id="rId2" Type="http://schemas.openxmlformats.org/officeDocument/2006/relationships/slideLayout" Target="../slideLayouts/slideLayout2.xml"/><Relationship Id="rId1" Type="http://schemas.openxmlformats.org/officeDocument/2006/relationships/tags" Target="../tags/tag5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58.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58.xml"/><Relationship Id="rId7" Type="http://schemas.openxmlformats.org/officeDocument/2006/relationships/diagramColors" Target="../diagrams/colors7.xml"/><Relationship Id="rId2" Type="http://schemas.openxmlformats.org/officeDocument/2006/relationships/slideLayout" Target="../slideLayouts/slideLayout2.xml"/><Relationship Id="rId1" Type="http://schemas.openxmlformats.org/officeDocument/2006/relationships/tags" Target="../tags/tag58.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59.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notesSlide" Target="../notesSlides/notesSlide59.xml"/><Relationship Id="rId7" Type="http://schemas.openxmlformats.org/officeDocument/2006/relationships/diagramColors" Target="../diagrams/colors8.xml"/><Relationship Id="rId2" Type="http://schemas.openxmlformats.org/officeDocument/2006/relationships/slideLayout" Target="../slideLayouts/slideLayout2.xml"/><Relationship Id="rId1" Type="http://schemas.openxmlformats.org/officeDocument/2006/relationships/tags" Target="../tags/tag59.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tags" Target="../tags/tag60.xml"/></Relationships>
</file>

<file path=ppt/slides/_rels/slide6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notesSlide" Target="../notesSlides/notesSlide61.xml"/><Relationship Id="rId7" Type="http://schemas.openxmlformats.org/officeDocument/2006/relationships/diagramColors" Target="../diagrams/colors9.xml"/><Relationship Id="rId2" Type="http://schemas.openxmlformats.org/officeDocument/2006/relationships/slideLayout" Target="../slideLayouts/slideLayout2.xml"/><Relationship Id="rId1" Type="http://schemas.openxmlformats.org/officeDocument/2006/relationships/tags" Target="../tags/tag6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62.xml"/><Relationship Id="rId4" Type="http://schemas.openxmlformats.org/officeDocument/2006/relationships/image" Target="../media/image39.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63.xml"/><Relationship Id="rId5" Type="http://schemas.openxmlformats.org/officeDocument/2006/relationships/hyperlink" Target="&#35838;&#20214;&#37197;&#22871;&#32032;&#26448;/HTML5&#26500;&#24314;&#32593;&#39029;&#39029;&#38754;&#32508;&#21512;&#31034;&#20363;&#26174;&#31034;&#25928;&#26524;.html" TargetMode="External"/><Relationship Id="rId4" Type="http://schemas.openxmlformats.org/officeDocument/2006/relationships/hyperlink" Target="&#35838;&#20214;&#37197;&#22871;&#32032;&#26448;/HTML5&#26500;&#24314;&#32593;&#39029;&#39029;&#38754;&#32508;&#21512;&#31034;&#20363;&#20195;&#30721;.txt"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5">
            <a:extLst>
              <a:ext uri="{FF2B5EF4-FFF2-40B4-BE49-F238E27FC236}">
                <a16:creationId xmlns:a16="http://schemas.microsoft.com/office/drawing/2014/main" id="{E7944977-3D75-4076-C6EE-7109926A9A45}"/>
              </a:ext>
            </a:extLst>
          </p:cNvPr>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37"/>
          <p:cNvSpPr txBox="1">
            <a:spLocks noChangeArrowheads="1"/>
          </p:cNvSpPr>
          <p:nvPr/>
        </p:nvSpPr>
        <p:spPr bwMode="auto">
          <a:xfrm>
            <a:off x="1336764" y="3758448"/>
            <a:ext cx="44979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dirty="0">
                <a:solidFill>
                  <a:schemeClr val="accent1"/>
                </a:solidFill>
                <a:latin typeface="微软雅黑" panose="020B0503020204020204" pitchFamily="34" charset="-122"/>
              </a:rPr>
              <a:t>第    </a:t>
            </a:r>
            <a:r>
              <a:rPr lang="zh-CN" altLang="en-US" sz="4800" b="1" dirty="0">
                <a:solidFill>
                  <a:schemeClr val="bg1"/>
                </a:solidFill>
                <a:latin typeface="微软雅黑" panose="020B0503020204020204" pitchFamily="34" charset="-122"/>
              </a:rPr>
              <a:t> </a:t>
            </a:r>
            <a:r>
              <a:rPr lang="zh-CN" altLang="en-US" sz="4800" b="1" dirty="0">
                <a:solidFill>
                  <a:schemeClr val="accent1"/>
                </a:solidFill>
                <a:latin typeface="微软雅黑" panose="020B0503020204020204" pitchFamily="34" charset="-122"/>
              </a:rPr>
              <a:t>   章</a:t>
            </a:r>
          </a:p>
        </p:txBody>
      </p:sp>
      <p:sp>
        <p:nvSpPr>
          <p:cNvPr id="6" name="任意多边形: 形状 5"/>
          <p:cNvSpPr/>
          <p:nvPr/>
        </p:nvSpPr>
        <p:spPr>
          <a:xfrm>
            <a:off x="3025365" y="3627212"/>
            <a:ext cx="1120775" cy="1093470"/>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800" b="1" dirty="0">
                <a:solidFill>
                  <a:schemeClr val="bg1"/>
                </a:solidFill>
              </a:rPr>
              <a:t>5</a:t>
            </a:r>
          </a:p>
        </p:txBody>
      </p:sp>
      <p:sp>
        <p:nvSpPr>
          <p:cNvPr id="9219" name="TextBox 37"/>
          <p:cNvSpPr txBox="1">
            <a:spLocks noChangeArrowheads="1"/>
          </p:cNvSpPr>
          <p:nvPr/>
        </p:nvSpPr>
        <p:spPr bwMode="auto">
          <a:xfrm>
            <a:off x="537933" y="5023962"/>
            <a:ext cx="629829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spc="150" dirty="0">
                <a:solidFill>
                  <a:schemeClr val="accent1"/>
                </a:solidFill>
                <a:uFillTx/>
                <a:latin typeface="微软雅黑" panose="020B0503020204020204" pitchFamily="34" charset="-122"/>
              </a:rPr>
              <a:t>使用 </a:t>
            </a:r>
            <a:r>
              <a:rPr lang="en-US" altLang="zh-CN" sz="4800" b="1" spc="150" dirty="0">
                <a:solidFill>
                  <a:schemeClr val="accent1"/>
                </a:solidFill>
                <a:uFillTx/>
                <a:latin typeface="微软雅黑" panose="020B0503020204020204" pitchFamily="34" charset="-122"/>
              </a:rPr>
              <a:t>HTML </a:t>
            </a:r>
            <a:r>
              <a:rPr lang="zh-CN" altLang="en-US" sz="4800" b="1" spc="150" dirty="0">
                <a:solidFill>
                  <a:schemeClr val="accent1"/>
                </a:solidFill>
                <a:uFillTx/>
                <a:latin typeface="微软雅黑" panose="020B0503020204020204" pitchFamily="34" charset="-122"/>
              </a:rPr>
              <a:t>构建网页</a:t>
            </a:r>
          </a:p>
        </p:txBody>
      </p:sp>
      <p:grpSp>
        <p:nvGrpSpPr>
          <p:cNvPr id="3" name="组合 2">
            <a:extLst>
              <a:ext uri="{FF2B5EF4-FFF2-40B4-BE49-F238E27FC236}">
                <a16:creationId xmlns:a16="http://schemas.microsoft.com/office/drawing/2014/main" id="{23BA6AC3-7F0D-3CC3-56CF-9DFC326D1D56}"/>
              </a:ext>
            </a:extLst>
          </p:cNvPr>
          <p:cNvGrpSpPr/>
          <p:nvPr/>
        </p:nvGrpSpPr>
        <p:grpSpPr>
          <a:xfrm>
            <a:off x="113212" y="459874"/>
            <a:ext cx="6629539" cy="3036101"/>
            <a:chOff x="193921" y="541200"/>
            <a:chExt cx="6629539" cy="3036101"/>
          </a:xfrm>
        </p:grpSpPr>
        <p:pic>
          <p:nvPicPr>
            <p:cNvPr id="2" name="图片 1">
              <a:extLst>
                <a:ext uri="{FF2B5EF4-FFF2-40B4-BE49-F238E27FC236}">
                  <a16:creationId xmlns:a16="http://schemas.microsoft.com/office/drawing/2014/main" id="{E3E1DBB1-0BEC-563C-95A8-D7CD8B38A548}"/>
                </a:ext>
              </a:extLst>
            </p:cNvPr>
            <p:cNvPicPr>
              <a:picLocks noChangeAspect="1"/>
            </p:cNvPicPr>
            <p:nvPr/>
          </p:nvPicPr>
          <p:blipFill>
            <a:blip r:embed="rId4"/>
            <a:stretch>
              <a:fillRect/>
            </a:stretch>
          </p:blipFill>
          <p:spPr>
            <a:xfrm>
              <a:off x="202630" y="565616"/>
              <a:ext cx="6620830" cy="3011685"/>
            </a:xfrm>
            <a:prstGeom prst="rect">
              <a:avLst/>
            </a:prstGeom>
          </p:spPr>
        </p:pic>
        <p:pic>
          <p:nvPicPr>
            <p:cNvPr id="19" name="图片 18">
              <a:extLst>
                <a:ext uri="{FF2B5EF4-FFF2-40B4-BE49-F238E27FC236}">
                  <a16:creationId xmlns:a16="http://schemas.microsoft.com/office/drawing/2014/main" id="{B14ED36D-7ED3-9E4B-BA28-E91A3A571982}"/>
                </a:ext>
              </a:extLst>
            </p:cNvPr>
            <p:cNvPicPr>
              <a:picLocks noChangeAspect="1"/>
            </p:cNvPicPr>
            <p:nvPr/>
          </p:nvPicPr>
          <p:blipFill>
            <a:blip r:embed="rId5"/>
            <a:stretch>
              <a:fillRect/>
            </a:stretch>
          </p:blipFill>
          <p:spPr>
            <a:xfrm>
              <a:off x="193921" y="541200"/>
              <a:ext cx="6620830" cy="3011685"/>
            </a:xfrm>
            <a:prstGeom prst="rect">
              <a:avLst/>
            </a:prstGeom>
          </p:spPr>
        </p:pic>
      </p:grpSp>
    </p:spTree>
    <p:extLst>
      <p:ext uri="{BB962C8B-B14F-4D97-AF65-F5344CB8AC3E}">
        <p14:creationId xmlns:p14="http://schemas.microsoft.com/office/powerpoint/2010/main" val="3704619761"/>
      </p:ext>
    </p:extLst>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5.2.2 </a:t>
            </a:r>
            <a:r>
              <a:rPr lang="zh-CN" altLang="en-US" sz="2400" b="1" noProof="1">
                <a:solidFill>
                  <a:srgbClr val="7030A0"/>
                </a:solidFill>
                <a:latin typeface="微软雅黑" panose="020B0503020204020204" pitchFamily="34" charset="-122"/>
                <a:sym typeface="+mn-ea"/>
              </a:rPr>
              <a:t>元素的嵌套</a:t>
            </a:r>
            <a:endParaRPr lang="en-US" altLang="en-US" sz="2400" b="1" noProof="1">
              <a:solidFill>
                <a:srgbClr val="7030A0"/>
              </a:solidFill>
              <a:latin typeface="微软雅黑" panose="020B0503020204020204" pitchFamily="34" charset="-122"/>
              <a:sym typeface="+mn-ea"/>
            </a:endParaRPr>
          </a:p>
        </p:txBody>
      </p:sp>
      <p:sp>
        <p:nvSpPr>
          <p:cNvPr id="18" name="文本框 17"/>
          <p:cNvSpPr txBox="1"/>
          <p:nvPr/>
        </p:nvSpPr>
        <p:spPr>
          <a:xfrm>
            <a:off x="886501" y="1260630"/>
            <a:ext cx="10418997" cy="161573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HTML </a:t>
            </a:r>
            <a:r>
              <a:rPr lang="zh-CN" altLang="en-US" sz="2000" dirty="0"/>
              <a:t>中可以把一个元素放到另一个元素之中，这称为元素的嵌套。例如，针对上一节中的语句，如果想要表明小狗非常可爱，可以将 </a:t>
            </a:r>
            <a:r>
              <a:rPr lang="en-US" altLang="zh-CN" sz="2000" dirty="0"/>
              <a:t>very </a:t>
            </a:r>
            <a:r>
              <a:rPr lang="zh-CN" altLang="en-US" sz="2000" dirty="0"/>
              <a:t>一词放在 </a:t>
            </a:r>
            <a:r>
              <a:rPr lang="en-US" altLang="zh-CN" sz="2000" dirty="0"/>
              <a:t>&lt;strong&gt; &lt;/strong&gt; </a:t>
            </a:r>
            <a:r>
              <a:rPr lang="zh-CN" altLang="en-US" sz="2000" dirty="0"/>
              <a:t>标签对中，使这个单词被着重强调：</a:t>
            </a:r>
          </a:p>
        </p:txBody>
      </p:sp>
      <p:sp>
        <p:nvSpPr>
          <p:cNvPr id="3" name="文本框 2">
            <a:extLst>
              <a:ext uri="{FF2B5EF4-FFF2-40B4-BE49-F238E27FC236}">
                <a16:creationId xmlns:a16="http://schemas.microsoft.com/office/drawing/2014/main" id="{D65DE562-BD57-D629-F027-702289E39B62}"/>
              </a:ext>
            </a:extLst>
          </p:cNvPr>
          <p:cNvSpPr txBox="1"/>
          <p:nvPr/>
        </p:nvSpPr>
        <p:spPr>
          <a:xfrm>
            <a:off x="2291918" y="3187453"/>
            <a:ext cx="7608162" cy="400110"/>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pPr algn="ctr"/>
            <a:r>
              <a:rPr lang="en-US" altLang="zh-CN" sz="2000" kern="0" dirty="0">
                <a:solidFill>
                  <a:srgbClr val="231F20"/>
                </a:solidFill>
                <a:effectLst/>
                <a:latin typeface="Courier New" panose="02070309020205020404" pitchFamily="49" charset="0"/>
                <a:ea typeface="等线" panose="02010600030101010101" pitchFamily="2" charset="-122"/>
              </a:rPr>
              <a:t>&lt;p&gt;The dog is &lt;strong&gt;very&lt;/strong&gt; lovely&lt;/p&gt;</a:t>
            </a:r>
            <a:endParaRPr lang="zh-CN" altLang="en-US" sz="2000" dirty="0"/>
          </a:p>
        </p:txBody>
      </p:sp>
      <p:sp>
        <p:nvSpPr>
          <p:cNvPr id="4" name="文本框 3">
            <a:extLst>
              <a:ext uri="{FF2B5EF4-FFF2-40B4-BE49-F238E27FC236}">
                <a16:creationId xmlns:a16="http://schemas.microsoft.com/office/drawing/2014/main" id="{5AA56407-1F6A-8EB8-86E6-DEB4CA5A6C84}"/>
              </a:ext>
            </a:extLst>
          </p:cNvPr>
          <p:cNvSpPr txBox="1"/>
          <p:nvPr/>
        </p:nvSpPr>
        <p:spPr>
          <a:xfrm>
            <a:off x="886500" y="4069139"/>
            <a:ext cx="10418997" cy="795824"/>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上面的语句就构成了元素的嵌套。上述代码在执行时，会先打开</a:t>
            </a:r>
            <a:r>
              <a:rPr lang="en-US" altLang="zh-CN" sz="2000" dirty="0"/>
              <a:t>&lt;p&gt; </a:t>
            </a:r>
            <a:r>
              <a:rPr lang="zh-CN" altLang="en-US" sz="2000" dirty="0"/>
              <a:t>元素，然后才打开 </a:t>
            </a:r>
            <a:r>
              <a:rPr lang="en-US" altLang="zh-CN" sz="2000" dirty="0"/>
              <a:t>&lt;strong&gt; </a:t>
            </a:r>
            <a:r>
              <a:rPr lang="zh-CN" altLang="en-US" sz="2000" dirty="0"/>
              <a:t>元素，因此必须先将</a:t>
            </a:r>
            <a:r>
              <a:rPr lang="en-US" altLang="zh-CN" sz="2000" dirty="0"/>
              <a:t>&lt;strong&gt; </a:t>
            </a:r>
            <a:r>
              <a:rPr lang="zh-CN" altLang="en-US" sz="2000" dirty="0"/>
              <a:t>元素关闭，然后再去关闭</a:t>
            </a:r>
            <a:r>
              <a:rPr lang="en-US" altLang="zh-CN" sz="2000" dirty="0"/>
              <a:t>&lt;p&gt; </a:t>
            </a:r>
            <a:r>
              <a:rPr lang="zh-CN" altLang="en-US" sz="2000" dirty="0"/>
              <a:t>元素。只有所有的元素都被正确地打开和关闭，页面效果才能以想要的方式呈现。</a:t>
            </a:r>
          </a:p>
        </p:txBody>
      </p:sp>
    </p:spTree>
    <p:custDataLst>
      <p:tags r:id="rId1"/>
    </p:custDataLst>
    <p:extLst>
      <p:ext uri="{BB962C8B-B14F-4D97-AF65-F5344CB8AC3E}">
        <p14:creationId xmlns:p14="http://schemas.microsoft.com/office/powerpoint/2010/main" val="959925485"/>
      </p:ext>
    </p:extLst>
  </p:cSld>
  <p:clrMapOvr>
    <a:masterClrMapping/>
  </p:clrMapOvr>
  <p:transition>
    <p:strips dir="l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5.2.3 </a:t>
            </a:r>
            <a:r>
              <a:rPr lang="zh-CN" altLang="en-US" sz="2400" b="1" noProof="1">
                <a:solidFill>
                  <a:srgbClr val="7030A0"/>
                </a:solidFill>
                <a:latin typeface="微软雅黑" panose="020B0503020204020204" pitchFamily="34" charset="-122"/>
                <a:sym typeface="+mn-ea"/>
              </a:rPr>
              <a:t>元素的类型</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B21F9606-1D84-42F8-D4AA-AC9360D6194F}"/>
              </a:ext>
            </a:extLst>
          </p:cNvPr>
          <p:cNvSpPr txBox="1"/>
          <p:nvPr/>
        </p:nvSpPr>
        <p:spPr>
          <a:xfrm>
            <a:off x="1502227" y="2508366"/>
            <a:ext cx="9187545" cy="3169621"/>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b="1" dirty="0">
                <a:solidFill>
                  <a:srgbClr val="DFA000"/>
                </a:solidFill>
              </a:rPr>
              <a:t>块级元素：</a:t>
            </a:r>
            <a:r>
              <a:rPr lang="zh-CN" altLang="en-US" sz="2000" dirty="0"/>
              <a:t>块级元素在页面中以块的形式展现。一个块级元素出现在它前面的内容之后的新行上。任何跟在块级元素后面的内容也会出现在新的行上。块级元素通常是页面上的结构元素。例如，一个块级元素可能代表标题、段落、列表、导航菜单或页脚。</a:t>
            </a:r>
            <a:endParaRPr lang="en-US" altLang="zh-CN" sz="2000" dirty="0"/>
          </a:p>
        </p:txBody>
      </p:sp>
      <p:sp>
        <p:nvSpPr>
          <p:cNvPr id="6" name="文本框 3">
            <a:extLst>
              <a:ext uri="{FF2B5EF4-FFF2-40B4-BE49-F238E27FC236}">
                <a16:creationId xmlns:a16="http://schemas.microsoft.com/office/drawing/2014/main" id="{6D681741-BF6D-29FD-FBF4-F4AF09A6255E}"/>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块级元素</a:t>
            </a:r>
          </a:p>
        </p:txBody>
      </p:sp>
      <p:grpSp>
        <p:nvGrpSpPr>
          <p:cNvPr id="7" name="组合 6">
            <a:extLst>
              <a:ext uri="{FF2B5EF4-FFF2-40B4-BE49-F238E27FC236}">
                <a16:creationId xmlns:a16="http://schemas.microsoft.com/office/drawing/2014/main" id="{5F71FFAB-EE81-7A54-2B40-94A8571363BA}"/>
              </a:ext>
            </a:extLst>
          </p:cNvPr>
          <p:cNvGrpSpPr/>
          <p:nvPr/>
        </p:nvGrpSpPr>
        <p:grpSpPr>
          <a:xfrm>
            <a:off x="877888" y="1343534"/>
            <a:ext cx="1003300" cy="722312"/>
            <a:chOff x="877888" y="1586140"/>
            <a:chExt cx="1003300" cy="722312"/>
          </a:xfrm>
        </p:grpSpPr>
        <p:sp>
          <p:nvSpPr>
            <p:cNvPr id="8" name="íṩľíḍè-Freeform: Shape 9">
              <a:extLst>
                <a:ext uri="{FF2B5EF4-FFF2-40B4-BE49-F238E27FC236}">
                  <a16:creationId xmlns:a16="http://schemas.microsoft.com/office/drawing/2014/main" id="{11DCC70B-16EB-AD7D-98B6-70A5DED81BE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íṩľíḍè-Oval 10">
              <a:extLst>
                <a:ext uri="{FF2B5EF4-FFF2-40B4-BE49-F238E27FC236}">
                  <a16:creationId xmlns:a16="http://schemas.microsoft.com/office/drawing/2014/main" id="{5434C785-2AEC-D680-F5FD-552FAB28D08E}"/>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1977084008"/>
      </p:ext>
    </p:extLst>
  </p:cSld>
  <p:clrMapOvr>
    <a:masterClrMapping/>
  </p:clrMapOvr>
  <p:transition>
    <p:strips dir="l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5.2.3 </a:t>
            </a:r>
            <a:r>
              <a:rPr lang="zh-CN" altLang="en-US" sz="2400" b="1" noProof="1">
                <a:solidFill>
                  <a:srgbClr val="7030A0"/>
                </a:solidFill>
                <a:latin typeface="微软雅黑" panose="020B0503020204020204" pitchFamily="34" charset="-122"/>
                <a:sym typeface="+mn-ea"/>
              </a:rPr>
              <a:t>元素的类型</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B21F9606-1D84-42F8-D4AA-AC9360D6194F}"/>
              </a:ext>
            </a:extLst>
          </p:cNvPr>
          <p:cNvSpPr txBox="1"/>
          <p:nvPr/>
        </p:nvSpPr>
        <p:spPr>
          <a:xfrm>
            <a:off x="714101" y="2525784"/>
            <a:ext cx="4331017" cy="2407951"/>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b="1" dirty="0">
                <a:solidFill>
                  <a:srgbClr val="DFA000"/>
                </a:solidFill>
              </a:rPr>
              <a:t>内联元素：</a:t>
            </a:r>
            <a:r>
              <a:rPr lang="zh-CN" altLang="en-US" sz="2000" dirty="0"/>
              <a:t>内联元素通常出现在块级元素中并环绕文档内容的一小部分，而不是一整个段落或者一组内容。内联元素不会导致文本换行。</a:t>
            </a:r>
          </a:p>
        </p:txBody>
      </p:sp>
      <p:sp>
        <p:nvSpPr>
          <p:cNvPr id="6" name="文本框 3">
            <a:extLst>
              <a:ext uri="{FF2B5EF4-FFF2-40B4-BE49-F238E27FC236}">
                <a16:creationId xmlns:a16="http://schemas.microsoft.com/office/drawing/2014/main" id="{6D681741-BF6D-29FD-FBF4-F4AF09A6255E}"/>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内联元素</a:t>
            </a:r>
          </a:p>
        </p:txBody>
      </p:sp>
      <p:grpSp>
        <p:nvGrpSpPr>
          <p:cNvPr id="7" name="组合 6">
            <a:extLst>
              <a:ext uri="{FF2B5EF4-FFF2-40B4-BE49-F238E27FC236}">
                <a16:creationId xmlns:a16="http://schemas.microsoft.com/office/drawing/2014/main" id="{5F71FFAB-EE81-7A54-2B40-94A8571363BA}"/>
              </a:ext>
            </a:extLst>
          </p:cNvPr>
          <p:cNvGrpSpPr/>
          <p:nvPr/>
        </p:nvGrpSpPr>
        <p:grpSpPr>
          <a:xfrm>
            <a:off x="877888" y="1343534"/>
            <a:ext cx="1003300" cy="722312"/>
            <a:chOff x="877888" y="1586140"/>
            <a:chExt cx="1003300" cy="722312"/>
          </a:xfrm>
        </p:grpSpPr>
        <p:sp>
          <p:nvSpPr>
            <p:cNvPr id="8" name="íṩľíḍè-Freeform: Shape 9">
              <a:extLst>
                <a:ext uri="{FF2B5EF4-FFF2-40B4-BE49-F238E27FC236}">
                  <a16:creationId xmlns:a16="http://schemas.microsoft.com/office/drawing/2014/main" id="{11DCC70B-16EB-AD7D-98B6-70A5DED81BE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íṩľíḍè-Oval 10">
              <a:extLst>
                <a:ext uri="{FF2B5EF4-FFF2-40B4-BE49-F238E27FC236}">
                  <a16:creationId xmlns:a16="http://schemas.microsoft.com/office/drawing/2014/main" id="{5434C785-2AEC-D680-F5FD-552FAB28D08E}"/>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10" name="文本框 9">
            <a:extLst>
              <a:ext uri="{FF2B5EF4-FFF2-40B4-BE49-F238E27FC236}">
                <a16:creationId xmlns:a16="http://schemas.microsoft.com/office/drawing/2014/main" id="{CA2C9747-160A-EDD2-E8E3-D90BB531F6E5}"/>
              </a:ext>
            </a:extLst>
          </p:cNvPr>
          <p:cNvSpPr txBox="1"/>
          <p:nvPr/>
        </p:nvSpPr>
        <p:spPr>
          <a:xfrm>
            <a:off x="6400802" y="1702714"/>
            <a:ext cx="4509476" cy="1323439"/>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r>
              <a:rPr lang="pt-BR" altLang="zh-CN" sz="2000" kern="0" dirty="0">
                <a:solidFill>
                  <a:srgbClr val="231F20"/>
                </a:solidFill>
                <a:effectLst/>
                <a:latin typeface="Courier New" panose="02070309020205020404" pitchFamily="49" charset="0"/>
                <a:ea typeface="等线" panose="02010600030101010101" pitchFamily="2" charset="-122"/>
              </a:rPr>
              <a:t>&lt;em&gt; </a:t>
            </a:r>
            <a:r>
              <a:rPr lang="zh-CN" altLang="pt-BR" sz="2000" kern="0" dirty="0">
                <a:solidFill>
                  <a:srgbClr val="231F20"/>
                </a:solidFill>
                <a:effectLst/>
                <a:latin typeface="Courier New" panose="02070309020205020404" pitchFamily="49" charset="0"/>
                <a:ea typeface="等线" panose="02010600030101010101" pitchFamily="2" charset="-122"/>
              </a:rPr>
              <a:t>前天</a:t>
            </a:r>
            <a:r>
              <a:rPr lang="pt-BR" altLang="zh-CN" sz="2000" kern="0" dirty="0">
                <a:solidFill>
                  <a:srgbClr val="231F20"/>
                </a:solidFill>
                <a:effectLst/>
                <a:latin typeface="Courier New" panose="02070309020205020404" pitchFamily="49" charset="0"/>
                <a:ea typeface="等线" panose="02010600030101010101" pitchFamily="2" charset="-122"/>
              </a:rPr>
              <a:t>&lt;/em&gt;&lt;em&gt; </a:t>
            </a:r>
            <a:r>
              <a:rPr lang="zh-CN" altLang="pt-BR" sz="2000" kern="0" dirty="0">
                <a:solidFill>
                  <a:srgbClr val="231F20"/>
                </a:solidFill>
                <a:effectLst/>
                <a:latin typeface="Courier New" panose="02070309020205020404" pitchFamily="49" charset="0"/>
                <a:ea typeface="等线" panose="02010600030101010101" pitchFamily="2" charset="-122"/>
              </a:rPr>
              <a:t>昨天</a:t>
            </a:r>
            <a:r>
              <a:rPr lang="pt-BR" altLang="zh-CN" sz="2000" kern="0" dirty="0">
                <a:solidFill>
                  <a:srgbClr val="231F20"/>
                </a:solidFill>
                <a:effectLst/>
                <a:latin typeface="Courier New" panose="02070309020205020404" pitchFamily="49" charset="0"/>
                <a:ea typeface="等线" panose="02010600030101010101" pitchFamily="2" charset="-122"/>
              </a:rPr>
              <a:t>&lt;/em&gt;</a:t>
            </a:r>
          </a:p>
          <a:p>
            <a:r>
              <a:rPr lang="pt-BR" altLang="zh-CN" sz="2000" kern="0" dirty="0">
                <a:solidFill>
                  <a:srgbClr val="231F20"/>
                </a:solidFill>
                <a:effectLst/>
                <a:latin typeface="Courier New" panose="02070309020205020404" pitchFamily="49" charset="0"/>
                <a:ea typeface="等线" panose="02010600030101010101" pitchFamily="2" charset="-122"/>
              </a:rPr>
              <a:t>&lt;em&gt; </a:t>
            </a:r>
            <a:r>
              <a:rPr lang="zh-CN" altLang="pt-BR" sz="2000" kern="0" dirty="0">
                <a:solidFill>
                  <a:srgbClr val="231F20"/>
                </a:solidFill>
                <a:effectLst/>
                <a:latin typeface="Courier New" panose="02070309020205020404" pitchFamily="49" charset="0"/>
                <a:ea typeface="等线" panose="02010600030101010101" pitchFamily="2" charset="-122"/>
              </a:rPr>
              <a:t>今天</a:t>
            </a:r>
            <a:r>
              <a:rPr lang="pt-BR" altLang="zh-CN" sz="2000" kern="0" dirty="0">
                <a:solidFill>
                  <a:srgbClr val="231F20"/>
                </a:solidFill>
                <a:effectLst/>
                <a:latin typeface="Courier New" panose="02070309020205020404" pitchFamily="49" charset="0"/>
                <a:ea typeface="等线" panose="02010600030101010101" pitchFamily="2" charset="-122"/>
              </a:rPr>
              <a:t>&lt;/em&gt;</a:t>
            </a:r>
          </a:p>
          <a:p>
            <a:r>
              <a:rPr lang="pt-BR" altLang="zh-CN" sz="2000" kern="0" dirty="0">
                <a:solidFill>
                  <a:srgbClr val="231F20"/>
                </a:solidFill>
                <a:effectLst/>
                <a:latin typeface="Courier New" panose="02070309020205020404" pitchFamily="49" charset="0"/>
                <a:ea typeface="等线" panose="02010600030101010101" pitchFamily="2" charset="-122"/>
              </a:rPr>
              <a:t>&lt;p&gt; </a:t>
            </a:r>
            <a:r>
              <a:rPr lang="zh-CN" altLang="pt-BR" sz="2000" kern="0" dirty="0">
                <a:solidFill>
                  <a:srgbClr val="231F20"/>
                </a:solidFill>
                <a:effectLst/>
                <a:latin typeface="Courier New" panose="02070309020205020404" pitchFamily="49" charset="0"/>
                <a:ea typeface="等线" panose="02010600030101010101" pitchFamily="2" charset="-122"/>
              </a:rPr>
              <a:t>明天</a:t>
            </a:r>
            <a:r>
              <a:rPr lang="pt-BR" altLang="zh-CN" sz="2000" kern="0" dirty="0">
                <a:solidFill>
                  <a:srgbClr val="231F20"/>
                </a:solidFill>
                <a:effectLst/>
                <a:latin typeface="Courier New" panose="02070309020205020404" pitchFamily="49" charset="0"/>
                <a:ea typeface="等线" panose="02010600030101010101" pitchFamily="2" charset="-122"/>
              </a:rPr>
              <a:t>&lt;/p&gt;&lt;p&gt; </a:t>
            </a:r>
            <a:r>
              <a:rPr lang="zh-CN" altLang="pt-BR" sz="2000" kern="0" dirty="0">
                <a:solidFill>
                  <a:srgbClr val="231F20"/>
                </a:solidFill>
                <a:effectLst/>
                <a:latin typeface="Courier New" panose="02070309020205020404" pitchFamily="49" charset="0"/>
                <a:ea typeface="等线" panose="02010600030101010101" pitchFamily="2" charset="-122"/>
              </a:rPr>
              <a:t>后天</a:t>
            </a:r>
            <a:r>
              <a:rPr lang="pt-BR" altLang="zh-CN" sz="2000" kern="0" dirty="0">
                <a:solidFill>
                  <a:srgbClr val="231F20"/>
                </a:solidFill>
                <a:effectLst/>
                <a:latin typeface="Courier New" panose="02070309020205020404" pitchFamily="49" charset="0"/>
                <a:ea typeface="等线" panose="02010600030101010101" pitchFamily="2" charset="-122"/>
              </a:rPr>
              <a:t>&lt;/p&gt;</a:t>
            </a:r>
          </a:p>
          <a:p>
            <a:r>
              <a:rPr lang="pt-BR" altLang="zh-CN" sz="2000" kern="0" dirty="0">
                <a:solidFill>
                  <a:srgbClr val="231F20"/>
                </a:solidFill>
                <a:effectLst/>
                <a:latin typeface="Courier New" panose="02070309020205020404" pitchFamily="49" charset="0"/>
                <a:ea typeface="等线" panose="02010600030101010101" pitchFamily="2" charset="-122"/>
              </a:rPr>
              <a:t>&lt;p&gt; </a:t>
            </a:r>
            <a:r>
              <a:rPr lang="zh-CN" altLang="pt-BR" sz="2000" kern="0" dirty="0">
                <a:solidFill>
                  <a:srgbClr val="231F20"/>
                </a:solidFill>
                <a:effectLst/>
                <a:latin typeface="Courier New" panose="02070309020205020404" pitchFamily="49" charset="0"/>
                <a:ea typeface="等线" panose="02010600030101010101" pitchFamily="2" charset="-122"/>
              </a:rPr>
              <a:t>大后天</a:t>
            </a:r>
            <a:r>
              <a:rPr lang="pt-BR" altLang="zh-CN" sz="2000" kern="0" dirty="0">
                <a:solidFill>
                  <a:srgbClr val="231F20"/>
                </a:solidFill>
                <a:effectLst/>
                <a:latin typeface="Courier New" panose="02070309020205020404" pitchFamily="49" charset="0"/>
                <a:ea typeface="等线" panose="02010600030101010101" pitchFamily="2" charset="-122"/>
              </a:rPr>
              <a:t>&lt;/p&gt;</a:t>
            </a:r>
            <a:endParaRPr lang="zh-CN" altLang="en-US" sz="2000" dirty="0"/>
          </a:p>
        </p:txBody>
      </p:sp>
      <p:pic>
        <p:nvPicPr>
          <p:cNvPr id="13" name="图片 12">
            <a:extLst>
              <a:ext uri="{FF2B5EF4-FFF2-40B4-BE49-F238E27FC236}">
                <a16:creationId xmlns:a16="http://schemas.microsoft.com/office/drawing/2014/main" id="{2EB1108F-2C30-4E97-8851-94DC706E5B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19552" y="3729759"/>
            <a:ext cx="5471976" cy="2679799"/>
          </a:xfrm>
          <a:prstGeom prst="rect">
            <a:avLst/>
          </a:prstGeom>
        </p:spPr>
      </p:pic>
    </p:spTree>
    <p:custDataLst>
      <p:tags r:id="rId1"/>
    </p:custDataLst>
    <p:extLst>
      <p:ext uri="{BB962C8B-B14F-4D97-AF65-F5344CB8AC3E}">
        <p14:creationId xmlns:p14="http://schemas.microsoft.com/office/powerpoint/2010/main" val="665209912"/>
      </p:ext>
    </p:extLst>
  </p:cSld>
  <p:clrMapOvr>
    <a:masterClrMapping/>
  </p:clrMapOvr>
  <p:transition>
    <p:strips dir="l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5.2.3 </a:t>
            </a:r>
            <a:r>
              <a:rPr lang="zh-CN" altLang="en-US" sz="2400" b="1" noProof="1">
                <a:solidFill>
                  <a:srgbClr val="7030A0"/>
                </a:solidFill>
                <a:latin typeface="微软雅黑" panose="020B0503020204020204" pitchFamily="34" charset="-122"/>
                <a:sym typeface="+mn-ea"/>
              </a:rPr>
              <a:t>元素的类型</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B21F9606-1D84-42F8-D4AA-AC9360D6194F}"/>
              </a:ext>
            </a:extLst>
          </p:cNvPr>
          <p:cNvSpPr txBox="1"/>
          <p:nvPr/>
        </p:nvSpPr>
        <p:spPr>
          <a:xfrm>
            <a:off x="714101" y="2525784"/>
            <a:ext cx="4331017" cy="2407951"/>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b="1" dirty="0">
                <a:solidFill>
                  <a:srgbClr val="DFA000"/>
                </a:solidFill>
              </a:rPr>
              <a:t>空元素：</a:t>
            </a:r>
            <a:r>
              <a:rPr lang="zh-CN" altLang="en-US" sz="2000" dirty="0"/>
              <a:t>不是所有元素都拥有开始标签、内容和结束标签。一些元素只有一个标签，通常用来在此元素所在位置插入或嵌入一些东西，这些元素被称为空元素。</a:t>
            </a:r>
          </a:p>
        </p:txBody>
      </p:sp>
      <p:sp>
        <p:nvSpPr>
          <p:cNvPr id="6" name="文本框 3">
            <a:extLst>
              <a:ext uri="{FF2B5EF4-FFF2-40B4-BE49-F238E27FC236}">
                <a16:creationId xmlns:a16="http://schemas.microsoft.com/office/drawing/2014/main" id="{6D681741-BF6D-29FD-FBF4-F4AF09A6255E}"/>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空元素</a:t>
            </a:r>
          </a:p>
        </p:txBody>
      </p:sp>
      <p:grpSp>
        <p:nvGrpSpPr>
          <p:cNvPr id="7" name="组合 6">
            <a:extLst>
              <a:ext uri="{FF2B5EF4-FFF2-40B4-BE49-F238E27FC236}">
                <a16:creationId xmlns:a16="http://schemas.microsoft.com/office/drawing/2014/main" id="{5F71FFAB-EE81-7A54-2B40-94A8571363BA}"/>
              </a:ext>
            </a:extLst>
          </p:cNvPr>
          <p:cNvGrpSpPr/>
          <p:nvPr/>
        </p:nvGrpSpPr>
        <p:grpSpPr>
          <a:xfrm>
            <a:off x="877888" y="1343534"/>
            <a:ext cx="1003300" cy="722312"/>
            <a:chOff x="877888" y="1586140"/>
            <a:chExt cx="1003300" cy="722312"/>
          </a:xfrm>
        </p:grpSpPr>
        <p:sp>
          <p:nvSpPr>
            <p:cNvPr id="8" name="íṩľíḍè-Freeform: Shape 9">
              <a:extLst>
                <a:ext uri="{FF2B5EF4-FFF2-40B4-BE49-F238E27FC236}">
                  <a16:creationId xmlns:a16="http://schemas.microsoft.com/office/drawing/2014/main" id="{11DCC70B-16EB-AD7D-98B6-70A5DED81BE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íṩľíḍè-Oval 10">
              <a:extLst>
                <a:ext uri="{FF2B5EF4-FFF2-40B4-BE49-F238E27FC236}">
                  <a16:creationId xmlns:a16="http://schemas.microsoft.com/office/drawing/2014/main" id="{5434C785-2AEC-D680-F5FD-552FAB28D08E}"/>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10" name="文本框 9">
            <a:extLst>
              <a:ext uri="{FF2B5EF4-FFF2-40B4-BE49-F238E27FC236}">
                <a16:creationId xmlns:a16="http://schemas.microsoft.com/office/drawing/2014/main" id="{CA2C9747-160A-EDD2-E8E3-D90BB531F6E5}"/>
              </a:ext>
            </a:extLst>
          </p:cNvPr>
          <p:cNvSpPr txBox="1"/>
          <p:nvPr/>
        </p:nvSpPr>
        <p:spPr>
          <a:xfrm>
            <a:off x="5538652" y="2065846"/>
            <a:ext cx="6374674" cy="707886"/>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r>
              <a:rPr lang="en-US" altLang="zh-CN" sz="2000" kern="0" dirty="0">
                <a:solidFill>
                  <a:srgbClr val="231F20"/>
                </a:solidFill>
                <a:effectLst/>
                <a:latin typeface="Courier New" panose="02070309020205020404" pitchFamily="49" charset="0"/>
                <a:ea typeface="等线" panose="02010600030101010101" pitchFamily="2" charset="-122"/>
              </a:rPr>
              <a:t>&lt;</a:t>
            </a:r>
            <a:r>
              <a:rPr lang="en-US" altLang="zh-CN" sz="2000" kern="0" dirty="0" err="1">
                <a:solidFill>
                  <a:srgbClr val="231F20"/>
                </a:solidFill>
                <a:effectLst/>
                <a:latin typeface="Courier New" panose="02070309020205020404" pitchFamily="49" charset="0"/>
                <a:ea typeface="等线" panose="02010600030101010101" pitchFamily="2" charset="-122"/>
              </a:rPr>
              <a:t>img</a:t>
            </a:r>
            <a:endParaRPr lang="en-US" altLang="zh-CN" sz="2000" kern="0" dirty="0">
              <a:solidFill>
                <a:srgbClr val="231F20"/>
              </a:solidFill>
              <a:effectLst/>
              <a:latin typeface="Courier New" panose="02070309020205020404" pitchFamily="49" charset="0"/>
              <a:ea typeface="等线" panose="02010600030101010101" pitchFamily="2" charset="-122"/>
            </a:endParaRPr>
          </a:p>
          <a:p>
            <a:r>
              <a:rPr lang="en-US" altLang="zh-CN" sz="2000" kern="0" dirty="0" err="1">
                <a:solidFill>
                  <a:srgbClr val="231F20"/>
                </a:solidFill>
                <a:effectLst/>
                <a:latin typeface="Courier New" panose="02070309020205020404" pitchFamily="49" charset="0"/>
                <a:ea typeface="等线" panose="02010600030101010101" pitchFamily="2" charset="-122"/>
              </a:rPr>
              <a:t>src</a:t>
            </a:r>
            <a:r>
              <a:rPr lang="en-US" altLang="zh-CN" sz="2000" kern="0" dirty="0">
                <a:solidFill>
                  <a:srgbClr val="231F20"/>
                </a:solidFill>
                <a:effectLst/>
                <a:latin typeface="Courier New" panose="02070309020205020404" pitchFamily="49" charset="0"/>
                <a:ea typeface="等线" panose="02010600030101010101" pitchFamily="2" charset="-122"/>
              </a:rPr>
              <a:t>="C:\website\test01\images\dog.png"/&gt;</a:t>
            </a:r>
            <a:endParaRPr lang="zh-CN" altLang="en-US" sz="2000" dirty="0"/>
          </a:p>
        </p:txBody>
      </p:sp>
      <p:pic>
        <p:nvPicPr>
          <p:cNvPr id="4" name="图片 3">
            <a:extLst>
              <a:ext uri="{FF2B5EF4-FFF2-40B4-BE49-F238E27FC236}">
                <a16:creationId xmlns:a16="http://schemas.microsoft.com/office/drawing/2014/main" id="{187110D8-BD27-6F83-12E7-41601F1DD4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6281" y="3485182"/>
            <a:ext cx="3679416" cy="2525652"/>
          </a:xfrm>
          <a:prstGeom prst="rect">
            <a:avLst/>
          </a:prstGeom>
        </p:spPr>
      </p:pic>
    </p:spTree>
    <p:custDataLst>
      <p:tags r:id="rId1"/>
    </p:custDataLst>
    <p:extLst>
      <p:ext uri="{BB962C8B-B14F-4D97-AF65-F5344CB8AC3E}">
        <p14:creationId xmlns:p14="http://schemas.microsoft.com/office/powerpoint/2010/main" val="2259382832"/>
      </p:ext>
    </p:extLst>
  </p:cSld>
  <p:clrMapOvr>
    <a:masterClrMapping/>
  </p:clrMapOvr>
  <p:transition>
    <p:strips dir="l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5.2.4 </a:t>
            </a:r>
            <a:r>
              <a:rPr lang="zh-CN" altLang="en-US" sz="2400" b="1" noProof="1">
                <a:solidFill>
                  <a:srgbClr val="7030A0"/>
                </a:solidFill>
                <a:latin typeface="微软雅黑" panose="020B0503020204020204" pitchFamily="34" charset="-122"/>
                <a:sym typeface="+mn-ea"/>
              </a:rPr>
              <a:t>元素的内容类别</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B21F9606-1D84-42F8-D4AA-AC9360D6194F}"/>
              </a:ext>
            </a:extLst>
          </p:cNvPr>
          <p:cNvSpPr txBox="1"/>
          <p:nvPr/>
        </p:nvSpPr>
        <p:spPr>
          <a:xfrm>
            <a:off x="1502227" y="2508366"/>
            <a:ext cx="9187545" cy="3169621"/>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主根元素是一个 </a:t>
            </a:r>
            <a:r>
              <a:rPr lang="en-US" altLang="zh-CN" sz="2000" dirty="0"/>
              <a:t>HTML </a:t>
            </a:r>
            <a:r>
              <a:rPr lang="zh-CN" altLang="en-US" sz="2000" dirty="0"/>
              <a:t>文档的根（顶级元素），所以它也被称为根元素。</a:t>
            </a:r>
            <a:r>
              <a:rPr lang="en-US" altLang="zh-CN" sz="2000" dirty="0"/>
              <a:t>HTML </a:t>
            </a:r>
            <a:r>
              <a:rPr lang="zh-CN" altLang="en-US" sz="2000" dirty="0"/>
              <a:t>的主根元素是 </a:t>
            </a:r>
            <a:r>
              <a:rPr lang="en-US" altLang="zh-CN" sz="2000" dirty="0"/>
              <a:t>&lt;html&gt;</a:t>
            </a:r>
            <a:r>
              <a:rPr lang="zh-CN" altLang="en-US" sz="2000" dirty="0"/>
              <a:t>。在 </a:t>
            </a:r>
            <a:r>
              <a:rPr lang="en-US" altLang="zh-CN" sz="2000" dirty="0"/>
              <a:t>HTML </a:t>
            </a:r>
            <a:r>
              <a:rPr lang="zh-CN" altLang="en-US" sz="2000" dirty="0"/>
              <a:t>文档结构中，</a:t>
            </a:r>
            <a:r>
              <a:rPr lang="en-US" altLang="zh-CN" sz="2000" dirty="0"/>
              <a:t>&lt;html&gt; </a:t>
            </a:r>
            <a:r>
              <a:rPr lang="zh-CN" altLang="en-US" sz="2000" dirty="0"/>
              <a:t>元素是最外层的容器，所有其他</a:t>
            </a:r>
            <a:r>
              <a:rPr lang="en-US" altLang="zh-CN" sz="2000" dirty="0"/>
              <a:t>HTML </a:t>
            </a:r>
            <a:r>
              <a:rPr lang="zh-CN" altLang="en-US" sz="2000" dirty="0"/>
              <a:t>元素都必须嵌套在这个元素之内。它标志着文档是一个 </a:t>
            </a:r>
            <a:r>
              <a:rPr lang="en-US" altLang="zh-CN" sz="2000" dirty="0"/>
              <a:t>HTML </a:t>
            </a:r>
            <a:r>
              <a:rPr lang="zh-CN" altLang="en-US" sz="2000" dirty="0"/>
              <a:t>文档，并定义了整个网页内容的范围。</a:t>
            </a:r>
          </a:p>
          <a:p>
            <a:pPr marL="0" indent="457200" eaLnBrk="1" latinLnBrk="0" hangingPunct="1">
              <a:lnSpc>
                <a:spcPct val="150000"/>
              </a:lnSpc>
              <a:spcBef>
                <a:spcPts val="0"/>
              </a:spcBef>
              <a:spcAft>
                <a:spcPts val="0"/>
              </a:spcAft>
            </a:pPr>
            <a:endParaRPr lang="en-US" altLang="zh-CN" sz="2000" dirty="0"/>
          </a:p>
        </p:txBody>
      </p:sp>
      <p:sp>
        <p:nvSpPr>
          <p:cNvPr id="6" name="文本框 3">
            <a:extLst>
              <a:ext uri="{FF2B5EF4-FFF2-40B4-BE49-F238E27FC236}">
                <a16:creationId xmlns:a16="http://schemas.microsoft.com/office/drawing/2014/main" id="{6D681741-BF6D-29FD-FBF4-F4AF09A6255E}"/>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主根元素</a:t>
            </a:r>
          </a:p>
        </p:txBody>
      </p:sp>
      <p:grpSp>
        <p:nvGrpSpPr>
          <p:cNvPr id="7" name="组合 6">
            <a:extLst>
              <a:ext uri="{FF2B5EF4-FFF2-40B4-BE49-F238E27FC236}">
                <a16:creationId xmlns:a16="http://schemas.microsoft.com/office/drawing/2014/main" id="{5F71FFAB-EE81-7A54-2B40-94A8571363BA}"/>
              </a:ext>
            </a:extLst>
          </p:cNvPr>
          <p:cNvGrpSpPr/>
          <p:nvPr/>
        </p:nvGrpSpPr>
        <p:grpSpPr>
          <a:xfrm>
            <a:off x="877888" y="1343534"/>
            <a:ext cx="1003300" cy="722312"/>
            <a:chOff x="877888" y="1586140"/>
            <a:chExt cx="1003300" cy="722312"/>
          </a:xfrm>
        </p:grpSpPr>
        <p:sp>
          <p:nvSpPr>
            <p:cNvPr id="8" name="íṩľíḍè-Freeform: Shape 9">
              <a:extLst>
                <a:ext uri="{FF2B5EF4-FFF2-40B4-BE49-F238E27FC236}">
                  <a16:creationId xmlns:a16="http://schemas.microsoft.com/office/drawing/2014/main" id="{11DCC70B-16EB-AD7D-98B6-70A5DED81BE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íṩľíḍè-Oval 10">
              <a:extLst>
                <a:ext uri="{FF2B5EF4-FFF2-40B4-BE49-F238E27FC236}">
                  <a16:creationId xmlns:a16="http://schemas.microsoft.com/office/drawing/2014/main" id="{5434C785-2AEC-D680-F5FD-552FAB28D08E}"/>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2297880506"/>
      </p:ext>
    </p:extLst>
  </p:cSld>
  <p:clrMapOvr>
    <a:masterClrMapping/>
  </p:clrMapOvr>
  <p:transition>
    <p:strips dir="l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5.2.4 </a:t>
            </a:r>
            <a:r>
              <a:rPr lang="zh-CN" altLang="en-US" sz="2400" b="1" noProof="1">
                <a:solidFill>
                  <a:srgbClr val="7030A0"/>
                </a:solidFill>
                <a:latin typeface="微软雅黑" panose="020B0503020204020204" pitchFamily="34" charset="-122"/>
                <a:sym typeface="+mn-ea"/>
              </a:rPr>
              <a:t>元素的内容类别</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B21F9606-1D84-42F8-D4AA-AC9360D6194F}"/>
              </a:ext>
            </a:extLst>
          </p:cNvPr>
          <p:cNvSpPr txBox="1"/>
          <p:nvPr/>
        </p:nvSpPr>
        <p:spPr>
          <a:xfrm>
            <a:off x="1459706" y="2066576"/>
            <a:ext cx="9540242" cy="4715223"/>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文本内容元素是构成网页主体文本的基本单元，包括标题、段落、强调文本等。文本内容元素主要有以下几种。</a:t>
            </a:r>
          </a:p>
          <a:p>
            <a:pPr marL="0" indent="457200" eaLnBrk="1" latinLnBrk="0" hangingPunct="1">
              <a:lnSpc>
                <a:spcPct val="150000"/>
              </a:lnSpc>
              <a:spcBef>
                <a:spcPts val="0"/>
              </a:spcBef>
              <a:spcAft>
                <a:spcPts val="0"/>
              </a:spcAft>
            </a:pPr>
            <a:r>
              <a:rPr lang="en-US" altLang="zh-CN" sz="2000" dirty="0"/>
              <a:t>	&lt;p&gt;</a:t>
            </a:r>
            <a:r>
              <a:rPr lang="zh-CN" altLang="en-US" sz="2000" dirty="0"/>
              <a:t>：定义段落，是文本内容的基本容器。</a:t>
            </a:r>
          </a:p>
          <a:p>
            <a:pPr marL="0" indent="457200" eaLnBrk="1" latinLnBrk="0" hangingPunct="1">
              <a:lnSpc>
                <a:spcPct val="150000"/>
              </a:lnSpc>
              <a:spcBef>
                <a:spcPts val="0"/>
              </a:spcBef>
              <a:spcAft>
                <a:spcPts val="0"/>
              </a:spcAft>
            </a:pPr>
            <a:r>
              <a:rPr lang="en-US" altLang="zh-CN" sz="2000" dirty="0"/>
              <a:t>	&lt;h1&gt; </a:t>
            </a:r>
            <a:r>
              <a:rPr lang="zh-CN" altLang="en-US" sz="2000" dirty="0"/>
              <a:t>至 </a:t>
            </a:r>
            <a:r>
              <a:rPr lang="en-US" altLang="zh-CN" sz="2000" dirty="0"/>
              <a:t>&lt;h6&gt;</a:t>
            </a:r>
            <a:r>
              <a:rPr lang="zh-CN" altLang="en-US" sz="2000" dirty="0"/>
              <a:t>：定义不同级别的标题。</a:t>
            </a:r>
          </a:p>
          <a:p>
            <a:pPr marL="0" indent="457200" eaLnBrk="1" latinLnBrk="0" hangingPunct="1">
              <a:lnSpc>
                <a:spcPct val="150000"/>
              </a:lnSpc>
              <a:spcBef>
                <a:spcPts val="0"/>
              </a:spcBef>
              <a:spcAft>
                <a:spcPts val="0"/>
              </a:spcAft>
            </a:pPr>
            <a:r>
              <a:rPr lang="en-US" altLang="zh-CN" sz="2000" dirty="0"/>
              <a:t>	&lt;a&gt;</a:t>
            </a:r>
            <a:r>
              <a:rPr lang="zh-CN" altLang="en-US" sz="2000" dirty="0"/>
              <a:t>：定义超链接，通过 </a:t>
            </a:r>
            <a:r>
              <a:rPr lang="en-US" altLang="zh-CN" sz="2000" dirty="0" err="1"/>
              <a:t>href</a:t>
            </a:r>
            <a:r>
              <a:rPr lang="en-US" altLang="zh-CN" sz="2000" dirty="0"/>
              <a:t> </a:t>
            </a:r>
            <a:r>
              <a:rPr lang="zh-CN" altLang="en-US" sz="2000" dirty="0"/>
              <a:t>属性指向目标 </a:t>
            </a:r>
            <a:r>
              <a:rPr lang="en-US" altLang="zh-CN" sz="2000" dirty="0"/>
              <a:t>URL</a:t>
            </a:r>
            <a:r>
              <a:rPr lang="zh-CN" altLang="en-US" sz="2000" dirty="0"/>
              <a:t>。</a:t>
            </a:r>
          </a:p>
          <a:p>
            <a:pPr marL="0" indent="457200" eaLnBrk="1" latinLnBrk="0" hangingPunct="1">
              <a:lnSpc>
                <a:spcPct val="150000"/>
              </a:lnSpc>
              <a:spcBef>
                <a:spcPts val="0"/>
              </a:spcBef>
              <a:spcAft>
                <a:spcPts val="0"/>
              </a:spcAft>
            </a:pPr>
            <a:r>
              <a:rPr lang="en-US" altLang="zh-CN" sz="2000" dirty="0"/>
              <a:t>	&lt;</a:t>
            </a:r>
            <a:r>
              <a:rPr lang="en-US" altLang="zh-CN" sz="2000" dirty="0" err="1"/>
              <a:t>abbr</a:t>
            </a:r>
            <a:r>
              <a:rPr lang="en-US" altLang="zh-CN" sz="2000" dirty="0"/>
              <a:t>&gt;</a:t>
            </a:r>
            <a:r>
              <a:rPr lang="zh-CN" altLang="en-US" sz="2000" dirty="0"/>
              <a:t>：定义缩写或首字母缩略词，可通过 </a:t>
            </a:r>
            <a:r>
              <a:rPr lang="en-US" altLang="zh-CN" sz="2000" dirty="0"/>
              <a:t>title </a:t>
            </a:r>
            <a:r>
              <a:rPr lang="zh-CN" altLang="en-US" sz="2000" dirty="0"/>
              <a:t>属性提供完整解释。</a:t>
            </a:r>
          </a:p>
          <a:p>
            <a:pPr marL="0" indent="457200" eaLnBrk="1" latinLnBrk="0" hangingPunct="1">
              <a:lnSpc>
                <a:spcPct val="150000"/>
              </a:lnSpc>
              <a:spcBef>
                <a:spcPts val="0"/>
              </a:spcBef>
              <a:spcAft>
                <a:spcPts val="0"/>
              </a:spcAft>
            </a:pPr>
            <a:r>
              <a:rPr lang="en-US" altLang="zh-CN" sz="2000" dirty="0"/>
              <a:t>	&lt;address&gt;</a:t>
            </a:r>
            <a:r>
              <a:rPr lang="zh-CN" altLang="en-US" sz="2000" dirty="0"/>
              <a:t>：定义联系信息，如作者、组织地址等。</a:t>
            </a:r>
          </a:p>
          <a:p>
            <a:pPr marL="0" indent="457200" eaLnBrk="1" latinLnBrk="0" hangingPunct="1">
              <a:lnSpc>
                <a:spcPct val="150000"/>
              </a:lnSpc>
              <a:spcBef>
                <a:spcPts val="0"/>
              </a:spcBef>
              <a:spcAft>
                <a:spcPts val="0"/>
              </a:spcAft>
            </a:pPr>
            <a:r>
              <a:rPr lang="en-US" altLang="zh-CN" sz="2000" dirty="0"/>
              <a:t>	&lt;blockquote&gt;</a:t>
            </a:r>
            <a:r>
              <a:rPr lang="zh-CN" altLang="en-US" sz="2000" dirty="0"/>
              <a:t>：定义从别处引用的大段引文，可用 </a:t>
            </a:r>
            <a:r>
              <a:rPr lang="en-US" altLang="zh-CN" sz="2000" dirty="0"/>
              <a:t>cite </a:t>
            </a:r>
            <a:r>
              <a:rPr lang="zh-CN" altLang="en-US" sz="2000" dirty="0"/>
              <a:t>属性指明来源 </a:t>
            </a:r>
            <a:r>
              <a:rPr lang="en-US" altLang="zh-CN" sz="2000" dirty="0"/>
              <a:t>URL</a:t>
            </a:r>
            <a:r>
              <a:rPr lang="zh-CN" altLang="en-US" sz="2000" dirty="0"/>
              <a:t>。</a:t>
            </a:r>
          </a:p>
          <a:p>
            <a:pPr marL="0" indent="457200" eaLnBrk="1" latinLnBrk="0" hangingPunct="1">
              <a:lnSpc>
                <a:spcPct val="150000"/>
              </a:lnSpc>
              <a:spcBef>
                <a:spcPts val="0"/>
              </a:spcBef>
              <a:spcAft>
                <a:spcPts val="0"/>
              </a:spcAft>
            </a:pPr>
            <a:r>
              <a:rPr lang="en-US" altLang="zh-CN" sz="2000" dirty="0"/>
              <a:t>	&lt;strong&gt; </a:t>
            </a:r>
            <a:r>
              <a:rPr lang="zh-CN" altLang="en-US" sz="2000" dirty="0"/>
              <a:t>和 </a:t>
            </a:r>
            <a:r>
              <a:rPr lang="en-US" altLang="zh-CN" sz="2000" dirty="0"/>
              <a:t>&lt;</a:t>
            </a:r>
            <a:r>
              <a:rPr lang="en-US" altLang="zh-CN" sz="2000" dirty="0" err="1"/>
              <a:t>em</a:t>
            </a:r>
            <a:r>
              <a:rPr lang="en-US" altLang="zh-CN" sz="2000" dirty="0"/>
              <a:t>&gt;</a:t>
            </a:r>
            <a:r>
              <a:rPr lang="zh-CN" altLang="en-US" sz="2000" dirty="0"/>
              <a:t>：分别表示重要和强调的文本。</a:t>
            </a:r>
          </a:p>
          <a:p>
            <a:pPr marL="0" indent="457200" eaLnBrk="1" latinLnBrk="0" hangingPunct="1">
              <a:lnSpc>
                <a:spcPct val="150000"/>
              </a:lnSpc>
              <a:spcBef>
                <a:spcPts val="0"/>
              </a:spcBef>
              <a:spcAft>
                <a:spcPts val="0"/>
              </a:spcAft>
            </a:pPr>
            <a:r>
              <a:rPr lang="en-US" altLang="zh-CN" sz="2000" dirty="0"/>
              <a:t>	&lt;code&gt; </a:t>
            </a:r>
            <a:r>
              <a:rPr lang="zh-CN" altLang="en-US" sz="2000" dirty="0"/>
              <a:t>和 </a:t>
            </a:r>
            <a:r>
              <a:rPr lang="en-US" altLang="zh-CN" sz="2000" dirty="0"/>
              <a:t>&lt;pre&gt;</a:t>
            </a:r>
            <a:r>
              <a:rPr lang="zh-CN" altLang="en-US" sz="2000" dirty="0"/>
              <a:t>：表示代码片段。</a:t>
            </a:r>
          </a:p>
          <a:p>
            <a:pPr marL="0" indent="457200" eaLnBrk="1" latinLnBrk="0" hangingPunct="1">
              <a:lnSpc>
                <a:spcPct val="150000"/>
              </a:lnSpc>
              <a:spcBef>
                <a:spcPts val="0"/>
              </a:spcBef>
              <a:spcAft>
                <a:spcPts val="0"/>
              </a:spcAft>
            </a:pPr>
            <a:endParaRPr lang="en-US" altLang="zh-CN" sz="2000" dirty="0"/>
          </a:p>
        </p:txBody>
      </p:sp>
      <p:sp>
        <p:nvSpPr>
          <p:cNvPr id="6" name="文本框 3">
            <a:extLst>
              <a:ext uri="{FF2B5EF4-FFF2-40B4-BE49-F238E27FC236}">
                <a16:creationId xmlns:a16="http://schemas.microsoft.com/office/drawing/2014/main" id="{6D681741-BF6D-29FD-FBF4-F4AF09A6255E}"/>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文本内容元素</a:t>
            </a:r>
          </a:p>
        </p:txBody>
      </p:sp>
      <p:grpSp>
        <p:nvGrpSpPr>
          <p:cNvPr id="7" name="组合 6">
            <a:extLst>
              <a:ext uri="{FF2B5EF4-FFF2-40B4-BE49-F238E27FC236}">
                <a16:creationId xmlns:a16="http://schemas.microsoft.com/office/drawing/2014/main" id="{5F71FFAB-EE81-7A54-2B40-94A8571363BA}"/>
              </a:ext>
            </a:extLst>
          </p:cNvPr>
          <p:cNvGrpSpPr/>
          <p:nvPr/>
        </p:nvGrpSpPr>
        <p:grpSpPr>
          <a:xfrm>
            <a:off x="877888" y="1343534"/>
            <a:ext cx="1003300" cy="722312"/>
            <a:chOff x="877888" y="1586140"/>
            <a:chExt cx="1003300" cy="722312"/>
          </a:xfrm>
        </p:grpSpPr>
        <p:sp>
          <p:nvSpPr>
            <p:cNvPr id="8" name="íṩľíḍè-Freeform: Shape 9">
              <a:extLst>
                <a:ext uri="{FF2B5EF4-FFF2-40B4-BE49-F238E27FC236}">
                  <a16:creationId xmlns:a16="http://schemas.microsoft.com/office/drawing/2014/main" id="{11DCC70B-16EB-AD7D-98B6-70A5DED81BE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íṩľíḍè-Oval 10">
              <a:extLst>
                <a:ext uri="{FF2B5EF4-FFF2-40B4-BE49-F238E27FC236}">
                  <a16:creationId xmlns:a16="http://schemas.microsoft.com/office/drawing/2014/main" id="{5434C785-2AEC-D680-F5FD-552FAB28D08E}"/>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3363866960"/>
      </p:ext>
    </p:extLst>
  </p:cSld>
  <p:clrMapOvr>
    <a:masterClrMapping/>
  </p:clrMapOvr>
  <p:transition>
    <p:strips dir="l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5.2.4 </a:t>
            </a:r>
            <a:r>
              <a:rPr lang="zh-CN" altLang="en-US" sz="2400" b="1" noProof="1">
                <a:solidFill>
                  <a:srgbClr val="7030A0"/>
                </a:solidFill>
                <a:latin typeface="微软雅黑" panose="020B0503020204020204" pitchFamily="34" charset="-122"/>
                <a:sym typeface="+mn-ea"/>
              </a:rPr>
              <a:t>元素的内容类别</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B21F9606-1D84-42F8-D4AA-AC9360D6194F}"/>
              </a:ext>
            </a:extLst>
          </p:cNvPr>
          <p:cNvSpPr txBox="1"/>
          <p:nvPr/>
        </p:nvSpPr>
        <p:spPr>
          <a:xfrm>
            <a:off x="1459706" y="2066576"/>
            <a:ext cx="9540242" cy="4715223"/>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语义化列表元素有助于清晰地呈现项目列表或定义列表，主要有以下几种。</a:t>
            </a:r>
          </a:p>
          <a:p>
            <a:pPr marL="0" indent="457200" eaLnBrk="1" latinLnBrk="0" hangingPunct="1">
              <a:lnSpc>
                <a:spcPct val="150000"/>
              </a:lnSpc>
              <a:spcBef>
                <a:spcPts val="0"/>
              </a:spcBef>
              <a:spcAft>
                <a:spcPts val="0"/>
              </a:spcAft>
            </a:pPr>
            <a:r>
              <a:rPr lang="en-US" altLang="zh-CN" sz="2000" dirty="0"/>
              <a:t>	&lt;</a:t>
            </a:r>
            <a:r>
              <a:rPr lang="en-US" altLang="zh-CN" sz="2000" dirty="0" err="1"/>
              <a:t>ul</a:t>
            </a:r>
            <a:r>
              <a:rPr lang="en-US" altLang="zh-CN" sz="2000" dirty="0"/>
              <a:t>&gt;</a:t>
            </a:r>
            <a:r>
              <a:rPr lang="zh-CN" altLang="en-US" sz="2000" dirty="0"/>
              <a:t>：无序列表，其子元素为 </a:t>
            </a:r>
            <a:r>
              <a:rPr lang="en-US" altLang="zh-CN" sz="2000" dirty="0"/>
              <a:t>&lt;li&gt;</a:t>
            </a:r>
            <a:r>
              <a:rPr lang="zh-CN" altLang="en-US" sz="2000" dirty="0"/>
              <a:t>。</a:t>
            </a:r>
          </a:p>
          <a:p>
            <a:pPr marL="0" indent="457200" eaLnBrk="1" latinLnBrk="0" hangingPunct="1">
              <a:lnSpc>
                <a:spcPct val="150000"/>
              </a:lnSpc>
              <a:spcBef>
                <a:spcPts val="0"/>
              </a:spcBef>
              <a:spcAft>
                <a:spcPts val="0"/>
              </a:spcAft>
            </a:pPr>
            <a:r>
              <a:rPr lang="en-US" altLang="zh-CN" sz="2000" dirty="0"/>
              <a:t>	&lt;</a:t>
            </a:r>
            <a:r>
              <a:rPr lang="en-US" altLang="zh-CN" sz="2000" dirty="0" err="1"/>
              <a:t>ol</a:t>
            </a:r>
            <a:r>
              <a:rPr lang="en-US" altLang="zh-CN" sz="2000" dirty="0"/>
              <a:t>&gt;</a:t>
            </a:r>
            <a:r>
              <a:rPr lang="zh-CN" altLang="en-US" sz="2000" dirty="0"/>
              <a:t>：有序列表，具有自动编号的特性，子元素也是 </a:t>
            </a:r>
            <a:r>
              <a:rPr lang="en-US" altLang="zh-CN" sz="2000" dirty="0"/>
              <a:t>&lt;li&gt;</a:t>
            </a:r>
            <a:r>
              <a:rPr lang="zh-CN" altLang="en-US" sz="2000" dirty="0"/>
              <a:t>。</a:t>
            </a:r>
          </a:p>
          <a:p>
            <a:pPr marL="0" indent="457200" eaLnBrk="1" latinLnBrk="0" hangingPunct="1">
              <a:lnSpc>
                <a:spcPct val="150000"/>
              </a:lnSpc>
              <a:spcBef>
                <a:spcPts val="0"/>
              </a:spcBef>
              <a:spcAft>
                <a:spcPts val="0"/>
              </a:spcAft>
            </a:pPr>
            <a:r>
              <a:rPr lang="en-US" altLang="zh-CN" sz="2000" dirty="0"/>
              <a:t>	&lt;dl&gt;</a:t>
            </a:r>
            <a:r>
              <a:rPr lang="zh-CN" altLang="en-US" sz="2000" dirty="0"/>
              <a:t>：定义列表，用于描述术语及其详细说明，由 </a:t>
            </a:r>
            <a:r>
              <a:rPr lang="en-US" altLang="zh-CN" sz="2000" dirty="0"/>
              <a:t>&lt;dt&gt;</a:t>
            </a:r>
            <a:r>
              <a:rPr lang="zh-CN" altLang="en-US" sz="2000" dirty="0"/>
              <a:t>（定义项）和 </a:t>
            </a:r>
            <a:r>
              <a:rPr lang="en-US" altLang="zh-CN" sz="2000" dirty="0"/>
              <a:t>&lt;dd&gt;</a:t>
            </a:r>
            <a:r>
              <a:rPr lang="zh-CN" altLang="en-US" sz="2000" dirty="0"/>
              <a:t>（定义描述）组成。</a:t>
            </a:r>
          </a:p>
        </p:txBody>
      </p:sp>
      <p:sp>
        <p:nvSpPr>
          <p:cNvPr id="6" name="文本框 3">
            <a:extLst>
              <a:ext uri="{FF2B5EF4-FFF2-40B4-BE49-F238E27FC236}">
                <a16:creationId xmlns:a16="http://schemas.microsoft.com/office/drawing/2014/main" id="{6D681741-BF6D-29FD-FBF4-F4AF09A6255E}"/>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语义化列表元素</a:t>
            </a:r>
          </a:p>
        </p:txBody>
      </p:sp>
      <p:grpSp>
        <p:nvGrpSpPr>
          <p:cNvPr id="7" name="组合 6">
            <a:extLst>
              <a:ext uri="{FF2B5EF4-FFF2-40B4-BE49-F238E27FC236}">
                <a16:creationId xmlns:a16="http://schemas.microsoft.com/office/drawing/2014/main" id="{5F71FFAB-EE81-7A54-2B40-94A8571363BA}"/>
              </a:ext>
            </a:extLst>
          </p:cNvPr>
          <p:cNvGrpSpPr/>
          <p:nvPr/>
        </p:nvGrpSpPr>
        <p:grpSpPr>
          <a:xfrm>
            <a:off x="877888" y="1343534"/>
            <a:ext cx="1003300" cy="722312"/>
            <a:chOff x="877888" y="1586140"/>
            <a:chExt cx="1003300" cy="722312"/>
          </a:xfrm>
        </p:grpSpPr>
        <p:sp>
          <p:nvSpPr>
            <p:cNvPr id="8" name="íṩľíḍè-Freeform: Shape 9">
              <a:extLst>
                <a:ext uri="{FF2B5EF4-FFF2-40B4-BE49-F238E27FC236}">
                  <a16:creationId xmlns:a16="http://schemas.microsoft.com/office/drawing/2014/main" id="{11DCC70B-16EB-AD7D-98B6-70A5DED81BE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íṩľíḍè-Oval 10">
              <a:extLst>
                <a:ext uri="{FF2B5EF4-FFF2-40B4-BE49-F238E27FC236}">
                  <a16:creationId xmlns:a16="http://schemas.microsoft.com/office/drawing/2014/main" id="{5434C785-2AEC-D680-F5FD-552FAB28D08E}"/>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656602949"/>
      </p:ext>
    </p:extLst>
  </p:cSld>
  <p:clrMapOvr>
    <a:masterClrMapping/>
  </p:clrMapOvr>
  <p:transition>
    <p:strips dir="l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5.2.4 </a:t>
            </a:r>
            <a:r>
              <a:rPr lang="zh-CN" altLang="en-US" sz="2400" b="1" noProof="1">
                <a:solidFill>
                  <a:srgbClr val="7030A0"/>
                </a:solidFill>
                <a:latin typeface="微软雅黑" panose="020B0503020204020204" pitchFamily="34" charset="-122"/>
                <a:sym typeface="+mn-ea"/>
              </a:rPr>
              <a:t>元素的内容类别</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B21F9606-1D84-42F8-D4AA-AC9360D6194F}"/>
              </a:ext>
            </a:extLst>
          </p:cNvPr>
          <p:cNvSpPr txBox="1"/>
          <p:nvPr/>
        </p:nvSpPr>
        <p:spPr>
          <a:xfrm>
            <a:off x="1459706" y="2066576"/>
            <a:ext cx="9540242" cy="4715223"/>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多媒体元素允许在网页中嵌入音频、视频和其他类型的内容，主要有以下几种。</a:t>
            </a:r>
          </a:p>
          <a:p>
            <a:pPr marL="0" indent="457200" eaLnBrk="1" latinLnBrk="0" hangingPunct="1">
              <a:lnSpc>
                <a:spcPct val="150000"/>
              </a:lnSpc>
              <a:spcBef>
                <a:spcPts val="0"/>
              </a:spcBef>
              <a:spcAft>
                <a:spcPts val="0"/>
              </a:spcAft>
            </a:pPr>
            <a:r>
              <a:rPr lang="en-US" altLang="zh-CN" sz="2000" dirty="0"/>
              <a:t>	&lt;audio&gt;</a:t>
            </a:r>
            <a:r>
              <a:rPr lang="zh-CN" altLang="en-US" sz="2000" dirty="0"/>
              <a:t>：嵌入音频文件，支持以多个 </a:t>
            </a:r>
            <a:r>
              <a:rPr lang="en-US" altLang="zh-CN" sz="2000" dirty="0"/>
              <a:t>source </a:t>
            </a:r>
            <a:r>
              <a:rPr lang="zh-CN" altLang="en-US" sz="2000" dirty="0"/>
              <a:t>属性指定不同格式的源文件，</a:t>
            </a:r>
            <a:r>
              <a:rPr lang="en-US" altLang="zh-CN" sz="2000" dirty="0"/>
              <a:t>controls </a:t>
            </a:r>
            <a:r>
              <a:rPr lang="zh-CN" altLang="en-US" sz="2000" dirty="0"/>
              <a:t>属性用于控制是否显示播放控件。</a:t>
            </a:r>
          </a:p>
          <a:p>
            <a:pPr marL="0" indent="457200" eaLnBrk="1" latinLnBrk="0" hangingPunct="1">
              <a:lnSpc>
                <a:spcPct val="150000"/>
              </a:lnSpc>
              <a:spcBef>
                <a:spcPts val="0"/>
              </a:spcBef>
              <a:spcAft>
                <a:spcPts val="0"/>
              </a:spcAft>
            </a:pPr>
            <a:r>
              <a:rPr lang="en-US" altLang="zh-CN" sz="2000" dirty="0"/>
              <a:t>	&lt;video&gt;</a:t>
            </a:r>
            <a:r>
              <a:rPr lang="zh-CN" altLang="en-US" sz="2000" dirty="0"/>
              <a:t>：嵌入视频文件，同样支持 </a:t>
            </a:r>
            <a:r>
              <a:rPr lang="en-US" altLang="zh-CN" sz="2000" dirty="0"/>
              <a:t>source </a:t>
            </a:r>
            <a:r>
              <a:rPr lang="zh-CN" altLang="en-US" sz="2000" dirty="0"/>
              <a:t>和 </a:t>
            </a:r>
            <a:r>
              <a:rPr lang="en-US" altLang="zh-CN" sz="2000" dirty="0"/>
              <a:t>controls </a:t>
            </a:r>
            <a:r>
              <a:rPr lang="zh-CN" altLang="en-US" sz="2000" dirty="0"/>
              <a:t>属性。</a:t>
            </a:r>
          </a:p>
          <a:p>
            <a:pPr marL="0" indent="457200" eaLnBrk="1" latinLnBrk="0" hangingPunct="1">
              <a:lnSpc>
                <a:spcPct val="150000"/>
              </a:lnSpc>
              <a:spcBef>
                <a:spcPts val="0"/>
              </a:spcBef>
              <a:spcAft>
                <a:spcPts val="0"/>
              </a:spcAft>
            </a:pPr>
            <a:r>
              <a:rPr lang="en-US" altLang="zh-CN" sz="2000" dirty="0"/>
              <a:t>	&lt;</a:t>
            </a:r>
            <a:r>
              <a:rPr lang="en-US" altLang="zh-CN" sz="2000" dirty="0" err="1"/>
              <a:t>img</a:t>
            </a:r>
            <a:r>
              <a:rPr lang="en-US" altLang="zh-CN" sz="2000" dirty="0"/>
              <a:t>&gt;</a:t>
            </a:r>
            <a:r>
              <a:rPr lang="zh-CN" altLang="en-US" sz="2000" dirty="0"/>
              <a:t>：插入图片资源，使用 </a:t>
            </a:r>
            <a:r>
              <a:rPr lang="en-US" altLang="zh-CN" sz="2000" dirty="0" err="1"/>
              <a:t>src</a:t>
            </a:r>
            <a:r>
              <a:rPr lang="en-US" altLang="zh-CN" sz="2000" dirty="0"/>
              <a:t> </a:t>
            </a:r>
            <a:r>
              <a:rPr lang="zh-CN" altLang="en-US" sz="2000" dirty="0"/>
              <a:t>指定图像源地址，</a:t>
            </a:r>
            <a:r>
              <a:rPr lang="en-US" altLang="zh-CN" sz="2000" dirty="0"/>
              <a:t>alt </a:t>
            </a:r>
            <a:r>
              <a:rPr lang="zh-CN" altLang="en-US" sz="2000" dirty="0"/>
              <a:t>提供替代文本描述。</a:t>
            </a:r>
          </a:p>
        </p:txBody>
      </p:sp>
      <p:sp>
        <p:nvSpPr>
          <p:cNvPr id="6" name="文本框 3">
            <a:extLst>
              <a:ext uri="{FF2B5EF4-FFF2-40B4-BE49-F238E27FC236}">
                <a16:creationId xmlns:a16="http://schemas.microsoft.com/office/drawing/2014/main" id="{6D681741-BF6D-29FD-FBF4-F4AF09A6255E}"/>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多媒体元素</a:t>
            </a:r>
          </a:p>
        </p:txBody>
      </p:sp>
      <p:grpSp>
        <p:nvGrpSpPr>
          <p:cNvPr id="7" name="组合 6">
            <a:extLst>
              <a:ext uri="{FF2B5EF4-FFF2-40B4-BE49-F238E27FC236}">
                <a16:creationId xmlns:a16="http://schemas.microsoft.com/office/drawing/2014/main" id="{5F71FFAB-EE81-7A54-2B40-94A8571363BA}"/>
              </a:ext>
            </a:extLst>
          </p:cNvPr>
          <p:cNvGrpSpPr/>
          <p:nvPr/>
        </p:nvGrpSpPr>
        <p:grpSpPr>
          <a:xfrm>
            <a:off x="877888" y="1343534"/>
            <a:ext cx="1003300" cy="722312"/>
            <a:chOff x="877888" y="1586140"/>
            <a:chExt cx="1003300" cy="722312"/>
          </a:xfrm>
        </p:grpSpPr>
        <p:sp>
          <p:nvSpPr>
            <p:cNvPr id="8" name="íṩľíḍè-Freeform: Shape 9">
              <a:extLst>
                <a:ext uri="{FF2B5EF4-FFF2-40B4-BE49-F238E27FC236}">
                  <a16:creationId xmlns:a16="http://schemas.microsoft.com/office/drawing/2014/main" id="{11DCC70B-16EB-AD7D-98B6-70A5DED81BE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íṩľíḍè-Oval 10">
              <a:extLst>
                <a:ext uri="{FF2B5EF4-FFF2-40B4-BE49-F238E27FC236}">
                  <a16:creationId xmlns:a16="http://schemas.microsoft.com/office/drawing/2014/main" id="{5434C785-2AEC-D680-F5FD-552FAB28D08E}"/>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726568569"/>
      </p:ext>
    </p:extLst>
  </p:cSld>
  <p:clrMapOvr>
    <a:masterClrMapping/>
  </p:clrMapOvr>
  <p:transition>
    <p:strips dir="l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5.2.4 </a:t>
            </a:r>
            <a:r>
              <a:rPr lang="zh-CN" altLang="en-US" sz="2400" b="1" noProof="1">
                <a:solidFill>
                  <a:srgbClr val="7030A0"/>
                </a:solidFill>
                <a:latin typeface="微软雅黑" panose="020B0503020204020204" pitchFamily="34" charset="-122"/>
                <a:sym typeface="+mn-ea"/>
              </a:rPr>
              <a:t>元素的内容类别</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B21F9606-1D84-42F8-D4AA-AC9360D6194F}"/>
              </a:ext>
            </a:extLst>
          </p:cNvPr>
          <p:cNvSpPr txBox="1"/>
          <p:nvPr/>
        </p:nvSpPr>
        <p:spPr>
          <a:xfrm>
            <a:off x="335280" y="2254053"/>
            <a:ext cx="11521440" cy="4020714"/>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结构化元素是 </a:t>
            </a:r>
            <a:r>
              <a:rPr lang="en-US" altLang="zh-CN" sz="2000" dirty="0"/>
              <a:t>HTML5 </a:t>
            </a:r>
            <a:r>
              <a:rPr lang="zh-CN" altLang="en-US" sz="2000" dirty="0"/>
              <a:t>中用来构建网页整体框架和内容分块的重要组成部分，可以帮助提高文档的语义性和可读性。结构化元素主要有以下几种。</a:t>
            </a:r>
          </a:p>
          <a:p>
            <a:pPr marL="0" indent="457200" eaLnBrk="1" latinLnBrk="0" hangingPunct="1">
              <a:lnSpc>
                <a:spcPct val="150000"/>
              </a:lnSpc>
              <a:spcBef>
                <a:spcPts val="0"/>
              </a:spcBef>
              <a:spcAft>
                <a:spcPts val="0"/>
              </a:spcAft>
            </a:pPr>
            <a:r>
              <a:rPr lang="en-US" altLang="zh-CN" sz="2000" dirty="0"/>
              <a:t>&lt;header&gt;</a:t>
            </a:r>
            <a:r>
              <a:rPr lang="zh-CN" altLang="en-US" sz="2000" dirty="0"/>
              <a:t>：定义文档或节区块的页眉，通常包含导航链接、</a:t>
            </a:r>
            <a:r>
              <a:rPr lang="en-US" altLang="zh-CN" sz="2000" dirty="0"/>
              <a:t>Logo </a:t>
            </a:r>
            <a:r>
              <a:rPr lang="zh-CN" altLang="en-US" sz="2000" dirty="0"/>
              <a:t>等信息。</a:t>
            </a:r>
          </a:p>
          <a:p>
            <a:pPr marL="0" indent="457200" eaLnBrk="1" latinLnBrk="0" hangingPunct="1">
              <a:lnSpc>
                <a:spcPct val="150000"/>
              </a:lnSpc>
              <a:spcBef>
                <a:spcPts val="0"/>
              </a:spcBef>
              <a:spcAft>
                <a:spcPts val="0"/>
              </a:spcAft>
            </a:pPr>
            <a:r>
              <a:rPr lang="en-US" altLang="zh-CN" sz="2000" dirty="0"/>
              <a:t>&lt;nav&gt;</a:t>
            </a:r>
            <a:r>
              <a:rPr lang="zh-CN" altLang="en-US" sz="2000" dirty="0"/>
              <a:t>：用于定义页面的主要导航链接区域。</a:t>
            </a:r>
          </a:p>
          <a:p>
            <a:pPr marL="0" indent="457200" eaLnBrk="1" latinLnBrk="0" hangingPunct="1">
              <a:lnSpc>
                <a:spcPct val="150000"/>
              </a:lnSpc>
              <a:spcBef>
                <a:spcPts val="0"/>
              </a:spcBef>
              <a:spcAft>
                <a:spcPts val="0"/>
              </a:spcAft>
            </a:pPr>
            <a:r>
              <a:rPr lang="en-US" altLang="zh-CN" sz="2000" dirty="0"/>
              <a:t>&lt;section&gt; </a:t>
            </a:r>
            <a:r>
              <a:rPr lang="zh-CN" altLang="en-US" sz="2000" dirty="0"/>
              <a:t>：定义文档中的一个独立主题区域，可以嵌套其他元素以形成逻辑上的内容分块。</a:t>
            </a:r>
          </a:p>
          <a:p>
            <a:pPr marL="0" indent="457200" eaLnBrk="1" latinLnBrk="0" hangingPunct="1">
              <a:lnSpc>
                <a:spcPct val="150000"/>
              </a:lnSpc>
              <a:spcBef>
                <a:spcPts val="0"/>
              </a:spcBef>
              <a:spcAft>
                <a:spcPts val="0"/>
              </a:spcAft>
            </a:pPr>
            <a:r>
              <a:rPr lang="en-US" altLang="zh-CN" sz="2000" dirty="0"/>
              <a:t>&lt;article&gt; </a:t>
            </a:r>
            <a:r>
              <a:rPr lang="zh-CN" altLang="en-US" sz="2000" dirty="0"/>
              <a:t>：表示独立于文档其余部分的内容，如博客文章、论坛帖子等可独立发布和重用的部分。</a:t>
            </a:r>
          </a:p>
          <a:p>
            <a:pPr marL="0" indent="457200" eaLnBrk="1" latinLnBrk="0" hangingPunct="1">
              <a:lnSpc>
                <a:spcPct val="150000"/>
              </a:lnSpc>
              <a:spcBef>
                <a:spcPts val="0"/>
              </a:spcBef>
              <a:spcAft>
                <a:spcPts val="0"/>
              </a:spcAft>
            </a:pPr>
            <a:r>
              <a:rPr lang="en-US" altLang="zh-CN" sz="2000" dirty="0"/>
              <a:t>&lt;aside&gt;</a:t>
            </a:r>
            <a:r>
              <a:rPr lang="zh-CN" altLang="en-US" sz="2000" dirty="0"/>
              <a:t>：定义与页面主要内容相关但可以独立存在的侧边栏或其他辅助性内容。</a:t>
            </a:r>
          </a:p>
          <a:p>
            <a:pPr marL="0" indent="457200" eaLnBrk="1" latinLnBrk="0" hangingPunct="1">
              <a:lnSpc>
                <a:spcPct val="150000"/>
              </a:lnSpc>
              <a:spcBef>
                <a:spcPts val="0"/>
              </a:spcBef>
              <a:spcAft>
                <a:spcPts val="0"/>
              </a:spcAft>
            </a:pPr>
            <a:r>
              <a:rPr lang="en-US" altLang="zh-CN" sz="2000" dirty="0"/>
              <a:t>&lt;footer&gt;</a:t>
            </a:r>
            <a:r>
              <a:rPr lang="zh-CN" altLang="en-US" sz="2000" dirty="0"/>
              <a:t>：定义文档或节区块的页脚，通常包含版权信息、联系方式等。</a:t>
            </a:r>
          </a:p>
        </p:txBody>
      </p:sp>
      <p:sp>
        <p:nvSpPr>
          <p:cNvPr id="6" name="文本框 3">
            <a:extLst>
              <a:ext uri="{FF2B5EF4-FFF2-40B4-BE49-F238E27FC236}">
                <a16:creationId xmlns:a16="http://schemas.microsoft.com/office/drawing/2014/main" id="{6D681741-BF6D-29FD-FBF4-F4AF09A6255E}"/>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结构化元素</a:t>
            </a:r>
          </a:p>
        </p:txBody>
      </p:sp>
      <p:grpSp>
        <p:nvGrpSpPr>
          <p:cNvPr id="7" name="组合 6">
            <a:extLst>
              <a:ext uri="{FF2B5EF4-FFF2-40B4-BE49-F238E27FC236}">
                <a16:creationId xmlns:a16="http://schemas.microsoft.com/office/drawing/2014/main" id="{5F71FFAB-EE81-7A54-2B40-94A8571363BA}"/>
              </a:ext>
            </a:extLst>
          </p:cNvPr>
          <p:cNvGrpSpPr/>
          <p:nvPr/>
        </p:nvGrpSpPr>
        <p:grpSpPr>
          <a:xfrm>
            <a:off x="877888" y="1343534"/>
            <a:ext cx="1003300" cy="722312"/>
            <a:chOff x="877888" y="1586140"/>
            <a:chExt cx="1003300" cy="722312"/>
          </a:xfrm>
        </p:grpSpPr>
        <p:sp>
          <p:nvSpPr>
            <p:cNvPr id="8" name="íṩľíḍè-Freeform: Shape 9">
              <a:extLst>
                <a:ext uri="{FF2B5EF4-FFF2-40B4-BE49-F238E27FC236}">
                  <a16:creationId xmlns:a16="http://schemas.microsoft.com/office/drawing/2014/main" id="{11DCC70B-16EB-AD7D-98B6-70A5DED81BE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íṩľíḍè-Oval 10">
              <a:extLst>
                <a:ext uri="{FF2B5EF4-FFF2-40B4-BE49-F238E27FC236}">
                  <a16:creationId xmlns:a16="http://schemas.microsoft.com/office/drawing/2014/main" id="{5434C785-2AEC-D680-F5FD-552FAB28D08E}"/>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1529136593"/>
      </p:ext>
    </p:extLst>
  </p:cSld>
  <p:clrMapOvr>
    <a:masterClrMapping/>
  </p:clrMapOvr>
  <p:transition>
    <p:strips dir="l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5.2.4 </a:t>
            </a:r>
            <a:r>
              <a:rPr lang="zh-CN" altLang="en-US" sz="2400" b="1" noProof="1">
                <a:solidFill>
                  <a:srgbClr val="7030A0"/>
                </a:solidFill>
                <a:latin typeface="微软雅黑" panose="020B0503020204020204" pitchFamily="34" charset="-122"/>
                <a:sym typeface="+mn-ea"/>
              </a:rPr>
              <a:t>元素的内容类别</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B21F9606-1D84-42F8-D4AA-AC9360D6194F}"/>
              </a:ext>
            </a:extLst>
          </p:cNvPr>
          <p:cNvSpPr txBox="1"/>
          <p:nvPr/>
        </p:nvSpPr>
        <p:spPr>
          <a:xfrm>
            <a:off x="1034970" y="2066578"/>
            <a:ext cx="10122060" cy="458279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表单元素使用户能够输入数据并与服务器进行交互。交互式表单元素主要有以下几种。</a:t>
            </a:r>
          </a:p>
          <a:p>
            <a:pPr marL="0" indent="457200" eaLnBrk="1" latinLnBrk="0" hangingPunct="1">
              <a:lnSpc>
                <a:spcPct val="150000"/>
              </a:lnSpc>
              <a:spcBef>
                <a:spcPts val="0"/>
              </a:spcBef>
              <a:spcAft>
                <a:spcPts val="0"/>
              </a:spcAft>
            </a:pPr>
            <a:r>
              <a:rPr lang="en-US" altLang="zh-CN" sz="2000" dirty="0"/>
              <a:t>	&lt;form&gt;</a:t>
            </a:r>
            <a:r>
              <a:rPr lang="zh-CN" altLang="en-US" sz="2000" dirty="0"/>
              <a:t>：定义表单区域，包含一系列表单控件，可通过 </a:t>
            </a:r>
            <a:r>
              <a:rPr lang="en-US" altLang="zh-CN" sz="2000" dirty="0"/>
              <a:t>action </a:t>
            </a:r>
            <a:r>
              <a:rPr lang="zh-CN" altLang="en-US" sz="2000" dirty="0"/>
              <a:t>和 </a:t>
            </a:r>
            <a:r>
              <a:rPr lang="en-US" altLang="zh-CN" sz="2000" dirty="0"/>
              <a:t>method </a:t>
            </a:r>
            <a:r>
              <a:rPr lang="zh-CN" altLang="en-US" sz="2000" dirty="0"/>
              <a:t>指定提交处理程序和方法。</a:t>
            </a:r>
          </a:p>
          <a:p>
            <a:pPr marL="0" indent="457200" eaLnBrk="1" latinLnBrk="0" hangingPunct="1">
              <a:lnSpc>
                <a:spcPct val="150000"/>
              </a:lnSpc>
              <a:spcBef>
                <a:spcPts val="0"/>
              </a:spcBef>
              <a:spcAft>
                <a:spcPts val="0"/>
              </a:spcAft>
            </a:pPr>
            <a:r>
              <a:rPr lang="en-US" altLang="zh-CN" sz="2000" dirty="0"/>
              <a:t>	&lt;input&gt; </a:t>
            </a:r>
            <a:r>
              <a:rPr lang="zh-CN" altLang="en-US" sz="2000" dirty="0"/>
              <a:t>：多种输入类型，例如 </a:t>
            </a:r>
            <a:r>
              <a:rPr lang="en-US" altLang="zh-CN" sz="2000" dirty="0"/>
              <a:t>type="text"</a:t>
            </a:r>
            <a:r>
              <a:rPr lang="zh-CN" altLang="en-US" sz="2000" dirty="0"/>
              <a:t>（文本框）、</a:t>
            </a:r>
            <a:r>
              <a:rPr lang="en-US" altLang="zh-CN" sz="2000" dirty="0"/>
              <a:t>type="email"</a:t>
            </a:r>
            <a:r>
              <a:rPr lang="zh-CN" altLang="en-US" sz="2000" dirty="0"/>
              <a:t>（电子邮件地址）、</a:t>
            </a:r>
            <a:r>
              <a:rPr lang="en-US" altLang="zh-CN" sz="2000" dirty="0"/>
              <a:t>type="submit"</a:t>
            </a:r>
            <a:r>
              <a:rPr lang="zh-CN" altLang="en-US" sz="2000" dirty="0"/>
              <a:t>（提交按钮）等，每种类型都有相应的特定属性。</a:t>
            </a:r>
          </a:p>
          <a:p>
            <a:pPr marL="0" indent="457200" eaLnBrk="1" latinLnBrk="0" hangingPunct="1">
              <a:lnSpc>
                <a:spcPct val="150000"/>
              </a:lnSpc>
              <a:spcBef>
                <a:spcPts val="0"/>
              </a:spcBef>
              <a:spcAft>
                <a:spcPts val="0"/>
              </a:spcAft>
            </a:pPr>
            <a:r>
              <a:rPr lang="en-US" altLang="zh-CN" sz="2000" dirty="0"/>
              <a:t>	&lt;</a:t>
            </a:r>
            <a:r>
              <a:rPr lang="en-US" altLang="zh-CN" sz="2000" dirty="0" err="1"/>
              <a:t>textarea</a:t>
            </a:r>
            <a:r>
              <a:rPr lang="en-US" altLang="zh-CN" sz="2000" dirty="0"/>
              <a:t>&gt;</a:t>
            </a:r>
            <a:r>
              <a:rPr lang="zh-CN" altLang="en-US" sz="2000" dirty="0"/>
              <a:t>：多行文本输入框，通过 </a:t>
            </a:r>
            <a:r>
              <a:rPr lang="en-US" altLang="zh-CN" sz="2000" dirty="0"/>
              <a:t>rows </a:t>
            </a:r>
            <a:r>
              <a:rPr lang="zh-CN" altLang="en-US" sz="2000" dirty="0"/>
              <a:t>和 </a:t>
            </a:r>
            <a:r>
              <a:rPr lang="en-US" altLang="zh-CN" sz="2000" dirty="0"/>
              <a:t>cols </a:t>
            </a:r>
            <a:r>
              <a:rPr lang="zh-CN" altLang="en-US" sz="2000" dirty="0"/>
              <a:t>设置尺寸大小。</a:t>
            </a:r>
          </a:p>
          <a:p>
            <a:pPr marL="0" indent="457200" eaLnBrk="1" latinLnBrk="0" hangingPunct="1">
              <a:lnSpc>
                <a:spcPct val="150000"/>
              </a:lnSpc>
              <a:spcBef>
                <a:spcPts val="0"/>
              </a:spcBef>
              <a:spcAft>
                <a:spcPts val="0"/>
              </a:spcAft>
            </a:pPr>
            <a:r>
              <a:rPr lang="en-US" altLang="zh-CN" sz="2000" dirty="0"/>
              <a:t>	&lt;select&gt;</a:t>
            </a:r>
            <a:r>
              <a:rPr lang="zh-CN" altLang="en-US" sz="2000" dirty="0"/>
              <a:t>：下拉选择列表，内部包含一系列 </a:t>
            </a:r>
            <a:r>
              <a:rPr lang="en-US" altLang="zh-CN" sz="2000" dirty="0"/>
              <a:t>&lt;option&gt; </a:t>
            </a:r>
            <a:r>
              <a:rPr lang="zh-CN" altLang="en-US" sz="2000" dirty="0"/>
              <a:t>元素。</a:t>
            </a:r>
          </a:p>
          <a:p>
            <a:pPr marL="0" indent="457200" eaLnBrk="1" latinLnBrk="0" hangingPunct="1">
              <a:lnSpc>
                <a:spcPct val="150000"/>
              </a:lnSpc>
              <a:spcBef>
                <a:spcPts val="0"/>
              </a:spcBef>
              <a:spcAft>
                <a:spcPts val="0"/>
              </a:spcAft>
            </a:pPr>
            <a:r>
              <a:rPr lang="en-US" altLang="zh-CN" sz="2000" dirty="0"/>
              <a:t>	&lt;button&gt;</a:t>
            </a:r>
            <a:r>
              <a:rPr lang="zh-CN" altLang="en-US" sz="2000" dirty="0"/>
              <a:t>：定义可点击的按钮，可以触发 </a:t>
            </a:r>
            <a:r>
              <a:rPr lang="en-US" altLang="zh-CN" sz="2000" dirty="0"/>
              <a:t>JavaScript </a:t>
            </a:r>
            <a:r>
              <a:rPr lang="zh-CN" altLang="en-US" sz="2000" dirty="0"/>
              <a:t>事件或提交表单。</a:t>
            </a:r>
          </a:p>
          <a:p>
            <a:pPr marL="0" indent="457200" eaLnBrk="1" latinLnBrk="0" hangingPunct="1">
              <a:lnSpc>
                <a:spcPct val="150000"/>
              </a:lnSpc>
              <a:spcBef>
                <a:spcPts val="0"/>
              </a:spcBef>
              <a:spcAft>
                <a:spcPts val="0"/>
              </a:spcAft>
            </a:pPr>
            <a:r>
              <a:rPr lang="en-US" altLang="zh-CN" sz="2000" dirty="0"/>
              <a:t>	&lt;label&gt;</a:t>
            </a:r>
            <a:r>
              <a:rPr lang="zh-CN" altLang="en-US" sz="2000" dirty="0"/>
              <a:t>：为表单控件添加说明文字，与 </a:t>
            </a:r>
            <a:r>
              <a:rPr lang="en-US" altLang="zh-CN" sz="2000" dirty="0"/>
              <a:t>&lt;input&gt; </a:t>
            </a:r>
            <a:r>
              <a:rPr lang="zh-CN" altLang="en-US" sz="2000" dirty="0"/>
              <a:t>或其他表单元素关联。</a:t>
            </a:r>
          </a:p>
        </p:txBody>
      </p:sp>
      <p:sp>
        <p:nvSpPr>
          <p:cNvPr id="6" name="文本框 3">
            <a:extLst>
              <a:ext uri="{FF2B5EF4-FFF2-40B4-BE49-F238E27FC236}">
                <a16:creationId xmlns:a16="http://schemas.microsoft.com/office/drawing/2014/main" id="{6D681741-BF6D-29FD-FBF4-F4AF09A6255E}"/>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交互式表单元素</a:t>
            </a:r>
          </a:p>
        </p:txBody>
      </p:sp>
      <p:grpSp>
        <p:nvGrpSpPr>
          <p:cNvPr id="7" name="组合 6">
            <a:extLst>
              <a:ext uri="{FF2B5EF4-FFF2-40B4-BE49-F238E27FC236}">
                <a16:creationId xmlns:a16="http://schemas.microsoft.com/office/drawing/2014/main" id="{5F71FFAB-EE81-7A54-2B40-94A8571363BA}"/>
              </a:ext>
            </a:extLst>
          </p:cNvPr>
          <p:cNvGrpSpPr/>
          <p:nvPr/>
        </p:nvGrpSpPr>
        <p:grpSpPr>
          <a:xfrm>
            <a:off x="877888" y="1343534"/>
            <a:ext cx="1003300" cy="722312"/>
            <a:chOff x="877888" y="1586140"/>
            <a:chExt cx="1003300" cy="722312"/>
          </a:xfrm>
        </p:grpSpPr>
        <p:sp>
          <p:nvSpPr>
            <p:cNvPr id="8" name="íṩľíḍè-Freeform: Shape 9">
              <a:extLst>
                <a:ext uri="{FF2B5EF4-FFF2-40B4-BE49-F238E27FC236}">
                  <a16:creationId xmlns:a16="http://schemas.microsoft.com/office/drawing/2014/main" id="{11DCC70B-16EB-AD7D-98B6-70A5DED81BE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íṩľíḍè-Oval 10">
              <a:extLst>
                <a:ext uri="{FF2B5EF4-FFF2-40B4-BE49-F238E27FC236}">
                  <a16:creationId xmlns:a16="http://schemas.microsoft.com/office/drawing/2014/main" id="{5434C785-2AEC-D680-F5FD-552FAB28D08E}"/>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4134049361"/>
      </p:ext>
    </p:extLst>
  </p:cSld>
  <p:clrMapOvr>
    <a:masterClrMapping/>
  </p:clrMapOvr>
  <p:transition>
    <p:strips dir="l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8" y="26127"/>
            <a:ext cx="2873692"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本 章 导 读</a:t>
            </a:r>
          </a:p>
        </p:txBody>
      </p:sp>
      <p:grpSp>
        <p:nvGrpSpPr>
          <p:cNvPr id="4" name="组合 3">
            <a:extLst>
              <a:ext uri="{FF2B5EF4-FFF2-40B4-BE49-F238E27FC236}">
                <a16:creationId xmlns:a16="http://schemas.microsoft.com/office/drawing/2014/main" id="{4284C581-B05F-D2DB-1C4D-609BEB421414}"/>
              </a:ext>
            </a:extLst>
          </p:cNvPr>
          <p:cNvGrpSpPr/>
          <p:nvPr/>
        </p:nvGrpSpPr>
        <p:grpSpPr>
          <a:xfrm>
            <a:off x="784860" y="1193074"/>
            <a:ext cx="10850245" cy="5233852"/>
            <a:chOff x="812799" y="1555804"/>
            <a:chExt cx="10850465" cy="1308695"/>
          </a:xfrm>
        </p:grpSpPr>
        <p:grpSp>
          <p:nvGrpSpPr>
            <p:cNvPr id="5" name="组合 4">
              <a:extLst>
                <a:ext uri="{FF2B5EF4-FFF2-40B4-BE49-F238E27FC236}">
                  <a16:creationId xmlns:a16="http://schemas.microsoft.com/office/drawing/2014/main" id="{FC6F7A91-2231-BA86-1177-4C87585481BC}"/>
                </a:ext>
              </a:extLst>
            </p:cNvPr>
            <p:cNvGrpSpPr/>
            <p:nvPr/>
          </p:nvGrpSpPr>
          <p:grpSpPr>
            <a:xfrm>
              <a:off x="812799" y="1555804"/>
              <a:ext cx="10850465" cy="1308695"/>
              <a:chOff x="812799" y="1527811"/>
              <a:chExt cx="10850465" cy="1658272"/>
            </a:xfrm>
          </p:grpSpPr>
          <p:sp>
            <p:nvSpPr>
              <p:cNvPr id="7" name="íṩľíḍè-圆角矩形 61">
                <a:extLst>
                  <a:ext uri="{FF2B5EF4-FFF2-40B4-BE49-F238E27FC236}">
                    <a16:creationId xmlns:a16="http://schemas.microsoft.com/office/drawing/2014/main" id="{188AD268-DA98-97D7-FD65-054D400F43D4}"/>
                  </a:ext>
                </a:extLst>
              </p:cNvPr>
              <p:cNvSpPr/>
              <p:nvPr/>
            </p:nvSpPr>
            <p:spPr>
              <a:xfrm>
                <a:off x="812799" y="1527811"/>
                <a:ext cx="10850465" cy="1658272"/>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sp>
            <p:nvSpPr>
              <p:cNvPr id="20" name="íṩľíḍè-圆角矩形 61">
                <a:extLst>
                  <a:ext uri="{FF2B5EF4-FFF2-40B4-BE49-F238E27FC236}">
                    <a16:creationId xmlns:a16="http://schemas.microsoft.com/office/drawing/2014/main" id="{225693F3-5307-ED92-CB03-C17F90C7D7FF}"/>
                  </a:ext>
                </a:extLst>
              </p:cNvPr>
              <p:cNvSpPr/>
              <p:nvPr/>
            </p:nvSpPr>
            <p:spPr>
              <a:xfrm>
                <a:off x="906109" y="1591314"/>
                <a:ext cx="10650298" cy="1527325"/>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grpSp>
        <p:sp>
          <p:nvSpPr>
            <p:cNvPr id="6" name="文本框 41">
              <a:extLst>
                <a:ext uri="{FF2B5EF4-FFF2-40B4-BE49-F238E27FC236}">
                  <a16:creationId xmlns:a16="http://schemas.microsoft.com/office/drawing/2014/main" id="{7D4EBF25-C2AE-36CD-FAF5-450739B2A274}"/>
                </a:ext>
              </a:extLst>
            </p:cNvPr>
            <p:cNvSpPr txBox="1">
              <a:spLocks noChangeArrowheads="1"/>
            </p:cNvSpPr>
            <p:nvPr/>
          </p:nvSpPr>
          <p:spPr bwMode="auto">
            <a:xfrm>
              <a:off x="998223" y="1666553"/>
              <a:ext cx="10357060" cy="1076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576000" algn="just" eaLnBrk="1" latinLnBrk="0" hangingPunct="1">
                <a:lnSpc>
                  <a:spcPct val="150000"/>
                </a:lnSpc>
              </a:pPr>
              <a:r>
                <a:rPr lang="en-US" altLang="zh-CN" sz="2000" dirty="0">
                  <a:sym typeface="+mn-ea"/>
                </a:rPr>
                <a:t>HTML </a:t>
              </a:r>
              <a:r>
                <a:rPr lang="zh-CN" altLang="en-US" sz="2000" dirty="0">
                  <a:sym typeface="+mn-ea"/>
                </a:rPr>
                <a:t>在构建电子商务网站中扮演着关键的角色，作为网页结构的基石， 它不仅搭建了包括文本、图片和链接在内的基础页面框架， 而且与 </a:t>
              </a:r>
              <a:r>
                <a:rPr lang="en-US" altLang="zh-CN" sz="2000" dirty="0">
                  <a:sym typeface="+mn-ea"/>
                </a:rPr>
                <a:t>CSS </a:t>
              </a:r>
              <a:r>
                <a:rPr lang="zh-CN" altLang="en-US" sz="2000" dirty="0">
                  <a:sym typeface="+mn-ea"/>
                </a:rPr>
                <a:t>和</a:t>
              </a:r>
              <a:r>
                <a:rPr lang="en-US" altLang="zh-CN" sz="2000" dirty="0">
                  <a:sym typeface="+mn-ea"/>
                </a:rPr>
                <a:t>JavaScript </a:t>
              </a:r>
              <a:r>
                <a:rPr lang="zh-CN" altLang="en-US" sz="2000" dirty="0">
                  <a:sym typeface="+mn-ea"/>
                </a:rPr>
                <a:t>结合，为吸引用户的界面设计和复杂功能实现提供了必要条件。</a:t>
              </a:r>
            </a:p>
            <a:p>
              <a:pPr marL="0" indent="576000" algn="just" eaLnBrk="1" latinLnBrk="0" hangingPunct="1">
                <a:lnSpc>
                  <a:spcPct val="150000"/>
                </a:lnSpc>
              </a:pPr>
              <a:r>
                <a:rPr lang="zh-CN" altLang="en-US" sz="2000" dirty="0">
                  <a:sym typeface="+mn-ea"/>
                </a:rPr>
                <a:t>本章旨在帮助学生掌握 </a:t>
              </a:r>
              <a:r>
                <a:rPr lang="en-US" altLang="zh-CN" sz="2000" dirty="0">
                  <a:sym typeface="+mn-ea"/>
                </a:rPr>
                <a:t>HTML </a:t>
              </a:r>
              <a:r>
                <a:rPr lang="zh-CN" altLang="en-US" sz="2000" dirty="0">
                  <a:sym typeface="+mn-ea"/>
                </a:rPr>
                <a:t>的基本概念和核心知识，内容包括创建基本文档结构（包括理解和设置头部与主体部分），学会如何运用 </a:t>
              </a:r>
              <a:r>
                <a:rPr lang="en-US" altLang="zh-CN" sz="2000" dirty="0">
                  <a:sym typeface="+mn-ea"/>
                </a:rPr>
                <a:t>HTML </a:t>
              </a:r>
              <a:r>
                <a:rPr lang="zh-CN" altLang="en-US" sz="2000" dirty="0">
                  <a:sym typeface="+mn-ea"/>
                </a:rPr>
                <a:t>标签处理文本内容、创建各类超链接，在网页中嵌入图片、音频、视频等多媒体资源，以及如何使用表格来整理数据和优化页面布局。</a:t>
              </a:r>
            </a:p>
            <a:p>
              <a:pPr marL="0" indent="576000" algn="just" eaLnBrk="1" latinLnBrk="0" hangingPunct="1">
                <a:lnSpc>
                  <a:spcPct val="150000"/>
                </a:lnSpc>
              </a:pPr>
              <a:r>
                <a:rPr lang="zh-CN" altLang="en-US" sz="2000" dirty="0">
                  <a:sym typeface="+mn-ea"/>
                </a:rPr>
                <a:t>通过对本章的学习，学生可以综合所学的关键知识点，使用 </a:t>
              </a:r>
              <a:r>
                <a:rPr lang="en-US" altLang="zh-CN" sz="2000" dirty="0">
                  <a:sym typeface="+mn-ea"/>
                </a:rPr>
                <a:t>HTML </a:t>
              </a:r>
              <a:r>
                <a:rPr lang="zh-CN" altLang="en-US" sz="2000" dirty="0">
                  <a:sym typeface="+mn-ea"/>
                </a:rPr>
                <a:t>创建出符合现代标准的高质量网站页面。</a:t>
              </a:r>
            </a:p>
          </p:txBody>
        </p:sp>
      </p:grpSp>
    </p:spTree>
    <p:custDataLst>
      <p:tags r:id="rId1"/>
    </p:custDataLst>
    <p:extLst>
      <p:ext uri="{BB962C8B-B14F-4D97-AF65-F5344CB8AC3E}">
        <p14:creationId xmlns:p14="http://schemas.microsoft.com/office/powerpoint/2010/main" val="1997216267"/>
      </p:ext>
    </p:extLst>
  </p:cSld>
  <p:clrMapOvr>
    <a:masterClrMapping/>
  </p:clrMapOvr>
  <p:transition>
    <p:strips dir="l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5.2.5 </a:t>
            </a:r>
            <a:r>
              <a:rPr lang="zh-CN" altLang="en-US" sz="2400" b="1" noProof="1">
                <a:solidFill>
                  <a:srgbClr val="7030A0"/>
                </a:solidFill>
                <a:latin typeface="微软雅黑" panose="020B0503020204020204" pitchFamily="34" charset="-122"/>
                <a:sym typeface="+mn-ea"/>
              </a:rPr>
              <a:t>元素的属性</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B21F9606-1D84-42F8-D4AA-AC9360D6194F}"/>
              </a:ext>
            </a:extLst>
          </p:cNvPr>
          <p:cNvSpPr txBox="1"/>
          <p:nvPr/>
        </p:nvSpPr>
        <p:spPr>
          <a:xfrm>
            <a:off x="1034970" y="1117342"/>
            <a:ext cx="10122060" cy="3350155"/>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en-US" altLang="zh-CN" sz="2000" dirty="0"/>
              <a:t>HTML </a:t>
            </a:r>
            <a:r>
              <a:rPr lang="zh-CN" altLang="en-US" sz="2000" dirty="0"/>
              <a:t>中的元素可以拥有属性，属性包含元素的额外信息，这些信息不会出现在实际的内容中。一般来说，属性必须包含：</a:t>
            </a:r>
          </a:p>
          <a:p>
            <a:pPr marL="0" indent="457200" eaLnBrk="1" latinLnBrk="0" hangingPunct="1">
              <a:lnSpc>
                <a:spcPct val="150000"/>
              </a:lnSpc>
              <a:spcBef>
                <a:spcPts val="0"/>
              </a:spcBef>
              <a:spcAft>
                <a:spcPts val="0"/>
              </a:spcAft>
            </a:pPr>
            <a:r>
              <a:rPr lang="en-US" altLang="zh-CN" sz="2000" dirty="0"/>
              <a:t>&gt;	</a:t>
            </a:r>
            <a:r>
              <a:rPr lang="zh-CN" altLang="en-US" sz="2000" dirty="0"/>
              <a:t>一个空格，它在属性和元素名称之间。如果一个元素具有多个属性，则每个属性之间必须由空格分隔。</a:t>
            </a:r>
          </a:p>
          <a:p>
            <a:pPr marL="0" indent="457200" eaLnBrk="1" latinLnBrk="0" hangingPunct="1">
              <a:lnSpc>
                <a:spcPct val="150000"/>
              </a:lnSpc>
              <a:spcBef>
                <a:spcPts val="0"/>
              </a:spcBef>
              <a:spcAft>
                <a:spcPts val="0"/>
              </a:spcAft>
            </a:pPr>
            <a:r>
              <a:rPr lang="en-US" altLang="zh-CN" sz="2000" dirty="0"/>
              <a:t>&gt;	</a:t>
            </a:r>
            <a:r>
              <a:rPr lang="zh-CN" altLang="en-US" sz="2000" dirty="0"/>
              <a:t>属性名称，后面跟着一个等于号。</a:t>
            </a:r>
          </a:p>
          <a:p>
            <a:pPr marL="0" indent="457200" eaLnBrk="1" latinLnBrk="0" hangingPunct="1">
              <a:lnSpc>
                <a:spcPct val="150000"/>
              </a:lnSpc>
              <a:spcBef>
                <a:spcPts val="0"/>
              </a:spcBef>
              <a:spcAft>
                <a:spcPts val="0"/>
              </a:spcAft>
            </a:pPr>
            <a:r>
              <a:rPr lang="en-US" altLang="zh-CN" sz="2000" dirty="0"/>
              <a:t>&gt;	</a:t>
            </a:r>
            <a:r>
              <a:rPr lang="zh-CN" altLang="en-US" sz="2000" dirty="0"/>
              <a:t>一个属性值，由一对引号（</a:t>
            </a:r>
            <a:r>
              <a:rPr lang="en-US" altLang="zh-CN" sz="2000" dirty="0"/>
              <a:t>""</a:t>
            </a:r>
            <a:r>
              <a:rPr lang="zh-CN" altLang="en-US" sz="2000" dirty="0"/>
              <a:t>）引起来。</a:t>
            </a:r>
            <a:endParaRPr lang="en-US" altLang="zh-CN" sz="2000" dirty="0"/>
          </a:p>
          <a:p>
            <a:pPr marL="0" indent="457200" eaLnBrk="1" latinLnBrk="0" hangingPunct="1">
              <a:lnSpc>
                <a:spcPct val="150000"/>
              </a:lnSpc>
              <a:spcBef>
                <a:spcPts val="0"/>
              </a:spcBef>
              <a:spcAft>
                <a:spcPts val="0"/>
              </a:spcAft>
            </a:pPr>
            <a:endParaRPr lang="zh-CN" altLang="en-US" sz="2000" dirty="0"/>
          </a:p>
          <a:p>
            <a:pPr marL="0" indent="457200" eaLnBrk="1" latinLnBrk="0" hangingPunct="1">
              <a:lnSpc>
                <a:spcPct val="150000"/>
              </a:lnSpc>
              <a:spcBef>
                <a:spcPts val="0"/>
              </a:spcBef>
              <a:spcAft>
                <a:spcPts val="0"/>
              </a:spcAft>
            </a:pPr>
            <a:r>
              <a:rPr lang="zh-CN" altLang="en-US" sz="2000" dirty="0"/>
              <a:t>例如，下述代码中 </a:t>
            </a:r>
            <a:r>
              <a:rPr lang="en-US" altLang="zh-CN" sz="2000" dirty="0"/>
              <a:t>class </a:t>
            </a:r>
            <a:r>
              <a:rPr lang="zh-CN" altLang="en-US" sz="2000" dirty="0"/>
              <a:t>就是 </a:t>
            </a:r>
            <a:r>
              <a:rPr lang="en-US" altLang="zh-CN" sz="2000" dirty="0"/>
              <a:t>&lt;p&gt; </a:t>
            </a:r>
            <a:r>
              <a:rPr lang="zh-CN" altLang="en-US" sz="2000" dirty="0"/>
              <a:t>元素的属性，而 </a:t>
            </a:r>
            <a:r>
              <a:rPr lang="en-US" altLang="zh-CN" sz="2000" dirty="0"/>
              <a:t>"editor-note" </a:t>
            </a:r>
            <a:r>
              <a:rPr lang="zh-CN" altLang="en-US" sz="2000" dirty="0"/>
              <a:t>是其属性值。</a:t>
            </a:r>
          </a:p>
        </p:txBody>
      </p:sp>
      <p:sp>
        <p:nvSpPr>
          <p:cNvPr id="3" name="文本框 2">
            <a:extLst>
              <a:ext uri="{FF2B5EF4-FFF2-40B4-BE49-F238E27FC236}">
                <a16:creationId xmlns:a16="http://schemas.microsoft.com/office/drawing/2014/main" id="{ABCA3522-4432-0DA6-6B14-8C80FC313BBC}"/>
              </a:ext>
            </a:extLst>
          </p:cNvPr>
          <p:cNvSpPr txBox="1"/>
          <p:nvPr/>
        </p:nvSpPr>
        <p:spPr>
          <a:xfrm>
            <a:off x="2229394" y="5340548"/>
            <a:ext cx="7733212" cy="400110"/>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pPr algn="ctr"/>
            <a:r>
              <a:rPr lang="en-US" altLang="zh-CN" sz="2000" kern="0" dirty="0">
                <a:solidFill>
                  <a:srgbClr val="231F20"/>
                </a:solidFill>
                <a:effectLst/>
                <a:latin typeface="Courier New" panose="02070309020205020404" pitchFamily="49" charset="0"/>
                <a:ea typeface="等线" panose="02010600030101010101" pitchFamily="2" charset="-122"/>
              </a:rPr>
              <a:t>&lt;p class="editor-note"&gt;The dog is very lovely&lt;/p&gt;</a:t>
            </a:r>
            <a:endParaRPr lang="zh-CN" altLang="en-US" sz="2000" dirty="0"/>
          </a:p>
        </p:txBody>
      </p:sp>
    </p:spTree>
    <p:custDataLst>
      <p:tags r:id="rId1"/>
    </p:custDataLst>
    <p:extLst>
      <p:ext uri="{BB962C8B-B14F-4D97-AF65-F5344CB8AC3E}">
        <p14:creationId xmlns:p14="http://schemas.microsoft.com/office/powerpoint/2010/main" val="3735546750"/>
      </p:ext>
    </p:extLst>
  </p:cSld>
  <p:clrMapOvr>
    <a:masterClrMapping/>
  </p:clrMapOvr>
  <p:transition>
    <p:strips dir="l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5.2.5 </a:t>
            </a:r>
            <a:r>
              <a:rPr lang="zh-CN" altLang="en-US" sz="2400" b="1" noProof="1">
                <a:solidFill>
                  <a:srgbClr val="7030A0"/>
                </a:solidFill>
                <a:latin typeface="微软雅黑" panose="020B0503020204020204" pitchFamily="34" charset="-122"/>
                <a:sym typeface="+mn-ea"/>
              </a:rPr>
              <a:t>元素的属性</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BC479A3-AF74-1614-65B3-07D4632743DC}"/>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zh-CN" altLang="en-US" sz="2400" b="1" noProof="1">
                <a:solidFill>
                  <a:srgbClr val="273A4F"/>
                </a:solidFill>
              </a:rPr>
              <a:t>常用的属性及其说明</a:t>
            </a:r>
          </a:p>
        </p:txBody>
      </p:sp>
      <p:grpSp>
        <p:nvGrpSpPr>
          <p:cNvPr id="5" name="组合 4">
            <a:extLst>
              <a:ext uri="{FF2B5EF4-FFF2-40B4-BE49-F238E27FC236}">
                <a16:creationId xmlns:a16="http://schemas.microsoft.com/office/drawing/2014/main" id="{11CC2B0A-2AA4-DA83-F30B-AE4ADB16CAFF}"/>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FAB3409C-C621-1EA8-B1B5-7CCE20E05EDA}"/>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076146AC-23C1-C56C-A27E-C5627147E745}"/>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8" name="表格 7">
            <a:extLst>
              <a:ext uri="{FF2B5EF4-FFF2-40B4-BE49-F238E27FC236}">
                <a16:creationId xmlns:a16="http://schemas.microsoft.com/office/drawing/2014/main" id="{6EF6211D-A0A6-97DF-8FB5-E74952022901}"/>
              </a:ext>
            </a:extLst>
          </p:cNvPr>
          <p:cNvGraphicFramePr>
            <a:graphicFrameLocks noGrp="1"/>
          </p:cNvGraphicFramePr>
          <p:nvPr>
            <p:extLst>
              <p:ext uri="{D42A27DB-BD31-4B8C-83A1-F6EECF244321}">
                <p14:modId xmlns:p14="http://schemas.microsoft.com/office/powerpoint/2010/main" val="4038739223"/>
              </p:ext>
            </p:extLst>
          </p:nvPr>
        </p:nvGraphicFramePr>
        <p:xfrm>
          <a:off x="121919" y="2153726"/>
          <a:ext cx="6156961" cy="4475023"/>
        </p:xfrm>
        <a:graphic>
          <a:graphicData uri="http://schemas.openxmlformats.org/drawingml/2006/table">
            <a:tbl>
              <a:tblPr>
                <a:tableStyleId>{5C22544A-7EE6-4342-B048-85BDC9FD1C3A}</a:tableStyleId>
              </a:tblPr>
              <a:tblGrid>
                <a:gridCol w="1904746">
                  <a:extLst>
                    <a:ext uri="{9D8B030D-6E8A-4147-A177-3AD203B41FA5}">
                      <a16:colId xmlns:a16="http://schemas.microsoft.com/office/drawing/2014/main" val="1030320704"/>
                    </a:ext>
                  </a:extLst>
                </a:gridCol>
                <a:gridCol w="4252215">
                  <a:extLst>
                    <a:ext uri="{9D8B030D-6E8A-4147-A177-3AD203B41FA5}">
                      <a16:colId xmlns:a16="http://schemas.microsoft.com/office/drawing/2014/main" val="173177260"/>
                    </a:ext>
                  </a:extLst>
                </a:gridCol>
              </a:tblGrid>
              <a:tr h="338265">
                <a:tc>
                  <a:txBody>
                    <a:bodyPr/>
                    <a:lstStyle/>
                    <a:p>
                      <a:pPr marL="200660" marR="191770" algn="ctr" eaLnBrk="0" hangingPunct="0">
                        <a:lnSpc>
                          <a:spcPct val="150000"/>
                        </a:lnSpc>
                        <a:spcBef>
                          <a:spcPts val="95"/>
                        </a:spcBef>
                        <a:spcAft>
                          <a:spcPts val="0"/>
                        </a:spcAft>
                      </a:pPr>
                      <a:r>
                        <a:rPr lang="zh-CN" sz="1200" kern="100">
                          <a:effectLst/>
                        </a:rPr>
                        <a:t>属性名</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870075" marR="1851660" algn="ctr" eaLnBrk="0" hangingPunct="0">
                        <a:lnSpc>
                          <a:spcPct val="150000"/>
                        </a:lnSpc>
                        <a:spcBef>
                          <a:spcPts val="95"/>
                        </a:spcBef>
                        <a:spcAft>
                          <a:spcPts val="0"/>
                        </a:spcAft>
                      </a:pPr>
                      <a:r>
                        <a:rPr lang="zh-CN" altLang="en-US" sz="1200" kern="100" dirty="0">
                          <a:effectLst/>
                        </a:rPr>
                        <a:t>说</a:t>
                      </a:r>
                      <a:r>
                        <a:rPr lang="zh-CN" sz="1200" kern="100" dirty="0">
                          <a:effectLst/>
                        </a:rPr>
                        <a:t>明</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1352040777"/>
                  </a:ext>
                </a:extLst>
              </a:tr>
              <a:tr h="628138">
                <a:tc>
                  <a:txBody>
                    <a:bodyPr/>
                    <a:lstStyle/>
                    <a:p>
                      <a:pPr marL="55880" eaLnBrk="0" hangingPunct="0">
                        <a:lnSpc>
                          <a:spcPct val="150000"/>
                        </a:lnSpc>
                        <a:spcBef>
                          <a:spcPts val="10"/>
                        </a:spcBef>
                        <a:spcAft>
                          <a:spcPts val="0"/>
                        </a:spcAft>
                      </a:pPr>
                      <a:r>
                        <a:rPr lang="en-US" sz="1200" kern="100" dirty="0">
                          <a:effectLst/>
                        </a:rPr>
                        <a:t> </a:t>
                      </a:r>
                      <a:endParaRPr lang="zh-CN" sz="1200" kern="100" dirty="0">
                        <a:effectLst/>
                      </a:endParaRPr>
                    </a:p>
                    <a:p>
                      <a:pPr marL="200660" marR="191770" algn="ctr" eaLnBrk="0" hangingPunct="0">
                        <a:lnSpc>
                          <a:spcPct val="150000"/>
                        </a:lnSpc>
                        <a:spcBef>
                          <a:spcPts val="110"/>
                        </a:spcBef>
                        <a:spcAft>
                          <a:spcPts val="0"/>
                        </a:spcAft>
                      </a:pPr>
                      <a:r>
                        <a:rPr lang="en-US" sz="1200" kern="100" dirty="0">
                          <a:effectLst/>
                        </a:rPr>
                        <a:t>lang</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marR="36195" eaLnBrk="0" hangingPunct="0">
                        <a:lnSpc>
                          <a:spcPct val="150000"/>
                        </a:lnSpc>
                        <a:spcBef>
                          <a:spcPts val="105"/>
                        </a:spcBef>
                        <a:spcAft>
                          <a:spcPts val="0"/>
                        </a:spcAft>
                      </a:pPr>
                      <a:r>
                        <a:rPr lang="en-US" sz="1200" kern="100" dirty="0">
                          <a:effectLst/>
                        </a:rPr>
                        <a:t>html </a:t>
                      </a:r>
                      <a:r>
                        <a:rPr lang="zh-CN" sz="1200" kern="100" dirty="0">
                          <a:effectLst/>
                        </a:rPr>
                        <a:t>元素的属性，用来标记网页的语言。常见的属性值有 </a:t>
                      </a:r>
                      <a:r>
                        <a:rPr lang="en-US" sz="1200" kern="100" dirty="0" err="1">
                          <a:effectLst/>
                        </a:rPr>
                        <a:t>en</a:t>
                      </a:r>
                      <a:r>
                        <a:rPr lang="en-US" sz="1200" kern="100" dirty="0">
                          <a:effectLst/>
                        </a:rPr>
                        <a:t> </a:t>
                      </a:r>
                      <a:r>
                        <a:rPr lang="zh-CN" sz="1200" kern="100" dirty="0">
                          <a:effectLst/>
                        </a:rPr>
                        <a:t>和 </a:t>
                      </a:r>
                      <a:r>
                        <a:rPr lang="en-US" sz="1200" kern="100" dirty="0" err="1">
                          <a:effectLst/>
                        </a:rPr>
                        <a:t>zh</a:t>
                      </a:r>
                      <a:r>
                        <a:rPr lang="zh-CN" sz="1200" kern="100" dirty="0">
                          <a:effectLst/>
                        </a:rPr>
                        <a:t>，</a:t>
                      </a:r>
                      <a:r>
                        <a:rPr lang="en-US" sz="1200" kern="100" dirty="0" err="1">
                          <a:effectLst/>
                        </a:rPr>
                        <a:t>en</a:t>
                      </a:r>
                      <a:r>
                        <a:rPr lang="en-US" sz="1200" kern="100" dirty="0">
                          <a:effectLst/>
                        </a:rPr>
                        <a:t> </a:t>
                      </a:r>
                      <a:r>
                        <a:rPr lang="zh-CN" sz="1200" kern="100" dirty="0">
                          <a:effectLst/>
                        </a:rPr>
                        <a:t>代表英语，</a:t>
                      </a:r>
                      <a:r>
                        <a:rPr lang="en-US" sz="1200" kern="100" dirty="0" err="1">
                          <a:effectLst/>
                        </a:rPr>
                        <a:t>zh</a:t>
                      </a:r>
                      <a:r>
                        <a:rPr lang="en-US" sz="1200" kern="100" dirty="0">
                          <a:effectLst/>
                        </a:rPr>
                        <a:t> </a:t>
                      </a:r>
                      <a:r>
                        <a:rPr lang="zh-CN" sz="1200" kern="100" dirty="0">
                          <a:effectLst/>
                        </a:rPr>
                        <a:t>代表中文</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527816072"/>
                  </a:ext>
                </a:extLst>
              </a:tr>
              <a:tr h="350862">
                <a:tc>
                  <a:txBody>
                    <a:bodyPr/>
                    <a:lstStyle/>
                    <a:p>
                      <a:pPr marL="200660" marR="191770" algn="ctr" eaLnBrk="0" hangingPunct="0">
                        <a:lnSpc>
                          <a:spcPct val="150000"/>
                        </a:lnSpc>
                        <a:spcBef>
                          <a:spcPts val="305"/>
                        </a:spcBef>
                        <a:spcAft>
                          <a:spcPts val="0"/>
                        </a:spcAft>
                      </a:pPr>
                      <a:r>
                        <a:rPr lang="en-US" sz="1200" kern="100" dirty="0" err="1">
                          <a:effectLst/>
                        </a:rPr>
                        <a:t>dir</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zh-CN" sz="1200" kern="100">
                          <a:effectLst/>
                        </a:rPr>
                        <a:t>全局属性，用来定义元素中文字的方向，属性值有 </a:t>
                      </a:r>
                      <a:r>
                        <a:rPr lang="en-US" sz="1200" kern="100">
                          <a:effectLst/>
                        </a:rPr>
                        <a:t>rtl </a:t>
                      </a:r>
                      <a:r>
                        <a:rPr lang="zh-CN" sz="1200" kern="100">
                          <a:effectLst/>
                        </a:rPr>
                        <a:t>和 </a:t>
                      </a:r>
                      <a:r>
                        <a:rPr lang="en-US" sz="1200" kern="100">
                          <a:effectLst/>
                        </a:rPr>
                        <a:t>ltl</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876418433"/>
                  </a:ext>
                </a:extLst>
              </a:tr>
              <a:tr h="350862">
                <a:tc>
                  <a:txBody>
                    <a:bodyPr/>
                    <a:lstStyle/>
                    <a:p>
                      <a:pPr marL="200660" marR="191770" algn="ctr" eaLnBrk="0" hangingPunct="0">
                        <a:lnSpc>
                          <a:spcPct val="150000"/>
                        </a:lnSpc>
                        <a:spcBef>
                          <a:spcPts val="305"/>
                        </a:spcBef>
                        <a:spcAft>
                          <a:spcPts val="0"/>
                        </a:spcAft>
                      </a:pPr>
                      <a:r>
                        <a:rPr lang="en-US" sz="1200" kern="100">
                          <a:effectLst/>
                        </a:rPr>
                        <a:t>id</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zh-CN" sz="1200" kern="100">
                          <a:effectLst/>
                        </a:rPr>
                        <a:t>全局属性，用来定义元素的唯一 </a:t>
                      </a:r>
                      <a:r>
                        <a:rPr lang="en-US" sz="1200" kern="100">
                          <a:effectLst/>
                        </a:rPr>
                        <a:t>id</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193784087"/>
                  </a:ext>
                </a:extLst>
              </a:tr>
              <a:tr h="350862">
                <a:tc>
                  <a:txBody>
                    <a:bodyPr/>
                    <a:lstStyle/>
                    <a:p>
                      <a:pPr marL="200660" marR="191770" algn="ctr" eaLnBrk="0" hangingPunct="0">
                        <a:lnSpc>
                          <a:spcPct val="150000"/>
                        </a:lnSpc>
                        <a:spcBef>
                          <a:spcPts val="305"/>
                        </a:spcBef>
                        <a:spcAft>
                          <a:spcPts val="0"/>
                        </a:spcAft>
                      </a:pPr>
                      <a:r>
                        <a:rPr lang="en-US" sz="1200" kern="100">
                          <a:effectLst/>
                        </a:rPr>
                        <a:t>style</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zh-CN" sz="1200" kern="100">
                          <a:effectLst/>
                        </a:rPr>
                        <a:t>全局属性，用来定义元素的行内样式</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333452038"/>
                  </a:ext>
                </a:extLst>
              </a:tr>
              <a:tr h="350862">
                <a:tc>
                  <a:txBody>
                    <a:bodyPr/>
                    <a:lstStyle/>
                    <a:p>
                      <a:pPr marL="200660" marR="191770" algn="ctr" eaLnBrk="0" hangingPunct="0">
                        <a:lnSpc>
                          <a:spcPct val="150000"/>
                        </a:lnSpc>
                        <a:spcBef>
                          <a:spcPts val="305"/>
                        </a:spcBef>
                        <a:spcAft>
                          <a:spcPts val="0"/>
                        </a:spcAft>
                      </a:pPr>
                      <a:r>
                        <a:rPr lang="en-US" sz="1200" kern="100">
                          <a:effectLst/>
                        </a:rPr>
                        <a:t>class</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zh-CN" sz="1200" kern="100" dirty="0">
                          <a:effectLst/>
                        </a:rPr>
                        <a:t>全局属性，用来定义元素的类名</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966534814"/>
                  </a:ext>
                </a:extLst>
              </a:tr>
              <a:tr h="350862">
                <a:tc>
                  <a:txBody>
                    <a:bodyPr/>
                    <a:lstStyle/>
                    <a:p>
                      <a:pPr marL="200660" marR="191770" algn="ctr" eaLnBrk="0" hangingPunct="0">
                        <a:lnSpc>
                          <a:spcPct val="150000"/>
                        </a:lnSpc>
                        <a:spcBef>
                          <a:spcPts val="305"/>
                        </a:spcBef>
                        <a:spcAft>
                          <a:spcPts val="0"/>
                        </a:spcAft>
                      </a:pPr>
                      <a:r>
                        <a:rPr lang="en-US" sz="1200" kern="100">
                          <a:effectLst/>
                        </a:rPr>
                        <a:t>title</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zh-CN" sz="1200" kern="100" dirty="0">
                          <a:effectLst/>
                        </a:rPr>
                        <a:t>全局属性，用来定义元素的额外信息</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41952662"/>
                  </a:ext>
                </a:extLst>
              </a:tr>
              <a:tr h="350862">
                <a:tc>
                  <a:txBody>
                    <a:bodyPr/>
                    <a:lstStyle/>
                    <a:p>
                      <a:pPr marL="200660" marR="191770" algn="ctr" eaLnBrk="0" hangingPunct="0">
                        <a:lnSpc>
                          <a:spcPct val="150000"/>
                        </a:lnSpc>
                        <a:spcBef>
                          <a:spcPts val="305"/>
                        </a:spcBef>
                        <a:spcAft>
                          <a:spcPts val="0"/>
                        </a:spcAft>
                      </a:pPr>
                      <a:r>
                        <a:rPr lang="en-US" sz="1200" kern="100">
                          <a:effectLst/>
                        </a:rPr>
                        <a:t>hidden</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zh-CN" sz="1200" kern="100">
                          <a:effectLst/>
                        </a:rPr>
                        <a:t>全局属性，用来定义元素是否隐藏</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626328975"/>
                  </a:ext>
                </a:extLst>
              </a:tr>
              <a:tr h="350862">
                <a:tc>
                  <a:txBody>
                    <a:bodyPr/>
                    <a:lstStyle/>
                    <a:p>
                      <a:pPr marL="200660" marR="191770" algn="ctr" eaLnBrk="0" hangingPunct="0">
                        <a:lnSpc>
                          <a:spcPct val="150000"/>
                        </a:lnSpc>
                        <a:spcBef>
                          <a:spcPts val="305"/>
                        </a:spcBef>
                        <a:spcAft>
                          <a:spcPts val="0"/>
                        </a:spcAft>
                      </a:pPr>
                      <a:r>
                        <a:rPr lang="en-US" sz="1200" kern="100">
                          <a:effectLst/>
                        </a:rPr>
                        <a:t>draggable</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zh-CN" sz="1200" kern="100">
                          <a:effectLst/>
                        </a:rPr>
                        <a:t>全局属性，用来定义元素是否可以被拖动</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1711781762"/>
                  </a:ext>
                </a:extLst>
              </a:tr>
              <a:tr h="350862">
                <a:tc>
                  <a:txBody>
                    <a:bodyPr/>
                    <a:lstStyle/>
                    <a:p>
                      <a:pPr marL="200660" marR="191135" algn="ctr" eaLnBrk="0" hangingPunct="0">
                        <a:lnSpc>
                          <a:spcPct val="150000"/>
                        </a:lnSpc>
                        <a:spcBef>
                          <a:spcPts val="305"/>
                        </a:spcBef>
                        <a:spcAft>
                          <a:spcPts val="0"/>
                        </a:spcAft>
                      </a:pPr>
                      <a:r>
                        <a:rPr lang="en-US" sz="1200" kern="100">
                          <a:effectLst/>
                        </a:rPr>
                        <a:t>contenteditable</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zh-CN" sz="1200" kern="100">
                          <a:effectLst/>
                        </a:rPr>
                        <a:t>全局属性，用来定义元素是否可以被用户编辑</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1124600422"/>
                  </a:ext>
                </a:extLst>
              </a:tr>
              <a:tr h="350862">
                <a:tc>
                  <a:txBody>
                    <a:bodyPr/>
                    <a:lstStyle/>
                    <a:p>
                      <a:pPr marL="200660" marR="191770" algn="ctr" eaLnBrk="0" hangingPunct="0">
                        <a:lnSpc>
                          <a:spcPct val="150000"/>
                        </a:lnSpc>
                        <a:spcBef>
                          <a:spcPts val="300"/>
                        </a:spcBef>
                        <a:spcAft>
                          <a:spcPts val="0"/>
                        </a:spcAft>
                      </a:pPr>
                      <a:r>
                        <a:rPr lang="en-US" sz="1200" kern="100">
                          <a:effectLst/>
                        </a:rPr>
                        <a:t>contextmenu</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zh-CN" sz="1200" kern="100">
                          <a:effectLst/>
                        </a:rPr>
                        <a:t>全局属性，用来定义元素的上下文菜单</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496179167"/>
                  </a:ext>
                </a:extLst>
              </a:tr>
              <a:tr h="350862">
                <a:tc>
                  <a:txBody>
                    <a:bodyPr/>
                    <a:lstStyle/>
                    <a:p>
                      <a:pPr marL="200660" marR="191770" algn="ctr" eaLnBrk="0" hangingPunct="0">
                        <a:lnSpc>
                          <a:spcPct val="150000"/>
                        </a:lnSpc>
                        <a:spcBef>
                          <a:spcPts val="300"/>
                        </a:spcBef>
                        <a:spcAft>
                          <a:spcPts val="0"/>
                        </a:spcAft>
                      </a:pPr>
                      <a:r>
                        <a:rPr lang="en-US" sz="1200" kern="100">
                          <a:effectLst/>
                        </a:rPr>
                        <a:t>tabindex</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zh-CN" sz="1200" kern="100" dirty="0">
                          <a:effectLst/>
                        </a:rPr>
                        <a:t>全局属性，用来定义元素在键盘导航中的次序</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778661191"/>
                  </a:ext>
                </a:extLst>
              </a:tr>
            </a:tbl>
          </a:graphicData>
        </a:graphic>
      </p:graphicFrame>
      <p:graphicFrame>
        <p:nvGraphicFramePr>
          <p:cNvPr id="9" name="表格 8">
            <a:extLst>
              <a:ext uri="{FF2B5EF4-FFF2-40B4-BE49-F238E27FC236}">
                <a16:creationId xmlns:a16="http://schemas.microsoft.com/office/drawing/2014/main" id="{78CA2EAC-26BF-A178-7A5B-2E1E98F0B533}"/>
              </a:ext>
            </a:extLst>
          </p:cNvPr>
          <p:cNvGraphicFramePr>
            <a:graphicFrameLocks noGrp="1"/>
          </p:cNvGraphicFramePr>
          <p:nvPr>
            <p:extLst>
              <p:ext uri="{D42A27DB-BD31-4B8C-83A1-F6EECF244321}">
                <p14:modId xmlns:p14="http://schemas.microsoft.com/office/powerpoint/2010/main" val="1854539148"/>
              </p:ext>
            </p:extLst>
          </p:nvPr>
        </p:nvGraphicFramePr>
        <p:xfrm>
          <a:off x="6278880" y="2153726"/>
          <a:ext cx="5821363" cy="4481028"/>
        </p:xfrm>
        <a:graphic>
          <a:graphicData uri="http://schemas.openxmlformats.org/drawingml/2006/table">
            <a:tbl>
              <a:tblPr>
                <a:tableStyleId>{5C22544A-7EE6-4342-B048-85BDC9FD1C3A}</a:tableStyleId>
              </a:tblPr>
              <a:tblGrid>
                <a:gridCol w="1105989">
                  <a:extLst>
                    <a:ext uri="{9D8B030D-6E8A-4147-A177-3AD203B41FA5}">
                      <a16:colId xmlns:a16="http://schemas.microsoft.com/office/drawing/2014/main" val="1030320704"/>
                    </a:ext>
                  </a:extLst>
                </a:gridCol>
                <a:gridCol w="4715374">
                  <a:extLst>
                    <a:ext uri="{9D8B030D-6E8A-4147-A177-3AD203B41FA5}">
                      <a16:colId xmlns:a16="http://schemas.microsoft.com/office/drawing/2014/main" val="173177260"/>
                    </a:ext>
                  </a:extLst>
                </a:gridCol>
              </a:tblGrid>
              <a:tr h="252995">
                <a:tc>
                  <a:txBody>
                    <a:bodyPr/>
                    <a:lstStyle/>
                    <a:p>
                      <a:pPr marL="200660" marR="191770" algn="ctr" eaLnBrk="0" hangingPunct="0">
                        <a:lnSpc>
                          <a:spcPct val="150000"/>
                        </a:lnSpc>
                        <a:spcBef>
                          <a:spcPts val="95"/>
                        </a:spcBef>
                        <a:spcAft>
                          <a:spcPts val="0"/>
                        </a:spcAft>
                      </a:pPr>
                      <a:r>
                        <a:rPr lang="zh-CN" sz="1200" kern="100" dirty="0">
                          <a:effectLst/>
                        </a:rPr>
                        <a:t>属性名</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1870075" marR="1851660" algn="ctr" eaLnBrk="0" hangingPunct="0">
                        <a:lnSpc>
                          <a:spcPct val="150000"/>
                        </a:lnSpc>
                        <a:spcBef>
                          <a:spcPts val="95"/>
                        </a:spcBef>
                        <a:spcAft>
                          <a:spcPts val="0"/>
                        </a:spcAft>
                      </a:pPr>
                      <a:r>
                        <a:rPr lang="zh-CN" sz="1200" kern="100" dirty="0">
                          <a:effectLst/>
                        </a:rPr>
                        <a:t>说明</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1352040777"/>
                  </a:ext>
                </a:extLst>
              </a:tr>
              <a:tr h="257841">
                <a:tc>
                  <a:txBody>
                    <a:bodyPr/>
                    <a:lstStyle/>
                    <a:p>
                      <a:pPr marL="200660" marR="191770" algn="ctr" eaLnBrk="0" hangingPunct="0">
                        <a:lnSpc>
                          <a:spcPct val="150000"/>
                        </a:lnSpc>
                        <a:spcBef>
                          <a:spcPts val="300"/>
                        </a:spcBef>
                        <a:spcAft>
                          <a:spcPts val="0"/>
                        </a:spcAft>
                      </a:pPr>
                      <a:r>
                        <a:rPr lang="en-US" sz="1200" kern="100" dirty="0">
                          <a:effectLst/>
                        </a:rPr>
                        <a:t>data-*</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zh-CN" sz="1200" kern="100" dirty="0">
                          <a:effectLst/>
                        </a:rPr>
                        <a:t>全局属性，用来存储额外的数据</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323555006"/>
                  </a:ext>
                </a:extLst>
              </a:tr>
              <a:tr h="461606">
                <a:tc>
                  <a:txBody>
                    <a:bodyPr/>
                    <a:lstStyle/>
                    <a:p>
                      <a:pPr marL="55880" eaLnBrk="0" hangingPunct="0">
                        <a:lnSpc>
                          <a:spcPct val="150000"/>
                        </a:lnSpc>
                        <a:spcBef>
                          <a:spcPts val="5"/>
                        </a:spcBef>
                        <a:spcAft>
                          <a:spcPts val="0"/>
                        </a:spcAft>
                      </a:pPr>
                      <a:r>
                        <a:rPr lang="en-US" sz="1200" kern="100">
                          <a:effectLst/>
                        </a:rPr>
                        <a:t> </a:t>
                      </a:r>
                      <a:endParaRPr lang="zh-CN" sz="1200" kern="100">
                        <a:effectLst/>
                      </a:endParaRPr>
                    </a:p>
                    <a:p>
                      <a:pPr marL="200660" marR="191770" algn="ctr" eaLnBrk="0" hangingPunct="0">
                        <a:lnSpc>
                          <a:spcPct val="150000"/>
                        </a:lnSpc>
                        <a:spcBef>
                          <a:spcPts val="110"/>
                        </a:spcBef>
                        <a:spcAft>
                          <a:spcPts val="0"/>
                        </a:spcAft>
                      </a:pPr>
                      <a:r>
                        <a:rPr lang="en-US" sz="1200" kern="100">
                          <a:effectLst/>
                        </a:rPr>
                        <a:t>charset</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marR="1153795" eaLnBrk="0" hangingPunct="0">
                        <a:lnSpc>
                          <a:spcPct val="150000"/>
                        </a:lnSpc>
                        <a:spcBef>
                          <a:spcPts val="100"/>
                        </a:spcBef>
                        <a:spcAft>
                          <a:spcPts val="0"/>
                        </a:spcAft>
                      </a:pPr>
                      <a:r>
                        <a:rPr lang="en-US" sz="1200" kern="100" dirty="0">
                          <a:effectLst/>
                        </a:rPr>
                        <a:t>meta </a:t>
                      </a:r>
                      <a:r>
                        <a:rPr lang="zh-CN" sz="1200" kern="100" dirty="0">
                          <a:effectLst/>
                        </a:rPr>
                        <a:t>元素的属性，声明页面文档使用的字符编码类型。常用的属性值有 </a:t>
                      </a:r>
                      <a:r>
                        <a:rPr lang="en-US" sz="1200" kern="100" dirty="0">
                          <a:effectLst/>
                        </a:rPr>
                        <a:t>UTF-8 </a:t>
                      </a:r>
                      <a:r>
                        <a:rPr lang="zh-CN" sz="1200" kern="100" dirty="0">
                          <a:effectLst/>
                        </a:rPr>
                        <a:t>和 </a:t>
                      </a:r>
                      <a:r>
                        <a:rPr lang="en-US" sz="1200" kern="100" dirty="0">
                          <a:effectLst/>
                        </a:rPr>
                        <a:t>GB2312</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1402854574"/>
                  </a:ext>
                </a:extLst>
              </a:tr>
              <a:tr h="461606">
                <a:tc>
                  <a:txBody>
                    <a:bodyPr/>
                    <a:lstStyle/>
                    <a:p>
                      <a:pPr marL="55880" eaLnBrk="0" hangingPunct="0">
                        <a:lnSpc>
                          <a:spcPct val="150000"/>
                        </a:lnSpc>
                        <a:spcBef>
                          <a:spcPts val="5"/>
                        </a:spcBef>
                        <a:spcAft>
                          <a:spcPts val="0"/>
                        </a:spcAft>
                      </a:pPr>
                      <a:r>
                        <a:rPr lang="en-US" sz="1200" kern="100">
                          <a:effectLst/>
                        </a:rPr>
                        <a:t> </a:t>
                      </a:r>
                      <a:endParaRPr lang="zh-CN" sz="1200" kern="100">
                        <a:effectLst/>
                      </a:endParaRPr>
                    </a:p>
                    <a:p>
                      <a:pPr marL="200660" marR="191770" algn="ctr" eaLnBrk="0" hangingPunct="0">
                        <a:lnSpc>
                          <a:spcPct val="150000"/>
                        </a:lnSpc>
                        <a:spcBef>
                          <a:spcPts val="110"/>
                        </a:spcBef>
                        <a:spcAft>
                          <a:spcPts val="0"/>
                        </a:spcAft>
                      </a:pPr>
                      <a:r>
                        <a:rPr lang="en-US" sz="1200" kern="100">
                          <a:effectLst/>
                        </a:rPr>
                        <a:t>start</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marR="33655" eaLnBrk="0" hangingPunct="0">
                        <a:lnSpc>
                          <a:spcPct val="150000"/>
                        </a:lnSpc>
                        <a:spcBef>
                          <a:spcPts val="105"/>
                        </a:spcBef>
                        <a:spcAft>
                          <a:spcPts val="0"/>
                        </a:spcAft>
                      </a:pPr>
                      <a:r>
                        <a:rPr lang="zh-CN" sz="1200" kern="100">
                          <a:effectLst/>
                        </a:rPr>
                        <a:t>有序列表的属性，指定列表编号的起始值，能修改有序列表元素默认的前导样式</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30796630"/>
                  </a:ext>
                </a:extLst>
              </a:tr>
              <a:tr h="257841">
                <a:tc>
                  <a:txBody>
                    <a:bodyPr/>
                    <a:lstStyle/>
                    <a:p>
                      <a:pPr marL="200660" marR="191770" algn="ctr" eaLnBrk="0" hangingPunct="0">
                        <a:lnSpc>
                          <a:spcPct val="150000"/>
                        </a:lnSpc>
                        <a:spcBef>
                          <a:spcPts val="300"/>
                        </a:spcBef>
                        <a:spcAft>
                          <a:spcPts val="0"/>
                        </a:spcAft>
                      </a:pPr>
                      <a:r>
                        <a:rPr lang="en-US" sz="1200" kern="100">
                          <a:effectLst/>
                        </a:rPr>
                        <a:t>reversed</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zh-CN" sz="1200" kern="100" dirty="0">
                          <a:effectLst/>
                        </a:rPr>
                        <a:t>有序列表的属性，指定列表中的条目是否倒序排列</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220542155"/>
                  </a:ext>
                </a:extLst>
              </a:tr>
              <a:tr h="541450">
                <a:tc>
                  <a:txBody>
                    <a:bodyPr/>
                    <a:lstStyle/>
                    <a:p>
                      <a:pPr marL="55880" eaLnBrk="0" hangingPunct="0">
                        <a:lnSpc>
                          <a:spcPct val="150000"/>
                        </a:lnSpc>
                        <a:spcBef>
                          <a:spcPts val="5"/>
                        </a:spcBef>
                        <a:spcAft>
                          <a:spcPts val="0"/>
                        </a:spcAft>
                      </a:pPr>
                      <a:r>
                        <a:rPr lang="en-US" sz="1200" kern="100">
                          <a:effectLst/>
                        </a:rPr>
                        <a:t> </a:t>
                      </a:r>
                      <a:endParaRPr lang="zh-CN" sz="1200" kern="100">
                        <a:effectLst/>
                      </a:endParaRPr>
                    </a:p>
                    <a:p>
                      <a:pPr marL="200660" marR="191770" algn="ctr" eaLnBrk="0" hangingPunct="0">
                        <a:lnSpc>
                          <a:spcPct val="150000"/>
                        </a:lnSpc>
                        <a:spcBef>
                          <a:spcPts val="110"/>
                        </a:spcBef>
                        <a:spcAft>
                          <a:spcPts val="0"/>
                        </a:spcAft>
                      </a:pPr>
                      <a:r>
                        <a:rPr lang="en-US" sz="1200" kern="100">
                          <a:effectLst/>
                        </a:rPr>
                        <a:t>src</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en-US" sz="1200" kern="100">
                          <a:effectLst/>
                        </a:rPr>
                        <a:t>img </a:t>
                      </a:r>
                      <a:r>
                        <a:rPr lang="zh-CN" sz="1200" kern="100">
                          <a:effectLst/>
                        </a:rPr>
                        <a:t>元素的属性，用于指定图片的路径；</a:t>
                      </a:r>
                    </a:p>
                    <a:p>
                      <a:pPr marL="55880" eaLnBrk="0" hangingPunct="0">
                        <a:lnSpc>
                          <a:spcPct val="150000"/>
                        </a:lnSpc>
                        <a:spcBef>
                          <a:spcPts val="110"/>
                        </a:spcBef>
                      </a:pPr>
                      <a:r>
                        <a:rPr lang="en-US" sz="1200" kern="100">
                          <a:effectLst/>
                        </a:rPr>
                        <a:t>audio </a:t>
                      </a:r>
                      <a:r>
                        <a:rPr lang="zh-CN" sz="1200" kern="100">
                          <a:effectLst/>
                        </a:rPr>
                        <a:t>元素和 </a:t>
                      </a:r>
                      <a:r>
                        <a:rPr lang="en-US" sz="1200" kern="100">
                          <a:effectLst/>
                        </a:rPr>
                        <a:t>video </a:t>
                      </a:r>
                      <a:r>
                        <a:rPr lang="zh-CN" sz="1200" kern="100">
                          <a:effectLst/>
                        </a:rPr>
                        <a:t>元素也可以设置 </a:t>
                      </a:r>
                      <a:r>
                        <a:rPr lang="en-US" sz="1200" kern="100">
                          <a:effectLst/>
                        </a:rPr>
                        <a:t>src </a:t>
                      </a:r>
                      <a:r>
                        <a:rPr lang="zh-CN" sz="1200" kern="100">
                          <a:effectLst/>
                        </a:rPr>
                        <a:t>属性，用于指定音频、视频的路径</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1091693659"/>
                  </a:ext>
                </a:extLst>
              </a:tr>
              <a:tr h="257841">
                <a:tc>
                  <a:txBody>
                    <a:bodyPr/>
                    <a:lstStyle/>
                    <a:p>
                      <a:pPr marL="200660" marR="191135" algn="ctr" eaLnBrk="0" hangingPunct="0">
                        <a:lnSpc>
                          <a:spcPct val="150000"/>
                        </a:lnSpc>
                        <a:spcBef>
                          <a:spcPts val="300"/>
                        </a:spcBef>
                        <a:spcAft>
                          <a:spcPts val="0"/>
                        </a:spcAft>
                      </a:pPr>
                      <a:r>
                        <a:rPr lang="en-US" sz="1200" kern="100">
                          <a:effectLst/>
                        </a:rPr>
                        <a:t>alt</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en-US" sz="1200" kern="100">
                          <a:effectLst/>
                        </a:rPr>
                        <a:t>img </a:t>
                      </a:r>
                      <a:r>
                        <a:rPr lang="zh-CN" sz="1200" kern="100">
                          <a:effectLst/>
                        </a:rPr>
                        <a:t>元素的属性，用来对引入的图片进行文本描述</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4235452490"/>
                  </a:ext>
                </a:extLst>
              </a:tr>
              <a:tr h="257841">
                <a:tc>
                  <a:txBody>
                    <a:bodyPr/>
                    <a:lstStyle/>
                    <a:p>
                      <a:pPr marL="200660" marR="191770" algn="ctr" eaLnBrk="0" hangingPunct="0">
                        <a:lnSpc>
                          <a:spcPct val="150000"/>
                        </a:lnSpc>
                        <a:spcBef>
                          <a:spcPts val="300"/>
                        </a:spcBef>
                        <a:spcAft>
                          <a:spcPts val="0"/>
                        </a:spcAft>
                      </a:pPr>
                      <a:r>
                        <a:rPr lang="en-US" sz="1200" kern="100" dirty="0">
                          <a:effectLst/>
                        </a:rPr>
                        <a:t>width</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10"/>
                        </a:spcBef>
                      </a:pPr>
                      <a:r>
                        <a:rPr lang="zh-CN" sz="1200" kern="100">
                          <a:effectLst/>
                        </a:rPr>
                        <a:t>规定元素的宽度</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893972044"/>
                  </a:ext>
                </a:extLst>
              </a:tr>
              <a:tr h="257841">
                <a:tc>
                  <a:txBody>
                    <a:bodyPr/>
                    <a:lstStyle/>
                    <a:p>
                      <a:pPr marL="200660" marR="191135" algn="ctr" eaLnBrk="0" hangingPunct="0">
                        <a:lnSpc>
                          <a:spcPct val="150000"/>
                        </a:lnSpc>
                        <a:spcBef>
                          <a:spcPts val="300"/>
                        </a:spcBef>
                        <a:spcAft>
                          <a:spcPts val="0"/>
                        </a:spcAft>
                      </a:pPr>
                      <a:r>
                        <a:rPr lang="en-US" sz="1200" kern="100">
                          <a:effectLst/>
                        </a:rPr>
                        <a:t>height</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05"/>
                        </a:spcBef>
                      </a:pPr>
                      <a:r>
                        <a:rPr lang="zh-CN" sz="1200" kern="100">
                          <a:effectLst/>
                        </a:rPr>
                        <a:t>规定元素的高度</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2178821921"/>
                  </a:ext>
                </a:extLst>
              </a:tr>
              <a:tr h="257841">
                <a:tc>
                  <a:txBody>
                    <a:bodyPr/>
                    <a:lstStyle/>
                    <a:p>
                      <a:pPr marL="200660" marR="191135" algn="ctr" eaLnBrk="0" hangingPunct="0">
                        <a:lnSpc>
                          <a:spcPct val="150000"/>
                        </a:lnSpc>
                        <a:spcBef>
                          <a:spcPts val="300"/>
                        </a:spcBef>
                        <a:spcAft>
                          <a:spcPts val="0"/>
                        </a:spcAft>
                      </a:pPr>
                      <a:r>
                        <a:rPr lang="en-US" sz="1200" kern="100">
                          <a:effectLst/>
                        </a:rPr>
                        <a:t>href</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05"/>
                        </a:spcBef>
                      </a:pPr>
                      <a:r>
                        <a:rPr lang="en-US" sz="1200" kern="100">
                          <a:effectLst/>
                        </a:rPr>
                        <a:t>a </a:t>
                      </a:r>
                      <a:r>
                        <a:rPr lang="zh-CN" sz="1200" kern="100">
                          <a:effectLst/>
                        </a:rPr>
                        <a:t>元素的属性，规定该链接要跳转到的目标页面的地址</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3539472747"/>
                  </a:ext>
                </a:extLst>
              </a:tr>
              <a:tr h="541450">
                <a:tc>
                  <a:txBody>
                    <a:bodyPr/>
                    <a:lstStyle/>
                    <a:p>
                      <a:pPr marL="55880" eaLnBrk="0" hangingPunct="0">
                        <a:lnSpc>
                          <a:spcPct val="150000"/>
                        </a:lnSpc>
                        <a:spcBef>
                          <a:spcPts val="5"/>
                        </a:spcBef>
                        <a:spcAft>
                          <a:spcPts val="0"/>
                        </a:spcAft>
                      </a:pPr>
                      <a:r>
                        <a:rPr lang="en-US" sz="1200" kern="100">
                          <a:effectLst/>
                        </a:rPr>
                        <a:t> </a:t>
                      </a:r>
                      <a:endParaRPr lang="zh-CN" sz="1200" kern="100">
                        <a:effectLst/>
                      </a:endParaRPr>
                    </a:p>
                    <a:p>
                      <a:pPr marL="200660" marR="191135" algn="ctr" eaLnBrk="0" hangingPunct="0">
                        <a:lnSpc>
                          <a:spcPct val="150000"/>
                        </a:lnSpc>
                        <a:spcBef>
                          <a:spcPts val="110"/>
                        </a:spcBef>
                        <a:spcAft>
                          <a:spcPts val="0"/>
                        </a:spcAft>
                      </a:pPr>
                      <a:r>
                        <a:rPr lang="en-US" sz="1200" kern="100">
                          <a:effectLst/>
                        </a:rPr>
                        <a:t>target</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05"/>
                        </a:spcBef>
                      </a:pPr>
                      <a:r>
                        <a:rPr lang="en-US" sz="1200" kern="100">
                          <a:effectLst/>
                        </a:rPr>
                        <a:t>a </a:t>
                      </a:r>
                      <a:r>
                        <a:rPr lang="zh-CN" sz="1200" kern="100">
                          <a:effectLst/>
                        </a:rPr>
                        <a:t>元素的属性，规定在何处打开链接文档；</a:t>
                      </a:r>
                    </a:p>
                    <a:p>
                      <a:pPr marL="55880" eaLnBrk="0" hangingPunct="0">
                        <a:lnSpc>
                          <a:spcPct val="150000"/>
                        </a:lnSpc>
                        <a:spcBef>
                          <a:spcPts val="110"/>
                        </a:spcBef>
                      </a:pPr>
                      <a:r>
                        <a:rPr lang="zh-CN" sz="1200" kern="100">
                          <a:effectLst/>
                        </a:rPr>
                        <a:t>如果属性值为 </a:t>
                      </a:r>
                      <a:r>
                        <a:rPr lang="en-US" sz="1200" kern="100">
                          <a:effectLst/>
                        </a:rPr>
                        <a:t>blank </a:t>
                      </a:r>
                      <a:r>
                        <a:rPr lang="zh-CN" sz="1200" kern="100">
                          <a:effectLst/>
                        </a:rPr>
                        <a:t>或 </a:t>
                      </a:r>
                      <a:r>
                        <a:rPr lang="en-US" sz="1200" kern="100">
                          <a:effectLst/>
                        </a:rPr>
                        <a:t>_blank</a:t>
                      </a:r>
                      <a:r>
                        <a:rPr lang="zh-CN" sz="1200" kern="100">
                          <a:effectLst/>
                        </a:rPr>
                        <a:t>，会打开新的标签页</a:t>
                      </a:r>
                      <a:endParaRPr lang="zh-CN" sz="1200" kern="10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4074094885"/>
                  </a:ext>
                </a:extLst>
              </a:tr>
              <a:tr h="257841">
                <a:tc>
                  <a:txBody>
                    <a:bodyPr/>
                    <a:lstStyle/>
                    <a:p>
                      <a:pPr marL="200660" marR="191135" algn="ctr" eaLnBrk="0" hangingPunct="0">
                        <a:lnSpc>
                          <a:spcPct val="150000"/>
                        </a:lnSpc>
                        <a:spcBef>
                          <a:spcPts val="300"/>
                        </a:spcBef>
                        <a:spcAft>
                          <a:spcPts val="0"/>
                        </a:spcAft>
                      </a:pPr>
                      <a:r>
                        <a:rPr lang="en-US" sz="1200" kern="100" dirty="0">
                          <a:effectLst/>
                        </a:rPr>
                        <a:t>controls</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tc>
                  <a:txBody>
                    <a:bodyPr/>
                    <a:lstStyle/>
                    <a:p>
                      <a:pPr marL="55880" eaLnBrk="0" hangingPunct="0">
                        <a:lnSpc>
                          <a:spcPct val="150000"/>
                        </a:lnSpc>
                        <a:spcBef>
                          <a:spcPts val="105"/>
                        </a:spcBef>
                      </a:pPr>
                      <a:r>
                        <a:rPr lang="en-US" sz="1200" kern="100" dirty="0">
                          <a:effectLst/>
                        </a:rPr>
                        <a:t>audio/video </a:t>
                      </a:r>
                      <a:r>
                        <a:rPr lang="zh-CN" sz="1200" kern="100" dirty="0">
                          <a:effectLst/>
                        </a:rPr>
                        <a:t>元素的属性，用于显示播放控件</a:t>
                      </a:r>
                      <a:endParaRPr lang="zh-CN" sz="1200" kern="100" dirty="0">
                        <a:effectLst/>
                        <a:latin typeface="方正书宋_GBK" panose="03000509000000000000" pitchFamily="65" charset="-122"/>
                        <a:ea typeface="方正书宋_GBK" panose="03000509000000000000" pitchFamily="65" charset="-122"/>
                        <a:cs typeface="方正书宋_GBK" panose="03000509000000000000" pitchFamily="65" charset="-122"/>
                      </a:endParaRPr>
                    </a:p>
                  </a:txBody>
                  <a:tcPr marL="0" marR="0" marT="0" marB="0" anchor="ctr"/>
                </a:tc>
                <a:extLst>
                  <a:ext uri="{0D108BD9-81ED-4DB2-BD59-A6C34878D82A}">
                    <a16:rowId xmlns:a16="http://schemas.microsoft.com/office/drawing/2014/main" val="1063067706"/>
                  </a:ext>
                </a:extLst>
              </a:tr>
            </a:tbl>
          </a:graphicData>
        </a:graphic>
      </p:graphicFrame>
    </p:spTree>
    <p:custDataLst>
      <p:tags r:id="rId1"/>
    </p:custDataLst>
    <p:extLst>
      <p:ext uri="{BB962C8B-B14F-4D97-AF65-F5344CB8AC3E}">
        <p14:creationId xmlns:p14="http://schemas.microsoft.com/office/powerpoint/2010/main" val="3717867760"/>
      </p:ext>
    </p:extLst>
  </p:cSld>
  <p:clrMapOvr>
    <a:masterClrMapping/>
  </p:clrMapOvr>
  <p:transition>
    <p:strips dir="l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5.2.5 </a:t>
            </a:r>
            <a:r>
              <a:rPr lang="zh-CN" altLang="en-US" sz="2400" b="1" noProof="1">
                <a:solidFill>
                  <a:srgbClr val="7030A0"/>
                </a:solidFill>
                <a:latin typeface="微软雅黑" panose="020B0503020204020204" pitchFamily="34" charset="-122"/>
                <a:sym typeface="+mn-ea"/>
              </a:rPr>
              <a:t>元素的属性</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BC479A3-AF74-1614-65B3-07D4632743DC}"/>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zh-CN" altLang="en-US" sz="2400" b="1" noProof="1">
                <a:solidFill>
                  <a:srgbClr val="273A4F"/>
                </a:solidFill>
              </a:rPr>
              <a:t>常用的属性及其说明</a:t>
            </a:r>
          </a:p>
        </p:txBody>
      </p:sp>
      <p:grpSp>
        <p:nvGrpSpPr>
          <p:cNvPr id="5" name="组合 4">
            <a:extLst>
              <a:ext uri="{FF2B5EF4-FFF2-40B4-BE49-F238E27FC236}">
                <a16:creationId xmlns:a16="http://schemas.microsoft.com/office/drawing/2014/main" id="{11CC2B0A-2AA4-DA83-F30B-AE4ADB16CAFF}"/>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FAB3409C-C621-1EA8-B1B5-7CCE20E05EDA}"/>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076146AC-23C1-C56C-A27E-C5627147E745}"/>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8" name="表格 7">
            <a:extLst>
              <a:ext uri="{FF2B5EF4-FFF2-40B4-BE49-F238E27FC236}">
                <a16:creationId xmlns:a16="http://schemas.microsoft.com/office/drawing/2014/main" id="{6EF6211D-A0A6-97DF-8FB5-E74952022901}"/>
              </a:ext>
            </a:extLst>
          </p:cNvPr>
          <p:cNvGraphicFramePr>
            <a:graphicFrameLocks noGrp="1"/>
          </p:cNvGraphicFramePr>
          <p:nvPr>
            <p:extLst>
              <p:ext uri="{D42A27DB-BD31-4B8C-83A1-F6EECF244321}">
                <p14:modId xmlns:p14="http://schemas.microsoft.com/office/powerpoint/2010/main" val="986519021"/>
              </p:ext>
            </p:extLst>
          </p:nvPr>
        </p:nvGraphicFramePr>
        <p:xfrm>
          <a:off x="224610" y="2075149"/>
          <a:ext cx="5608321" cy="4627134"/>
        </p:xfrm>
        <a:graphic>
          <a:graphicData uri="http://schemas.openxmlformats.org/drawingml/2006/table">
            <a:tbl>
              <a:tblPr>
                <a:tableStyleId>{5C22544A-7EE6-4342-B048-85BDC9FD1C3A}</a:tableStyleId>
              </a:tblPr>
              <a:tblGrid>
                <a:gridCol w="1427862">
                  <a:extLst>
                    <a:ext uri="{9D8B030D-6E8A-4147-A177-3AD203B41FA5}">
                      <a16:colId xmlns:a16="http://schemas.microsoft.com/office/drawing/2014/main" val="1030320704"/>
                    </a:ext>
                  </a:extLst>
                </a:gridCol>
                <a:gridCol w="4180459">
                  <a:extLst>
                    <a:ext uri="{9D8B030D-6E8A-4147-A177-3AD203B41FA5}">
                      <a16:colId xmlns:a16="http://schemas.microsoft.com/office/drawing/2014/main" val="173177260"/>
                    </a:ext>
                  </a:extLst>
                </a:gridCol>
              </a:tblGrid>
              <a:tr h="258748">
                <a:tc>
                  <a:txBody>
                    <a:bodyPr/>
                    <a:lstStyle/>
                    <a:p>
                      <a:pPr marL="200660" marR="191770" algn="ctr" eaLnBrk="0" hangingPunct="0">
                        <a:lnSpc>
                          <a:spcPct val="150000"/>
                        </a:lnSpc>
                        <a:spcBef>
                          <a:spcPts val="95"/>
                        </a:spcBef>
                        <a:spcAft>
                          <a:spcPts val="0"/>
                        </a:spcAft>
                      </a:pPr>
                      <a:r>
                        <a:rPr lang="zh-CN" sz="1200" kern="100">
                          <a:effectLst/>
                          <a:latin typeface="等线" panose="02010600030101010101" pitchFamily="2" charset="-122"/>
                          <a:ea typeface="等线" panose="02010600030101010101" pitchFamily="2" charset="-122"/>
                        </a:rPr>
                        <a:t>属性名</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nchor="ctr"/>
                </a:tc>
                <a:tc>
                  <a:txBody>
                    <a:bodyPr/>
                    <a:lstStyle/>
                    <a:p>
                      <a:pPr marL="1870075" marR="1851660" algn="ctr" eaLnBrk="0" hangingPunct="0">
                        <a:lnSpc>
                          <a:spcPct val="150000"/>
                        </a:lnSpc>
                        <a:spcBef>
                          <a:spcPts val="95"/>
                        </a:spcBef>
                        <a:spcAft>
                          <a:spcPts val="0"/>
                        </a:spcAft>
                      </a:pPr>
                      <a:r>
                        <a:rPr lang="zh-CN" altLang="en-US" sz="1200" kern="100" dirty="0">
                          <a:effectLst/>
                          <a:latin typeface="等线" panose="02010600030101010101" pitchFamily="2" charset="-122"/>
                          <a:ea typeface="等线" panose="02010600030101010101" pitchFamily="2" charset="-122"/>
                        </a:rPr>
                        <a:t>说</a:t>
                      </a:r>
                      <a:r>
                        <a:rPr lang="zh-CN" sz="1200" kern="100" dirty="0">
                          <a:effectLst/>
                          <a:latin typeface="等线" panose="02010600030101010101" pitchFamily="2" charset="-122"/>
                          <a:ea typeface="等线" panose="02010600030101010101" pitchFamily="2" charset="-122"/>
                        </a:rPr>
                        <a:t>明</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nchor="ctr"/>
                </a:tc>
                <a:extLst>
                  <a:ext uri="{0D108BD9-81ED-4DB2-BD59-A6C34878D82A}">
                    <a16:rowId xmlns:a16="http://schemas.microsoft.com/office/drawing/2014/main" val="1352040777"/>
                  </a:ext>
                </a:extLst>
              </a:tr>
              <a:tr h="628138">
                <a:tc>
                  <a:txBody>
                    <a:bodyPr/>
                    <a:lstStyle/>
                    <a:p>
                      <a:pPr marL="200660" marR="191135" algn="ctr" eaLnBrk="0" hangingPunct="0">
                        <a:spcBef>
                          <a:spcPts val="30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autoplay</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35"/>
                        </a:lnSpc>
                        <a:spcBef>
                          <a:spcPts val="110"/>
                        </a:spcBef>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audio/video </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元素的属性，设置音频 </a:t>
                      </a: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视频自动播放</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3527816072"/>
                  </a:ext>
                </a:extLst>
              </a:tr>
              <a:tr h="350862">
                <a:tc>
                  <a:txBody>
                    <a:bodyPr/>
                    <a:lstStyle/>
                    <a:p>
                      <a:pPr marL="200660" marR="191135" algn="ctr" eaLnBrk="0" hangingPunct="0">
                        <a:spcBef>
                          <a:spcPts val="30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loop</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35"/>
                        </a:lnSpc>
                        <a:spcBef>
                          <a:spcPts val="110"/>
                        </a:spcBef>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audio/video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元素的属性，设置音频 </a:t>
                      </a: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视频可以循环播放</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2876418433"/>
                  </a:ext>
                </a:extLst>
              </a:tr>
              <a:tr h="350862">
                <a:tc>
                  <a:txBody>
                    <a:bodyPr/>
                    <a:lstStyle/>
                    <a:p>
                      <a:pPr marL="200660" marR="191135" algn="ctr" eaLnBrk="0" hangingPunct="0">
                        <a:spcBef>
                          <a:spcPts val="30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action</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35"/>
                        </a:lnSpc>
                        <a:spcBef>
                          <a:spcPts val="110"/>
                        </a:spcBef>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form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元素的属性，用来设置 </a:t>
                      </a: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form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表单的数据要提交到哪个地址</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2193784087"/>
                  </a:ext>
                </a:extLst>
              </a:tr>
              <a:tr h="350862">
                <a:tc>
                  <a:txBody>
                    <a:bodyPr/>
                    <a:lstStyle/>
                    <a:p>
                      <a:pPr marL="200660" marR="191135" algn="ctr" eaLnBrk="0" hangingPunct="0">
                        <a:spcBef>
                          <a:spcPts val="30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method</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35"/>
                        </a:lnSpc>
                        <a:spcBef>
                          <a:spcPts val="110"/>
                        </a:spcBef>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form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元素的属性，用来设置表单的提交方式，常用的方式有 </a:t>
                      </a: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GET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或 </a:t>
                      </a: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POST</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3333452038"/>
                  </a:ext>
                </a:extLst>
              </a:tr>
              <a:tr h="350862">
                <a:tc>
                  <a:txBody>
                    <a:bodyPr/>
                    <a:lstStyle/>
                    <a:p>
                      <a:pPr marL="200660" marR="191135" algn="ctr" eaLnBrk="0" hangingPunct="0">
                        <a:spcBef>
                          <a:spcPts val="30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rows</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35"/>
                        </a:lnSpc>
                        <a:spcBef>
                          <a:spcPts val="110"/>
                        </a:spcBef>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textarea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元素的属性，设置多行文本框的行数</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2966534814"/>
                  </a:ext>
                </a:extLst>
              </a:tr>
              <a:tr h="350862">
                <a:tc>
                  <a:txBody>
                    <a:bodyPr/>
                    <a:lstStyle/>
                    <a:p>
                      <a:pPr marL="200660" marR="191135" algn="ctr" eaLnBrk="0" hangingPunct="0">
                        <a:spcBef>
                          <a:spcPts val="30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cols</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35"/>
                        </a:lnSpc>
                        <a:spcBef>
                          <a:spcPts val="110"/>
                        </a:spcBef>
                      </a:pPr>
                      <a:r>
                        <a:rPr lang="en-US" sz="1200" kern="100" dirty="0" err="1">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textarea</a:t>
                      </a: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元素的属性，设置多行文本框的列数</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341952662"/>
                  </a:ext>
                </a:extLst>
              </a:tr>
              <a:tr h="350862">
                <a:tc>
                  <a:txBody>
                    <a:bodyPr/>
                    <a:lstStyle/>
                    <a:p>
                      <a:pPr marL="55880" eaLnBrk="0" hangingPunct="0">
                        <a:spcBef>
                          <a:spcPts val="5"/>
                        </a:spcBef>
                        <a:spcAft>
                          <a:spcPts val="0"/>
                        </a:spcAft>
                      </a:pPr>
                      <a:r>
                        <a:rPr lang="en-US" sz="1200" kern="100">
                          <a:effectLst/>
                          <a:latin typeface="等线" panose="02010600030101010101" pitchFamily="2" charset="-122"/>
                          <a:ea typeface="等线" panose="02010600030101010101" pitchFamily="2" charset="-122"/>
                          <a:cs typeface="方正书宋_GBK" panose="03000509000000000000" pitchFamily="65" charset="-122"/>
                        </a:rPr>
                        <a:t> </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p>
                      <a:pPr marL="200660" marR="191135" algn="ctr" eaLnBrk="0" hangingPunct="0">
                        <a:spcBef>
                          <a:spcPts val="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list</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marR="8890" eaLnBrk="0" hangingPunct="0">
                        <a:lnSpc>
                          <a:spcPts val="1300"/>
                        </a:lnSpc>
                        <a:spcBef>
                          <a:spcPts val="10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datalist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控件的属性，可以与输入框绑定，为输入框设置备选项（不常用，了解即可）</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2626328975"/>
                  </a:ext>
                </a:extLst>
              </a:tr>
              <a:tr h="350862">
                <a:tc>
                  <a:txBody>
                    <a:bodyPr/>
                    <a:lstStyle/>
                    <a:p>
                      <a:pPr marL="200660" marR="191135" algn="ctr" eaLnBrk="0" hangingPunct="0">
                        <a:spcBef>
                          <a:spcPts val="30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border</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35"/>
                        </a:lnSpc>
                        <a:spcBef>
                          <a:spcPts val="110"/>
                        </a:spcBef>
                      </a:pP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边框属性，可为表格添加边框</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1711781762"/>
                  </a:ext>
                </a:extLst>
              </a:tr>
              <a:tr h="350862">
                <a:tc>
                  <a:txBody>
                    <a:bodyPr/>
                    <a:lstStyle/>
                    <a:p>
                      <a:pPr marL="55880" eaLnBrk="0" hangingPunct="0">
                        <a:spcBef>
                          <a:spcPts val="5"/>
                        </a:spcBef>
                        <a:spcAft>
                          <a:spcPts val="0"/>
                        </a:spcAft>
                      </a:pPr>
                      <a:r>
                        <a:rPr lang="en-US" sz="1200" kern="100">
                          <a:effectLst/>
                          <a:latin typeface="等线" panose="02010600030101010101" pitchFamily="2" charset="-122"/>
                          <a:ea typeface="等线" panose="02010600030101010101" pitchFamily="2" charset="-122"/>
                          <a:cs typeface="方正书宋_GBK" panose="03000509000000000000" pitchFamily="65" charset="-122"/>
                        </a:rPr>
                        <a:t> </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p>
                      <a:pPr marL="200660" marR="191770" algn="ctr" eaLnBrk="0" hangingPunct="0">
                        <a:spcBef>
                          <a:spcPts val="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border-collapse</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marR="31115" eaLnBrk="0" hangingPunct="0">
                        <a:lnSpc>
                          <a:spcPts val="1300"/>
                        </a:lnSpc>
                        <a:spcBef>
                          <a:spcPts val="10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CSS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样式属性，通常将表格的 </a:t>
                      </a: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border-collapse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属性设置为 </a:t>
                      </a: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collapse</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，让表格的边框合并，成为单线表格</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1124600422"/>
                  </a:ext>
                </a:extLst>
              </a:tr>
              <a:tr h="350862">
                <a:tc>
                  <a:txBody>
                    <a:bodyPr/>
                    <a:lstStyle/>
                    <a:p>
                      <a:pPr marL="200660" marR="191770" algn="ctr" eaLnBrk="0" hangingPunct="0">
                        <a:spcBef>
                          <a:spcPts val="30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colspan</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35"/>
                        </a:lnSpc>
                        <a:spcBef>
                          <a:spcPts val="110"/>
                        </a:spcBef>
                      </a:pP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表格元素的属性，实现跨列合并的效果，用来设置 </a:t>
                      </a: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td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或 </a:t>
                      </a: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th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跨列合并</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2496179167"/>
                  </a:ext>
                </a:extLst>
              </a:tr>
              <a:tr h="350862">
                <a:tc>
                  <a:txBody>
                    <a:bodyPr/>
                    <a:lstStyle/>
                    <a:p>
                      <a:pPr marL="200660" marR="191770" algn="ctr" eaLnBrk="0" hangingPunct="0">
                        <a:spcBef>
                          <a:spcPts val="300"/>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rowspan</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35"/>
                        </a:lnSpc>
                        <a:spcBef>
                          <a:spcPts val="110"/>
                        </a:spcBef>
                      </a:pP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表格元素的属性，实现跨行合并的效果，用来设置 </a:t>
                      </a: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td </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或 </a:t>
                      </a:r>
                      <a:r>
                        <a:rPr lang="en-US" sz="1200" kern="100" dirty="0" err="1">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th</a:t>
                      </a: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跨行合并</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2778661191"/>
                  </a:ext>
                </a:extLst>
              </a:tr>
            </a:tbl>
          </a:graphicData>
        </a:graphic>
      </p:graphicFrame>
      <p:graphicFrame>
        <p:nvGraphicFramePr>
          <p:cNvPr id="9" name="表格 8">
            <a:extLst>
              <a:ext uri="{FF2B5EF4-FFF2-40B4-BE49-F238E27FC236}">
                <a16:creationId xmlns:a16="http://schemas.microsoft.com/office/drawing/2014/main" id="{78CA2EAC-26BF-A178-7A5B-2E1E98F0B533}"/>
              </a:ext>
            </a:extLst>
          </p:cNvPr>
          <p:cNvGraphicFramePr>
            <a:graphicFrameLocks noGrp="1"/>
          </p:cNvGraphicFramePr>
          <p:nvPr>
            <p:extLst>
              <p:ext uri="{D42A27DB-BD31-4B8C-83A1-F6EECF244321}">
                <p14:modId xmlns:p14="http://schemas.microsoft.com/office/powerpoint/2010/main" val="4147104063"/>
              </p:ext>
            </p:extLst>
          </p:nvPr>
        </p:nvGraphicFramePr>
        <p:xfrm>
          <a:off x="5937435" y="2065845"/>
          <a:ext cx="5982789" cy="4627134"/>
        </p:xfrm>
        <a:graphic>
          <a:graphicData uri="http://schemas.openxmlformats.org/drawingml/2006/table">
            <a:tbl>
              <a:tblPr>
                <a:tableStyleId>{5C22544A-7EE6-4342-B048-85BDC9FD1C3A}</a:tableStyleId>
              </a:tblPr>
              <a:tblGrid>
                <a:gridCol w="1238431">
                  <a:extLst>
                    <a:ext uri="{9D8B030D-6E8A-4147-A177-3AD203B41FA5}">
                      <a16:colId xmlns:a16="http://schemas.microsoft.com/office/drawing/2014/main" val="1030320704"/>
                    </a:ext>
                  </a:extLst>
                </a:gridCol>
                <a:gridCol w="4744358">
                  <a:extLst>
                    <a:ext uri="{9D8B030D-6E8A-4147-A177-3AD203B41FA5}">
                      <a16:colId xmlns:a16="http://schemas.microsoft.com/office/drawing/2014/main" val="173177260"/>
                    </a:ext>
                  </a:extLst>
                </a:gridCol>
              </a:tblGrid>
              <a:tr h="261328">
                <a:tc>
                  <a:txBody>
                    <a:bodyPr/>
                    <a:lstStyle/>
                    <a:p>
                      <a:pPr marL="200660" marR="191770" algn="ctr" eaLnBrk="0" hangingPunct="0">
                        <a:lnSpc>
                          <a:spcPct val="150000"/>
                        </a:lnSpc>
                        <a:spcBef>
                          <a:spcPts val="95"/>
                        </a:spcBef>
                        <a:spcAft>
                          <a:spcPts val="0"/>
                        </a:spcAft>
                      </a:pPr>
                      <a:r>
                        <a:rPr lang="zh-CN" sz="1200" kern="100" dirty="0">
                          <a:effectLst/>
                          <a:latin typeface="等线" panose="02010600030101010101" pitchFamily="2" charset="-122"/>
                          <a:ea typeface="等线" panose="02010600030101010101" pitchFamily="2" charset="-122"/>
                        </a:rPr>
                        <a:t>属性名</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nchor="ctr"/>
                </a:tc>
                <a:tc>
                  <a:txBody>
                    <a:bodyPr/>
                    <a:lstStyle/>
                    <a:p>
                      <a:pPr marL="1870075" marR="1851660" algn="ctr" eaLnBrk="0" hangingPunct="0">
                        <a:lnSpc>
                          <a:spcPct val="150000"/>
                        </a:lnSpc>
                        <a:spcBef>
                          <a:spcPts val="95"/>
                        </a:spcBef>
                        <a:spcAft>
                          <a:spcPts val="0"/>
                        </a:spcAft>
                      </a:pPr>
                      <a:r>
                        <a:rPr lang="zh-CN" sz="1200" kern="100" dirty="0">
                          <a:effectLst/>
                          <a:latin typeface="等线" panose="02010600030101010101" pitchFamily="2" charset="-122"/>
                          <a:ea typeface="等线" panose="02010600030101010101" pitchFamily="2" charset="-122"/>
                        </a:rPr>
                        <a:t>说明</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nchor="ctr"/>
                </a:tc>
                <a:extLst>
                  <a:ext uri="{0D108BD9-81ED-4DB2-BD59-A6C34878D82A}">
                    <a16:rowId xmlns:a16="http://schemas.microsoft.com/office/drawing/2014/main" val="1352040777"/>
                  </a:ext>
                </a:extLst>
              </a:tr>
              <a:tr h="2745663">
                <a:tc>
                  <a:txBody>
                    <a:bodyPr/>
                    <a:lstStyle/>
                    <a:p>
                      <a:pPr marL="55880" eaLnBrk="0" hangingPunct="0">
                        <a:spcBef>
                          <a:spcPts val="110"/>
                        </a:spcBef>
                        <a:spcAft>
                          <a:spcPts val="0"/>
                        </a:spcAft>
                      </a:pPr>
                      <a:r>
                        <a:rPr lang="en-US" sz="1200" kern="100" dirty="0">
                          <a:effectLst/>
                          <a:latin typeface="等线" panose="02010600030101010101" pitchFamily="2" charset="-122"/>
                          <a:ea typeface="等线" panose="02010600030101010101" pitchFamily="2" charset="-122"/>
                          <a:cs typeface="方正书宋_GBK" panose="03000509000000000000" pitchFamily="65" charset="-122"/>
                        </a:rPr>
                        <a:t> </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p>
                      <a:pPr marL="55880" eaLnBrk="0" hangingPunct="0">
                        <a:spcBef>
                          <a:spcPts val="110"/>
                        </a:spcBef>
                        <a:spcAft>
                          <a:spcPts val="0"/>
                        </a:spcAft>
                      </a:pPr>
                      <a:r>
                        <a:rPr lang="en-US" sz="1200" kern="100" dirty="0">
                          <a:effectLst/>
                          <a:latin typeface="等线" panose="02010600030101010101" pitchFamily="2" charset="-122"/>
                          <a:ea typeface="等线" panose="02010600030101010101" pitchFamily="2" charset="-122"/>
                          <a:cs typeface="方正书宋_GBK" panose="03000509000000000000" pitchFamily="65" charset="-122"/>
                        </a:rPr>
                        <a:t> </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p>
                      <a:pPr marL="55880" eaLnBrk="0" hangingPunct="0">
                        <a:spcBef>
                          <a:spcPts val="110"/>
                        </a:spcBef>
                        <a:spcAft>
                          <a:spcPts val="0"/>
                        </a:spcAft>
                      </a:pPr>
                      <a:r>
                        <a:rPr lang="en-US" sz="1200" kern="100" dirty="0">
                          <a:effectLst/>
                          <a:latin typeface="等线" panose="02010600030101010101" pitchFamily="2" charset="-122"/>
                          <a:ea typeface="等线" panose="02010600030101010101" pitchFamily="2" charset="-122"/>
                          <a:cs typeface="方正书宋_GBK" panose="03000509000000000000" pitchFamily="65" charset="-122"/>
                        </a:rPr>
                        <a:t> </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p>
                      <a:pPr marL="55880" eaLnBrk="0" hangingPunct="0">
                        <a:spcBef>
                          <a:spcPts val="110"/>
                        </a:spcBef>
                        <a:spcAft>
                          <a:spcPts val="0"/>
                        </a:spcAft>
                      </a:pPr>
                      <a:r>
                        <a:rPr lang="en-US" sz="1200" kern="100" dirty="0">
                          <a:effectLst/>
                          <a:latin typeface="等线" panose="02010600030101010101" pitchFamily="2" charset="-122"/>
                          <a:ea typeface="等线" panose="02010600030101010101" pitchFamily="2" charset="-122"/>
                          <a:cs typeface="方正书宋_GBK" panose="03000509000000000000" pitchFamily="65" charset="-122"/>
                        </a:rPr>
                        <a:t> </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p>
                      <a:pPr marL="55880" eaLnBrk="0" hangingPunct="0">
                        <a:spcBef>
                          <a:spcPts val="110"/>
                        </a:spcBef>
                        <a:spcAft>
                          <a:spcPts val="0"/>
                        </a:spcAft>
                      </a:pPr>
                      <a:r>
                        <a:rPr lang="en-US" sz="1200" kern="100" dirty="0">
                          <a:effectLst/>
                          <a:latin typeface="等线" panose="02010600030101010101" pitchFamily="2" charset="-122"/>
                          <a:ea typeface="等线" panose="02010600030101010101" pitchFamily="2" charset="-122"/>
                          <a:cs typeface="方正书宋_GBK" panose="03000509000000000000" pitchFamily="65" charset="-122"/>
                        </a:rPr>
                        <a:t> </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p>
                      <a:pPr marL="55880" eaLnBrk="0" hangingPunct="0">
                        <a:spcBef>
                          <a:spcPts val="45"/>
                        </a:spcBef>
                        <a:spcAft>
                          <a:spcPts val="0"/>
                        </a:spcAft>
                      </a:pPr>
                      <a:r>
                        <a:rPr lang="en-US" sz="1200" kern="100" dirty="0">
                          <a:effectLst/>
                          <a:latin typeface="等线" panose="02010600030101010101" pitchFamily="2" charset="-122"/>
                          <a:ea typeface="等线" panose="02010600030101010101" pitchFamily="2" charset="-122"/>
                          <a:cs typeface="方正书宋_GBK" panose="03000509000000000000" pitchFamily="65" charset="-122"/>
                        </a:rPr>
                        <a:t> </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p>
                      <a:pPr marL="200660" marR="191770" algn="ctr" eaLnBrk="0" hangingPunct="0">
                        <a:spcBef>
                          <a:spcPts val="110"/>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type</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25"/>
                        </a:lnSpc>
                        <a:spcBef>
                          <a:spcPts val="110"/>
                        </a:spcBef>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input </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元素的属性，用来定义表单元素的类型。属性值如下：</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p>
                      <a:pPr marL="55880" marR="2636520" eaLnBrk="0" hangingPunct="0">
                        <a:lnSpc>
                          <a:spcPct val="83000"/>
                        </a:lnSpc>
                        <a:spcBef>
                          <a:spcPts val="40"/>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text</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：单行文本输入框</a:t>
                      </a:r>
                      <a:r>
                        <a:rPr lang="en-US" alt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a:t>
                      </a: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radio</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：单选按钮</a:t>
                      </a:r>
                      <a:endParaRPr lang="en-US" alt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endParaRPr>
                    </a:p>
                    <a:p>
                      <a:pPr marL="55880" marR="2636520" eaLnBrk="0" hangingPunct="0">
                        <a:lnSpc>
                          <a:spcPct val="83000"/>
                        </a:lnSpc>
                        <a:spcBef>
                          <a:spcPts val="40"/>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checkbox</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：复选框</a:t>
                      </a:r>
                      <a:endParaRPr lang="en-US" alt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endParaRPr>
                    </a:p>
                    <a:p>
                      <a:pPr marL="55880" marR="2636520" eaLnBrk="0" hangingPunct="0">
                        <a:lnSpc>
                          <a:spcPct val="83000"/>
                        </a:lnSpc>
                        <a:spcBef>
                          <a:spcPts val="40"/>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password</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：密码框</a:t>
                      </a:r>
                      <a:endParaRPr lang="en-US" alt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endParaRPr>
                    </a:p>
                    <a:p>
                      <a:pPr marL="55880" marR="2636520" eaLnBrk="0" hangingPunct="0">
                        <a:lnSpc>
                          <a:spcPct val="83000"/>
                        </a:lnSpc>
                        <a:spcBef>
                          <a:spcPts val="40"/>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button</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：普通按钮</a:t>
                      </a:r>
                      <a:endParaRPr lang="en-US" alt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endParaRPr>
                    </a:p>
                    <a:p>
                      <a:pPr marL="55880" marR="2636520" eaLnBrk="0" hangingPunct="0">
                        <a:lnSpc>
                          <a:spcPct val="83000"/>
                        </a:lnSpc>
                        <a:spcBef>
                          <a:spcPts val="40"/>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submit</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提 交 按 钮 </a:t>
                      </a:r>
                      <a:endParaRPr lang="en-US" alt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endParaRPr>
                    </a:p>
                    <a:p>
                      <a:pPr marL="55880" marR="2636520" eaLnBrk="0" hangingPunct="0">
                        <a:lnSpc>
                          <a:spcPct val="83000"/>
                        </a:lnSpc>
                        <a:spcBef>
                          <a:spcPts val="40"/>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reset</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重 置 按 钮</a:t>
                      </a: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a:t>
                      </a:r>
                    </a:p>
                    <a:p>
                      <a:pPr marL="55880" marR="2636520" eaLnBrk="0" hangingPunct="0">
                        <a:lnSpc>
                          <a:spcPct val="83000"/>
                        </a:lnSpc>
                        <a:spcBef>
                          <a:spcPts val="40"/>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color</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颜 色 控 件</a:t>
                      </a: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a:t>
                      </a:r>
                    </a:p>
                    <a:p>
                      <a:pPr marL="55880" marR="2636520" eaLnBrk="0" hangingPunct="0">
                        <a:lnSpc>
                          <a:spcPct val="83000"/>
                        </a:lnSpc>
                        <a:spcBef>
                          <a:spcPts val="40"/>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date</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日 期 控 件</a:t>
                      </a: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a:t>
                      </a:r>
                    </a:p>
                    <a:p>
                      <a:pPr marL="55880" marR="2636520" eaLnBrk="0" hangingPunct="0">
                        <a:lnSpc>
                          <a:spcPct val="83000"/>
                        </a:lnSpc>
                        <a:spcBef>
                          <a:spcPts val="40"/>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time</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时 间 控 件</a:t>
                      </a: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a:t>
                      </a:r>
                    </a:p>
                    <a:p>
                      <a:pPr marL="55880" marR="2636520" eaLnBrk="0" hangingPunct="0">
                        <a:lnSpc>
                          <a:spcPct val="83000"/>
                        </a:lnSpc>
                        <a:spcBef>
                          <a:spcPts val="40"/>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email</a:t>
                      </a:r>
                      <a:r>
                        <a:rPr lang="zh-CN" sz="1200" kern="100" spc="-1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：电子邮件输入控件</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p>
                      <a:pPr marL="55880" marR="1588135" eaLnBrk="0" hangingPunct="0">
                        <a:lnSpc>
                          <a:spcPct val="83000"/>
                        </a:lnSpc>
                        <a:spcBef>
                          <a:spcPts val="5"/>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file</a:t>
                      </a:r>
                      <a:r>
                        <a:rPr lang="zh-CN" sz="1200" kern="100" spc="-5"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：文件选择控件，需要上传本地文件时使用</a:t>
                      </a:r>
                      <a:endParaRPr lang="en-US" altLang="zh-CN" sz="1200" kern="100" spc="-5"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endParaRPr>
                    </a:p>
                    <a:p>
                      <a:pPr marL="55880" marR="1588135" eaLnBrk="0" hangingPunct="0">
                        <a:lnSpc>
                          <a:spcPct val="83000"/>
                        </a:lnSpc>
                        <a:spcBef>
                          <a:spcPts val="5"/>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number</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表 示 数 字 输 入 控 件</a:t>
                      </a: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             </a:t>
                      </a:r>
                    </a:p>
                    <a:p>
                      <a:pPr marL="55880" marR="1588135" eaLnBrk="0" hangingPunct="0">
                        <a:lnSpc>
                          <a:spcPct val="83000"/>
                        </a:lnSpc>
                        <a:spcBef>
                          <a:spcPts val="5"/>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range</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：表示滑动条</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p>
                      <a:pPr marL="55880" eaLnBrk="0" hangingPunct="0">
                        <a:lnSpc>
                          <a:spcPts val="1260"/>
                        </a:lnSpc>
                        <a:spcBef>
                          <a:spcPts val="110"/>
                        </a:spcBef>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search</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：表示搜索框</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p>
                      <a:pPr marL="55880" eaLnBrk="0" hangingPunct="0">
                        <a:lnSpc>
                          <a:spcPts val="1320"/>
                        </a:lnSpc>
                        <a:spcBef>
                          <a:spcPts val="110"/>
                        </a:spcBef>
                      </a:pPr>
                      <a:r>
                        <a:rPr lang="en-US" sz="1200" kern="100" dirty="0" err="1">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url</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：表示网址输入控件</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3323555006"/>
                  </a:ext>
                </a:extLst>
              </a:tr>
              <a:tr h="202394">
                <a:tc>
                  <a:txBody>
                    <a:bodyPr/>
                    <a:lstStyle/>
                    <a:p>
                      <a:pPr marL="200660" marR="191770" algn="ctr" eaLnBrk="0" hangingPunct="0">
                        <a:spcBef>
                          <a:spcPts val="295"/>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value</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45"/>
                        </a:lnSpc>
                        <a:spcBef>
                          <a:spcPts val="100"/>
                        </a:spcBef>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input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元素的属性，用于为 </a:t>
                      </a: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input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元素设定值</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1402854574"/>
                  </a:ext>
                </a:extLst>
              </a:tr>
              <a:tr h="188904">
                <a:tc>
                  <a:txBody>
                    <a:bodyPr/>
                    <a:lstStyle/>
                    <a:p>
                      <a:pPr marL="200660" marR="191135" algn="ctr" eaLnBrk="0" hangingPunct="0">
                        <a:spcBef>
                          <a:spcPts val="29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name</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45"/>
                        </a:lnSpc>
                        <a:spcBef>
                          <a:spcPts val="100"/>
                        </a:spcBef>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input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元素的属性，规定 </a:t>
                      </a: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input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元素的名称</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330796630"/>
                  </a:ext>
                </a:extLst>
              </a:tr>
              <a:tr h="206895">
                <a:tc>
                  <a:txBody>
                    <a:bodyPr/>
                    <a:lstStyle/>
                    <a:p>
                      <a:pPr marL="200660" marR="191135" algn="ctr" eaLnBrk="0" hangingPunct="0">
                        <a:spcBef>
                          <a:spcPts val="29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checked</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45"/>
                        </a:lnSpc>
                        <a:spcBef>
                          <a:spcPts val="100"/>
                        </a:spcBef>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input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元素的属性，用来设置单选按钮、多选按钮的默认选中项</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3220542155"/>
                  </a:ext>
                </a:extLst>
              </a:tr>
              <a:tr h="188904">
                <a:tc>
                  <a:txBody>
                    <a:bodyPr/>
                    <a:lstStyle/>
                    <a:p>
                      <a:pPr marL="200660" marR="191135" algn="ctr" eaLnBrk="0" hangingPunct="0">
                        <a:spcBef>
                          <a:spcPts val="29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placeholder</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45"/>
                        </a:lnSpc>
                        <a:spcBef>
                          <a:spcPts val="100"/>
                        </a:spcBef>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input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元素的属性，表示提示文本，用来设置输入框的提示信息</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1091693659"/>
                  </a:ext>
                </a:extLst>
              </a:tr>
              <a:tr h="188904">
                <a:tc>
                  <a:txBody>
                    <a:bodyPr/>
                    <a:lstStyle/>
                    <a:p>
                      <a:pPr marL="200660" marR="191135" algn="ctr" eaLnBrk="0" hangingPunct="0">
                        <a:spcBef>
                          <a:spcPts val="29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disabled</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5880" eaLnBrk="0" hangingPunct="0">
                        <a:lnSpc>
                          <a:spcPts val="1445"/>
                        </a:lnSpc>
                        <a:spcBef>
                          <a:spcPts val="100"/>
                        </a:spcBef>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input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元素的属性，用于禁用 </a:t>
                      </a: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input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元素，表示只读</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4235452490"/>
                  </a:ext>
                </a:extLst>
              </a:tr>
              <a:tr h="188904">
                <a:tc>
                  <a:txBody>
                    <a:bodyPr/>
                    <a:lstStyle/>
                    <a:p>
                      <a:pPr marL="200660" marR="190500" algn="ctr" eaLnBrk="0" hangingPunct="0">
                        <a:spcBef>
                          <a:spcPts val="29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max</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6515" eaLnBrk="0" hangingPunct="0">
                        <a:lnSpc>
                          <a:spcPts val="1445"/>
                        </a:lnSpc>
                        <a:spcBef>
                          <a:spcPts val="100"/>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input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元素的属性，表示数字输入控件允许输入的最大值</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3893972044"/>
                  </a:ext>
                </a:extLst>
              </a:tr>
              <a:tr h="188904">
                <a:tc>
                  <a:txBody>
                    <a:bodyPr/>
                    <a:lstStyle/>
                    <a:p>
                      <a:pPr marL="200660" marR="190500" algn="ctr" eaLnBrk="0" hangingPunct="0">
                        <a:spcBef>
                          <a:spcPts val="29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min</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6515" eaLnBrk="0" hangingPunct="0">
                        <a:lnSpc>
                          <a:spcPts val="1445"/>
                        </a:lnSpc>
                        <a:spcBef>
                          <a:spcPts val="100"/>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input </a:t>
                      </a:r>
                      <a:r>
                        <a:rPr lang="zh-CN"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元素的属性，表示数字输入控件允许输入的最小值</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2178821921"/>
                  </a:ext>
                </a:extLst>
              </a:tr>
              <a:tr h="266334">
                <a:tc>
                  <a:txBody>
                    <a:bodyPr/>
                    <a:lstStyle/>
                    <a:p>
                      <a:pPr marL="200660" marR="190500" algn="ctr" eaLnBrk="0" hangingPunct="0">
                        <a:spcBef>
                          <a:spcPts val="295"/>
                        </a:spcBef>
                        <a:spcAft>
                          <a:spcPts val="0"/>
                        </a:spcAft>
                      </a:pPr>
                      <a:r>
                        <a:rPr lang="en-US" sz="1200" kern="10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require</a:t>
                      </a:r>
                      <a:endParaRPr lang="zh-CN" sz="1200" kern="10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tc>
                  <a:txBody>
                    <a:bodyPr/>
                    <a:lstStyle/>
                    <a:p>
                      <a:pPr marL="56515" eaLnBrk="0" hangingPunct="0">
                        <a:lnSpc>
                          <a:spcPts val="1410"/>
                        </a:lnSpc>
                        <a:spcBef>
                          <a:spcPts val="100"/>
                        </a:spcBef>
                        <a:spcAft>
                          <a:spcPts val="0"/>
                        </a:spcAft>
                      </a:pPr>
                      <a:r>
                        <a:rPr lang="en-US"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input </a:t>
                      </a:r>
                      <a:r>
                        <a:rPr lang="zh-CN" sz="1200" kern="100" dirty="0">
                          <a:solidFill>
                            <a:srgbClr val="231F20"/>
                          </a:solidFill>
                          <a:effectLst/>
                          <a:latin typeface="等线" panose="02010600030101010101" pitchFamily="2" charset="-122"/>
                          <a:ea typeface="等线" panose="02010600030101010101" pitchFamily="2" charset="-122"/>
                          <a:cs typeface="方正书宋_GBK" panose="03000509000000000000" pitchFamily="65" charset="-122"/>
                        </a:rPr>
                        <a:t>元素的属性，表示必填字段，约束某项内容是必填项</a:t>
                      </a:r>
                      <a:endParaRPr lang="zh-CN" sz="1200" kern="100" dirty="0">
                        <a:effectLst/>
                        <a:latin typeface="等线" panose="02010600030101010101" pitchFamily="2" charset="-122"/>
                        <a:ea typeface="等线" panose="02010600030101010101" pitchFamily="2" charset="-122"/>
                        <a:cs typeface="方正书宋_GBK" panose="03000509000000000000" pitchFamily="65" charset="-122"/>
                      </a:endParaRPr>
                    </a:p>
                  </a:txBody>
                  <a:tcPr marL="0" marR="0" marT="0" marB="0"/>
                </a:tc>
                <a:extLst>
                  <a:ext uri="{0D108BD9-81ED-4DB2-BD59-A6C34878D82A}">
                    <a16:rowId xmlns:a16="http://schemas.microsoft.com/office/drawing/2014/main" val="3539472747"/>
                  </a:ext>
                </a:extLst>
              </a:tr>
            </a:tbl>
          </a:graphicData>
        </a:graphic>
      </p:graphicFrame>
    </p:spTree>
    <p:custDataLst>
      <p:tags r:id="rId1"/>
    </p:custDataLst>
    <p:extLst>
      <p:ext uri="{BB962C8B-B14F-4D97-AF65-F5344CB8AC3E}">
        <p14:creationId xmlns:p14="http://schemas.microsoft.com/office/powerpoint/2010/main" val="3375258777"/>
      </p:ext>
    </p:extLst>
  </p:cSld>
  <p:clrMapOvr>
    <a:masterClrMapping/>
  </p:clrMapOvr>
  <p:transition>
    <p:strips dir="l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6"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5.3</a:t>
            </a:r>
          </a:p>
        </p:txBody>
      </p:sp>
      <p:sp>
        <p:nvSpPr>
          <p:cNvPr id="12329" name="文本框 52"/>
          <p:cNvSpPr txBox="1">
            <a:spLocks noChangeArrowheads="1"/>
          </p:cNvSpPr>
          <p:nvPr/>
        </p:nvSpPr>
        <p:spPr bwMode="auto">
          <a:xfrm>
            <a:off x="6466593" y="2765425"/>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处理文本</a:t>
            </a:r>
          </a:p>
        </p:txBody>
      </p:sp>
    </p:spTree>
    <p:custDataLst>
      <p:tags r:id="rId1"/>
    </p:custDataLst>
    <p:extLst>
      <p:ext uri="{BB962C8B-B14F-4D97-AF65-F5344CB8AC3E}">
        <p14:creationId xmlns:p14="http://schemas.microsoft.com/office/powerpoint/2010/main" val="603976398"/>
      </p:ext>
    </p:extLst>
  </p:cSld>
  <p:clrMapOvr>
    <a:masterClrMapping/>
  </p:clrMapOvr>
  <p:transition>
    <p:checke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5.3	</a:t>
            </a:r>
            <a:r>
              <a:rPr lang="zh-CN" altLang="en-US" sz="2400" b="1" i="1" spc="100" noProof="1">
                <a:solidFill>
                  <a:schemeClr val="bg1"/>
                </a:solidFill>
                <a:latin typeface="微软雅黑" panose="020B0503020204020204" pitchFamily="34" charset="-122"/>
              </a:rPr>
              <a:t>处理文本</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5.3.1 </a:t>
            </a:r>
            <a:r>
              <a:rPr lang="zh-CN" altLang="en-US" sz="2400" b="1" noProof="1">
                <a:solidFill>
                  <a:srgbClr val="7030A0"/>
                </a:solidFill>
                <a:latin typeface="微软雅黑" panose="020B0503020204020204" pitchFamily="34" charset="-122"/>
                <a:sym typeface="+mn-ea"/>
              </a:rPr>
              <a:t>定 义 段 落</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469FF15B-3EEA-324F-6A48-CD0881753065}"/>
              </a:ext>
            </a:extLst>
          </p:cNvPr>
          <p:cNvSpPr txBox="1"/>
          <p:nvPr/>
        </p:nvSpPr>
        <p:spPr>
          <a:xfrm>
            <a:off x="1034969" y="1927177"/>
            <a:ext cx="3748787" cy="335015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400" dirty="0"/>
              <a:t>在 </a:t>
            </a:r>
            <a:r>
              <a:rPr lang="en-US" altLang="zh-CN" sz="2400" dirty="0"/>
              <a:t>HTML </a:t>
            </a:r>
            <a:r>
              <a:rPr lang="zh-CN" altLang="en-US" sz="2400" dirty="0"/>
              <a:t>中，段落通过</a:t>
            </a:r>
            <a:r>
              <a:rPr lang="en-US" altLang="zh-CN" sz="2400" dirty="0"/>
              <a:t>&lt;p&gt; </a:t>
            </a:r>
            <a:r>
              <a:rPr lang="zh-CN" altLang="en-US" sz="2400" dirty="0"/>
              <a:t>标签来定义，它用于呈现文章中的正文内容，浏览器会自动在其前后添加适当的行间距。</a:t>
            </a:r>
          </a:p>
        </p:txBody>
      </p:sp>
      <p:sp>
        <p:nvSpPr>
          <p:cNvPr id="3" name="文本框 2">
            <a:extLst>
              <a:ext uri="{FF2B5EF4-FFF2-40B4-BE49-F238E27FC236}">
                <a16:creationId xmlns:a16="http://schemas.microsoft.com/office/drawing/2014/main" id="{33F1D5D0-990C-CF9D-898B-36B671F3796E}"/>
              </a:ext>
            </a:extLst>
          </p:cNvPr>
          <p:cNvSpPr txBox="1"/>
          <p:nvPr/>
        </p:nvSpPr>
        <p:spPr>
          <a:xfrm>
            <a:off x="6534597" y="1846578"/>
            <a:ext cx="3985318" cy="1323439"/>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pPr algn="ctr"/>
            <a:r>
              <a:rPr lang="en-US" altLang="zh-CN" sz="2000" kern="0" dirty="0">
                <a:solidFill>
                  <a:srgbClr val="231F20"/>
                </a:solidFill>
                <a:effectLst/>
                <a:latin typeface="Courier New" panose="02070309020205020404" pitchFamily="49" charset="0"/>
                <a:ea typeface="等线" panose="02010600030101010101" pitchFamily="2" charset="-122"/>
              </a:rPr>
              <a:t>&lt;p&gt; </a:t>
            </a:r>
            <a:r>
              <a:rPr lang="zh-CN" altLang="en-US" sz="2000" kern="0" dirty="0">
                <a:solidFill>
                  <a:srgbClr val="231F20"/>
                </a:solidFill>
                <a:effectLst/>
                <a:latin typeface="Courier New" panose="02070309020205020404" pitchFamily="49" charset="0"/>
                <a:ea typeface="等线" panose="02010600030101010101" pitchFamily="2" charset="-122"/>
              </a:rPr>
              <a:t>日照香炉生紫烟，</a:t>
            </a:r>
            <a:r>
              <a:rPr lang="en-US" altLang="zh-CN" sz="2000" kern="0" dirty="0">
                <a:solidFill>
                  <a:srgbClr val="231F20"/>
                </a:solidFill>
                <a:effectLst/>
                <a:latin typeface="Courier New" panose="02070309020205020404" pitchFamily="49" charset="0"/>
                <a:ea typeface="等线" panose="02010600030101010101" pitchFamily="2" charset="-122"/>
              </a:rPr>
              <a:t>&lt;/p&gt;</a:t>
            </a:r>
          </a:p>
          <a:p>
            <a:pPr algn="ctr"/>
            <a:r>
              <a:rPr lang="en-US" altLang="zh-CN" sz="2000" kern="0" dirty="0">
                <a:solidFill>
                  <a:srgbClr val="231F20"/>
                </a:solidFill>
                <a:effectLst/>
                <a:latin typeface="Courier New" panose="02070309020205020404" pitchFamily="49" charset="0"/>
                <a:ea typeface="等线" panose="02010600030101010101" pitchFamily="2" charset="-122"/>
              </a:rPr>
              <a:t>&lt;p&gt; </a:t>
            </a:r>
            <a:r>
              <a:rPr lang="zh-CN" altLang="en-US" sz="2000" kern="0" dirty="0">
                <a:solidFill>
                  <a:srgbClr val="231F20"/>
                </a:solidFill>
                <a:effectLst/>
                <a:latin typeface="Courier New" panose="02070309020205020404" pitchFamily="49" charset="0"/>
                <a:ea typeface="等线" panose="02010600030101010101" pitchFamily="2" charset="-122"/>
              </a:rPr>
              <a:t>遥看瀑布挂前川。</a:t>
            </a:r>
            <a:r>
              <a:rPr lang="en-US" altLang="zh-CN" sz="2000" kern="0" dirty="0">
                <a:solidFill>
                  <a:srgbClr val="231F20"/>
                </a:solidFill>
                <a:effectLst/>
                <a:latin typeface="Courier New" panose="02070309020205020404" pitchFamily="49" charset="0"/>
                <a:ea typeface="等线" panose="02010600030101010101" pitchFamily="2" charset="-122"/>
              </a:rPr>
              <a:t>&lt;/p&gt;</a:t>
            </a:r>
          </a:p>
          <a:p>
            <a:pPr algn="ctr"/>
            <a:r>
              <a:rPr lang="en-US" altLang="zh-CN" sz="2000" kern="0" dirty="0">
                <a:solidFill>
                  <a:srgbClr val="231F20"/>
                </a:solidFill>
                <a:effectLst/>
                <a:latin typeface="Courier New" panose="02070309020205020404" pitchFamily="49" charset="0"/>
                <a:ea typeface="等线" panose="02010600030101010101" pitchFamily="2" charset="-122"/>
              </a:rPr>
              <a:t>&lt;p&gt; </a:t>
            </a:r>
            <a:r>
              <a:rPr lang="zh-CN" altLang="en-US" sz="2000" kern="0" dirty="0">
                <a:solidFill>
                  <a:srgbClr val="231F20"/>
                </a:solidFill>
                <a:effectLst/>
                <a:latin typeface="Courier New" panose="02070309020205020404" pitchFamily="49" charset="0"/>
                <a:ea typeface="等线" panose="02010600030101010101" pitchFamily="2" charset="-122"/>
              </a:rPr>
              <a:t>飞流直下三千尺，</a:t>
            </a:r>
            <a:r>
              <a:rPr lang="en-US" altLang="zh-CN" sz="2000" kern="0" dirty="0">
                <a:solidFill>
                  <a:srgbClr val="231F20"/>
                </a:solidFill>
                <a:effectLst/>
                <a:latin typeface="Courier New" panose="02070309020205020404" pitchFamily="49" charset="0"/>
                <a:ea typeface="等线" panose="02010600030101010101" pitchFamily="2" charset="-122"/>
              </a:rPr>
              <a:t>&lt;/p&gt;</a:t>
            </a:r>
          </a:p>
          <a:p>
            <a:pPr algn="ctr"/>
            <a:r>
              <a:rPr lang="en-US" altLang="zh-CN" sz="2000" kern="0" dirty="0">
                <a:solidFill>
                  <a:srgbClr val="231F20"/>
                </a:solidFill>
                <a:effectLst/>
                <a:latin typeface="Courier New" panose="02070309020205020404" pitchFamily="49" charset="0"/>
                <a:ea typeface="等线" panose="02010600030101010101" pitchFamily="2" charset="-122"/>
              </a:rPr>
              <a:t>&lt;p&gt; </a:t>
            </a:r>
            <a:r>
              <a:rPr lang="zh-CN" altLang="en-US" sz="2000" kern="0" dirty="0">
                <a:solidFill>
                  <a:srgbClr val="231F20"/>
                </a:solidFill>
                <a:effectLst/>
                <a:latin typeface="Courier New" panose="02070309020205020404" pitchFamily="49" charset="0"/>
                <a:ea typeface="等线" panose="02010600030101010101" pitchFamily="2" charset="-122"/>
              </a:rPr>
              <a:t>疑是银河落九天。</a:t>
            </a:r>
            <a:r>
              <a:rPr lang="en-US" altLang="zh-CN" sz="2000" kern="0" dirty="0">
                <a:solidFill>
                  <a:srgbClr val="231F20"/>
                </a:solidFill>
                <a:effectLst/>
                <a:latin typeface="Courier New" panose="02070309020205020404" pitchFamily="49" charset="0"/>
                <a:ea typeface="等线" panose="02010600030101010101" pitchFamily="2" charset="-122"/>
              </a:rPr>
              <a:t>&lt;/p&gt;</a:t>
            </a:r>
          </a:p>
        </p:txBody>
      </p:sp>
      <p:pic>
        <p:nvPicPr>
          <p:cNvPr id="12" name="图片 11">
            <a:extLst>
              <a:ext uri="{FF2B5EF4-FFF2-40B4-BE49-F238E27FC236}">
                <a16:creationId xmlns:a16="http://schemas.microsoft.com/office/drawing/2014/main" id="{7D4E86DF-E115-151B-DA2C-F33FF53287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6255" y="3486749"/>
            <a:ext cx="4702002" cy="2528435"/>
          </a:xfrm>
          <a:prstGeom prst="rect">
            <a:avLst/>
          </a:prstGeom>
        </p:spPr>
      </p:pic>
    </p:spTree>
    <p:custDataLst>
      <p:tags r:id="rId1"/>
    </p:custDataLst>
    <p:extLst>
      <p:ext uri="{BB962C8B-B14F-4D97-AF65-F5344CB8AC3E}">
        <p14:creationId xmlns:p14="http://schemas.microsoft.com/office/powerpoint/2010/main" val="3061829949"/>
      </p:ext>
    </p:extLst>
  </p:cSld>
  <p:clrMapOvr>
    <a:masterClrMapping/>
  </p:clrMapOvr>
  <p:transition>
    <p:strips dir="l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5.3	</a:t>
            </a:r>
            <a:r>
              <a:rPr lang="zh-CN" altLang="en-US" sz="2400" b="1" i="1" spc="100" noProof="1">
                <a:solidFill>
                  <a:schemeClr val="bg1"/>
                </a:solidFill>
                <a:latin typeface="微软雅黑" panose="020B0503020204020204" pitchFamily="34" charset="-122"/>
              </a:rPr>
              <a:t>处理文本</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5.3.2 </a:t>
            </a:r>
            <a:r>
              <a:rPr lang="zh-CN" altLang="en-US" sz="2400" b="1" noProof="1">
                <a:solidFill>
                  <a:srgbClr val="7030A0"/>
                </a:solidFill>
                <a:latin typeface="微软雅黑" panose="020B0503020204020204" pitchFamily="34" charset="-122"/>
                <a:sym typeface="+mn-ea"/>
              </a:rPr>
              <a:t>定 义 标 题</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469FF15B-3EEA-324F-6A48-CD0881753065}"/>
              </a:ext>
            </a:extLst>
          </p:cNvPr>
          <p:cNvSpPr txBox="1"/>
          <p:nvPr/>
        </p:nvSpPr>
        <p:spPr>
          <a:xfrm>
            <a:off x="1034969" y="1927177"/>
            <a:ext cx="3985318" cy="335015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400" dirty="0"/>
              <a:t>标题元素用于区分不同层级的内容，在 </a:t>
            </a:r>
            <a:r>
              <a:rPr lang="en-US" altLang="zh-CN" sz="2400" dirty="0"/>
              <a:t>HTML </a:t>
            </a:r>
            <a:r>
              <a:rPr lang="zh-CN" altLang="en-US" sz="2400" dirty="0"/>
              <a:t>中，</a:t>
            </a:r>
            <a:r>
              <a:rPr lang="en-US" altLang="zh-CN" sz="2400" dirty="0"/>
              <a:t>&lt;h1&gt; </a:t>
            </a:r>
            <a:r>
              <a:rPr lang="zh-CN" altLang="en-US" sz="2400" dirty="0"/>
              <a:t>是最重要的主标题，</a:t>
            </a:r>
            <a:r>
              <a:rPr lang="en-US" altLang="zh-CN" sz="2400" dirty="0"/>
              <a:t>&lt;h2&gt; </a:t>
            </a:r>
            <a:r>
              <a:rPr lang="zh-CN" altLang="en-US" sz="2400" dirty="0"/>
              <a:t>至 </a:t>
            </a:r>
            <a:r>
              <a:rPr lang="en-US" altLang="zh-CN" sz="2400" dirty="0"/>
              <a:t>&lt;h6&gt; </a:t>
            </a:r>
            <a:r>
              <a:rPr lang="zh-CN" altLang="en-US" sz="2400" dirty="0"/>
              <a:t>依次代表次级到更低级别的标题。使用正确的标题层次能够帮助用户快速浏览并理解文档结构。</a:t>
            </a:r>
          </a:p>
        </p:txBody>
      </p:sp>
      <p:sp>
        <p:nvSpPr>
          <p:cNvPr id="3" name="文本框 2">
            <a:extLst>
              <a:ext uri="{FF2B5EF4-FFF2-40B4-BE49-F238E27FC236}">
                <a16:creationId xmlns:a16="http://schemas.microsoft.com/office/drawing/2014/main" id="{33F1D5D0-990C-CF9D-898B-36B671F3796E}"/>
              </a:ext>
            </a:extLst>
          </p:cNvPr>
          <p:cNvSpPr txBox="1"/>
          <p:nvPr/>
        </p:nvSpPr>
        <p:spPr>
          <a:xfrm>
            <a:off x="6678976" y="1645800"/>
            <a:ext cx="3985318" cy="1631216"/>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r>
              <a:rPr lang="en-US" altLang="zh-CN" sz="2000" kern="0" dirty="0">
                <a:solidFill>
                  <a:srgbClr val="231F20"/>
                </a:solidFill>
                <a:effectLst/>
                <a:latin typeface="Courier New" panose="02070309020205020404" pitchFamily="49" charset="0"/>
                <a:ea typeface="等线" panose="02010600030101010101" pitchFamily="2" charset="-122"/>
              </a:rPr>
              <a:t>&lt;h1&gt; </a:t>
            </a:r>
            <a:r>
              <a:rPr lang="zh-CN" altLang="en-US" sz="2000" kern="0" dirty="0">
                <a:solidFill>
                  <a:srgbClr val="231F20"/>
                </a:solidFill>
                <a:effectLst/>
                <a:latin typeface="Courier New" panose="02070309020205020404" pitchFamily="49" charset="0"/>
                <a:ea typeface="等线" panose="02010600030101010101" pitchFamily="2" charset="-122"/>
              </a:rPr>
              <a:t>唐诗三百首 </a:t>
            </a:r>
            <a:r>
              <a:rPr lang="en-US" altLang="zh-CN" sz="2000" kern="0" dirty="0">
                <a:solidFill>
                  <a:srgbClr val="231F20"/>
                </a:solidFill>
                <a:effectLst/>
                <a:latin typeface="Courier New" panose="02070309020205020404" pitchFamily="49" charset="0"/>
                <a:ea typeface="等线" panose="02010600030101010101" pitchFamily="2" charset="-122"/>
              </a:rPr>
              <a:t>&lt;/h1&gt;</a:t>
            </a:r>
          </a:p>
          <a:p>
            <a:r>
              <a:rPr lang="en-US" altLang="zh-CN" sz="2000" kern="0" dirty="0">
                <a:solidFill>
                  <a:srgbClr val="231F20"/>
                </a:solidFill>
                <a:effectLst/>
                <a:latin typeface="Courier New" panose="02070309020205020404" pitchFamily="49" charset="0"/>
                <a:ea typeface="等线" panose="02010600030101010101" pitchFamily="2" charset="-122"/>
              </a:rPr>
              <a:t>&lt;h2&gt; </a:t>
            </a:r>
            <a:r>
              <a:rPr lang="zh-CN" altLang="en-US" sz="2000" kern="0" dirty="0">
                <a:solidFill>
                  <a:srgbClr val="231F20"/>
                </a:solidFill>
                <a:effectLst/>
                <a:latin typeface="Courier New" panose="02070309020205020404" pitchFamily="49" charset="0"/>
                <a:ea typeface="等线" panose="02010600030101010101" pitchFamily="2" charset="-122"/>
              </a:rPr>
              <a:t>五言律诗 </a:t>
            </a:r>
            <a:r>
              <a:rPr lang="en-US" altLang="zh-CN" sz="2000" kern="0" dirty="0">
                <a:solidFill>
                  <a:srgbClr val="231F20"/>
                </a:solidFill>
                <a:effectLst/>
                <a:latin typeface="Courier New" panose="02070309020205020404" pitchFamily="49" charset="0"/>
                <a:ea typeface="等线" panose="02010600030101010101" pitchFamily="2" charset="-122"/>
              </a:rPr>
              <a:t>&lt;/h2&gt;</a:t>
            </a:r>
          </a:p>
          <a:p>
            <a:r>
              <a:rPr lang="en-US" altLang="zh-CN" sz="2000" kern="0" dirty="0">
                <a:solidFill>
                  <a:srgbClr val="231F20"/>
                </a:solidFill>
                <a:effectLst/>
                <a:latin typeface="Courier New" panose="02070309020205020404" pitchFamily="49" charset="0"/>
                <a:ea typeface="等线" panose="02010600030101010101" pitchFamily="2" charset="-122"/>
              </a:rPr>
              <a:t>&lt;h3&gt; </a:t>
            </a:r>
            <a:r>
              <a:rPr lang="zh-CN" altLang="en-US" sz="2000" kern="0" dirty="0">
                <a:solidFill>
                  <a:srgbClr val="231F20"/>
                </a:solidFill>
                <a:effectLst/>
                <a:latin typeface="Courier New" panose="02070309020205020404" pitchFamily="49" charset="0"/>
                <a:ea typeface="等线" panose="02010600030101010101" pitchFamily="2" charset="-122"/>
              </a:rPr>
              <a:t>春望 </a:t>
            </a:r>
            <a:r>
              <a:rPr lang="en-US" altLang="zh-CN" sz="2000" kern="0" dirty="0">
                <a:solidFill>
                  <a:srgbClr val="231F20"/>
                </a:solidFill>
                <a:effectLst/>
                <a:latin typeface="Courier New" panose="02070309020205020404" pitchFamily="49" charset="0"/>
                <a:ea typeface="等线" panose="02010600030101010101" pitchFamily="2" charset="-122"/>
              </a:rPr>
              <a:t>&lt;/h3&gt;</a:t>
            </a:r>
          </a:p>
          <a:p>
            <a:r>
              <a:rPr lang="en-US" altLang="zh-CN" sz="2000" kern="0" dirty="0">
                <a:solidFill>
                  <a:srgbClr val="231F20"/>
                </a:solidFill>
                <a:effectLst/>
                <a:latin typeface="Courier New" panose="02070309020205020404" pitchFamily="49" charset="0"/>
                <a:ea typeface="等线" panose="02010600030101010101" pitchFamily="2" charset="-122"/>
              </a:rPr>
              <a:t>&lt;h2&gt; </a:t>
            </a:r>
            <a:r>
              <a:rPr lang="zh-CN" altLang="en-US" sz="2000" kern="0" dirty="0">
                <a:solidFill>
                  <a:srgbClr val="231F20"/>
                </a:solidFill>
                <a:effectLst/>
                <a:latin typeface="Courier New" panose="02070309020205020404" pitchFamily="49" charset="0"/>
                <a:ea typeface="等线" panose="02010600030101010101" pitchFamily="2" charset="-122"/>
              </a:rPr>
              <a:t>七言绝句 </a:t>
            </a:r>
            <a:r>
              <a:rPr lang="en-US" altLang="zh-CN" sz="2000" kern="0" dirty="0">
                <a:solidFill>
                  <a:srgbClr val="231F20"/>
                </a:solidFill>
                <a:effectLst/>
                <a:latin typeface="Courier New" panose="02070309020205020404" pitchFamily="49" charset="0"/>
                <a:ea typeface="等线" panose="02010600030101010101" pitchFamily="2" charset="-122"/>
              </a:rPr>
              <a:t>&lt;/h2&gt;</a:t>
            </a:r>
          </a:p>
          <a:p>
            <a:r>
              <a:rPr lang="en-US" altLang="zh-CN" sz="2000" kern="0" dirty="0">
                <a:solidFill>
                  <a:srgbClr val="231F20"/>
                </a:solidFill>
                <a:effectLst/>
                <a:latin typeface="Courier New" panose="02070309020205020404" pitchFamily="49" charset="0"/>
                <a:ea typeface="等线" panose="02010600030101010101" pitchFamily="2" charset="-122"/>
              </a:rPr>
              <a:t>&lt;h3&gt; </a:t>
            </a:r>
            <a:r>
              <a:rPr lang="zh-CN" altLang="en-US" sz="2000" kern="0" dirty="0">
                <a:solidFill>
                  <a:srgbClr val="231F20"/>
                </a:solidFill>
                <a:effectLst/>
                <a:latin typeface="Courier New" panose="02070309020205020404" pitchFamily="49" charset="0"/>
                <a:ea typeface="等线" panose="02010600030101010101" pitchFamily="2" charset="-122"/>
              </a:rPr>
              <a:t>望庐山瀑布 </a:t>
            </a:r>
            <a:r>
              <a:rPr lang="en-US" altLang="zh-CN" sz="2000" kern="0" dirty="0">
                <a:solidFill>
                  <a:srgbClr val="231F20"/>
                </a:solidFill>
                <a:effectLst/>
                <a:latin typeface="Courier New" panose="02070309020205020404" pitchFamily="49" charset="0"/>
                <a:ea typeface="等线" panose="02010600030101010101" pitchFamily="2" charset="-122"/>
              </a:rPr>
              <a:t>&lt;/h3&gt;</a:t>
            </a:r>
          </a:p>
        </p:txBody>
      </p:sp>
      <p:pic>
        <p:nvPicPr>
          <p:cNvPr id="5" name="图片 4">
            <a:extLst>
              <a:ext uri="{FF2B5EF4-FFF2-40B4-BE49-F238E27FC236}">
                <a16:creationId xmlns:a16="http://schemas.microsoft.com/office/drawing/2014/main" id="{18A2EF0D-D45B-B749-0161-21574CB0D0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6628" y="3513607"/>
            <a:ext cx="4450013" cy="3001660"/>
          </a:xfrm>
          <a:prstGeom prst="rect">
            <a:avLst/>
          </a:prstGeom>
        </p:spPr>
      </p:pic>
    </p:spTree>
    <p:custDataLst>
      <p:tags r:id="rId1"/>
    </p:custDataLst>
    <p:extLst>
      <p:ext uri="{BB962C8B-B14F-4D97-AF65-F5344CB8AC3E}">
        <p14:creationId xmlns:p14="http://schemas.microsoft.com/office/powerpoint/2010/main" val="2833932780"/>
      </p:ext>
    </p:extLst>
  </p:cSld>
  <p:clrMapOvr>
    <a:masterClrMapping/>
  </p:clrMapOvr>
  <p:transition>
    <p:strips dir="l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5.3	</a:t>
            </a:r>
            <a:r>
              <a:rPr lang="zh-CN" altLang="en-US" sz="2400" b="1" i="1" spc="100" noProof="1">
                <a:solidFill>
                  <a:schemeClr val="bg1"/>
                </a:solidFill>
                <a:latin typeface="微软雅黑" panose="020B0503020204020204" pitchFamily="34" charset="-122"/>
              </a:rPr>
              <a:t>处理文本</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5.3.3 </a:t>
            </a:r>
            <a:r>
              <a:rPr lang="zh-CN" altLang="en-US" sz="2400" b="1" noProof="1">
                <a:solidFill>
                  <a:srgbClr val="7030A0"/>
                </a:solidFill>
                <a:latin typeface="微软雅黑" panose="020B0503020204020204" pitchFamily="34" charset="-122"/>
                <a:sym typeface="+mn-ea"/>
              </a:rPr>
              <a:t>梳理文本层次</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58F0684-29BD-CE04-40C9-7FBEDBD35249}"/>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梳理文本层次的必要性</a:t>
            </a:r>
          </a:p>
        </p:txBody>
      </p:sp>
      <p:grpSp>
        <p:nvGrpSpPr>
          <p:cNvPr id="6" name="组合 5">
            <a:extLst>
              <a:ext uri="{FF2B5EF4-FFF2-40B4-BE49-F238E27FC236}">
                <a16:creationId xmlns:a16="http://schemas.microsoft.com/office/drawing/2014/main" id="{85AE2DCD-D589-198F-C11E-4E6D32B5E182}"/>
              </a:ext>
            </a:extLst>
          </p:cNvPr>
          <p:cNvGrpSpPr/>
          <p:nvPr/>
        </p:nvGrpSpPr>
        <p:grpSpPr>
          <a:xfrm>
            <a:off x="877888" y="1343534"/>
            <a:ext cx="1003300" cy="722312"/>
            <a:chOff x="877888" y="1586140"/>
            <a:chExt cx="1003300" cy="722312"/>
          </a:xfrm>
        </p:grpSpPr>
        <p:sp>
          <p:nvSpPr>
            <p:cNvPr id="7" name="íṩľíḍè-Freeform: Shape 9">
              <a:extLst>
                <a:ext uri="{FF2B5EF4-FFF2-40B4-BE49-F238E27FC236}">
                  <a16:creationId xmlns:a16="http://schemas.microsoft.com/office/drawing/2014/main" id="{A2F4D64F-AEB9-EC3A-B963-B1F379359C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íṩľíḍè-Oval 10">
              <a:extLst>
                <a:ext uri="{FF2B5EF4-FFF2-40B4-BE49-F238E27FC236}">
                  <a16:creationId xmlns:a16="http://schemas.microsoft.com/office/drawing/2014/main" id="{B503861C-6957-2BBE-22A5-D8216CB0412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9" name="图示 8">
            <a:extLst>
              <a:ext uri="{FF2B5EF4-FFF2-40B4-BE49-F238E27FC236}">
                <a16:creationId xmlns:a16="http://schemas.microsoft.com/office/drawing/2014/main" id="{283177C1-9031-5550-EF7B-1A9E4CCE1045}"/>
              </a:ext>
            </a:extLst>
          </p:cNvPr>
          <p:cNvGraphicFramePr/>
          <p:nvPr>
            <p:extLst>
              <p:ext uri="{D42A27DB-BD31-4B8C-83A1-F6EECF244321}">
                <p14:modId xmlns:p14="http://schemas.microsoft.com/office/powerpoint/2010/main" val="105142887"/>
              </p:ext>
            </p:extLst>
          </p:nvPr>
        </p:nvGraphicFramePr>
        <p:xfrm>
          <a:off x="673604" y="2112473"/>
          <a:ext cx="9885941"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547554483"/>
      </p:ext>
    </p:extLst>
  </p:cSld>
  <p:clrMapOvr>
    <a:masterClrMapping/>
  </p:clrMapOvr>
  <p:transition>
    <p:strips dir="l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5.3	</a:t>
            </a:r>
            <a:r>
              <a:rPr lang="zh-CN" altLang="en-US" sz="2400" b="1" i="1" spc="100" noProof="1">
                <a:solidFill>
                  <a:schemeClr val="bg1"/>
                </a:solidFill>
                <a:latin typeface="微软雅黑" panose="020B0503020204020204" pitchFamily="34" charset="-122"/>
              </a:rPr>
              <a:t>处理文本</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5.3.3 </a:t>
            </a:r>
            <a:r>
              <a:rPr lang="zh-CN" altLang="en-US" sz="2400" b="1" noProof="1">
                <a:solidFill>
                  <a:srgbClr val="7030A0"/>
                </a:solidFill>
                <a:latin typeface="微软雅黑" panose="020B0503020204020204" pitchFamily="34" charset="-122"/>
                <a:sym typeface="+mn-ea"/>
              </a:rPr>
              <a:t>梳理文本层次</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58F0684-29BD-CE04-40C9-7FBEDBD35249}"/>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梳理文本层次的方法</a:t>
            </a:r>
          </a:p>
        </p:txBody>
      </p:sp>
      <p:grpSp>
        <p:nvGrpSpPr>
          <p:cNvPr id="6" name="组合 5">
            <a:extLst>
              <a:ext uri="{FF2B5EF4-FFF2-40B4-BE49-F238E27FC236}">
                <a16:creationId xmlns:a16="http://schemas.microsoft.com/office/drawing/2014/main" id="{85AE2DCD-D589-198F-C11E-4E6D32B5E182}"/>
              </a:ext>
            </a:extLst>
          </p:cNvPr>
          <p:cNvGrpSpPr/>
          <p:nvPr/>
        </p:nvGrpSpPr>
        <p:grpSpPr>
          <a:xfrm>
            <a:off x="877888" y="1343534"/>
            <a:ext cx="1003300" cy="722312"/>
            <a:chOff x="877888" y="1586140"/>
            <a:chExt cx="1003300" cy="722312"/>
          </a:xfrm>
        </p:grpSpPr>
        <p:sp>
          <p:nvSpPr>
            <p:cNvPr id="7" name="íṩľíḍè-Freeform: Shape 9">
              <a:extLst>
                <a:ext uri="{FF2B5EF4-FFF2-40B4-BE49-F238E27FC236}">
                  <a16:creationId xmlns:a16="http://schemas.microsoft.com/office/drawing/2014/main" id="{A2F4D64F-AEB9-EC3A-B963-B1F379359C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íṩľíḍè-Oval 10">
              <a:extLst>
                <a:ext uri="{FF2B5EF4-FFF2-40B4-BE49-F238E27FC236}">
                  <a16:creationId xmlns:a16="http://schemas.microsoft.com/office/drawing/2014/main" id="{B503861C-6957-2BBE-22A5-D8216CB0412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9" name="图示 8">
            <a:extLst>
              <a:ext uri="{FF2B5EF4-FFF2-40B4-BE49-F238E27FC236}">
                <a16:creationId xmlns:a16="http://schemas.microsoft.com/office/drawing/2014/main" id="{283177C1-9031-5550-EF7B-1A9E4CCE1045}"/>
              </a:ext>
            </a:extLst>
          </p:cNvPr>
          <p:cNvGraphicFramePr/>
          <p:nvPr>
            <p:extLst>
              <p:ext uri="{D42A27DB-BD31-4B8C-83A1-F6EECF244321}">
                <p14:modId xmlns:p14="http://schemas.microsoft.com/office/powerpoint/2010/main" val="3044568720"/>
              </p:ext>
            </p:extLst>
          </p:nvPr>
        </p:nvGraphicFramePr>
        <p:xfrm>
          <a:off x="1153029" y="2336451"/>
          <a:ext cx="9885941"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037125967"/>
      </p:ext>
    </p:extLst>
  </p:cSld>
  <p:clrMapOvr>
    <a:masterClrMapping/>
  </p:clrMapOvr>
  <p:transition>
    <p:strips dir="l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5.3	</a:t>
            </a:r>
            <a:r>
              <a:rPr lang="zh-CN" altLang="en-US" sz="2400" b="1" i="1" spc="100" noProof="1">
                <a:solidFill>
                  <a:schemeClr val="bg1"/>
                </a:solidFill>
                <a:latin typeface="微软雅黑" panose="020B0503020204020204" pitchFamily="34" charset="-122"/>
              </a:rPr>
              <a:t>处理文本</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5.3.3 </a:t>
            </a:r>
            <a:r>
              <a:rPr lang="zh-CN" altLang="en-US" sz="2400" b="1" noProof="1">
                <a:solidFill>
                  <a:srgbClr val="7030A0"/>
                </a:solidFill>
                <a:latin typeface="微软雅黑" panose="020B0503020204020204" pitchFamily="34" charset="-122"/>
                <a:sym typeface="+mn-ea"/>
              </a:rPr>
              <a:t>梳理文本层次</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58F0684-29BD-CE04-40C9-7FBEDBD35249}"/>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梳理文本层次的方法</a:t>
            </a:r>
          </a:p>
        </p:txBody>
      </p:sp>
      <p:grpSp>
        <p:nvGrpSpPr>
          <p:cNvPr id="6" name="组合 5">
            <a:extLst>
              <a:ext uri="{FF2B5EF4-FFF2-40B4-BE49-F238E27FC236}">
                <a16:creationId xmlns:a16="http://schemas.microsoft.com/office/drawing/2014/main" id="{85AE2DCD-D589-198F-C11E-4E6D32B5E182}"/>
              </a:ext>
            </a:extLst>
          </p:cNvPr>
          <p:cNvGrpSpPr/>
          <p:nvPr/>
        </p:nvGrpSpPr>
        <p:grpSpPr>
          <a:xfrm>
            <a:off x="877888" y="1343534"/>
            <a:ext cx="1003300" cy="722312"/>
            <a:chOff x="877888" y="1586140"/>
            <a:chExt cx="1003300" cy="722312"/>
          </a:xfrm>
        </p:grpSpPr>
        <p:sp>
          <p:nvSpPr>
            <p:cNvPr id="7" name="íṩľíḍè-Freeform: Shape 9">
              <a:extLst>
                <a:ext uri="{FF2B5EF4-FFF2-40B4-BE49-F238E27FC236}">
                  <a16:creationId xmlns:a16="http://schemas.microsoft.com/office/drawing/2014/main" id="{A2F4D64F-AEB9-EC3A-B963-B1F379359C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íṩľíḍè-Oval 10">
              <a:extLst>
                <a:ext uri="{FF2B5EF4-FFF2-40B4-BE49-F238E27FC236}">
                  <a16:creationId xmlns:a16="http://schemas.microsoft.com/office/drawing/2014/main" id="{B503861C-6957-2BBE-22A5-D8216CB0412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pic>
        <p:nvPicPr>
          <p:cNvPr id="5" name="图片 4">
            <a:extLst>
              <a:ext uri="{FF2B5EF4-FFF2-40B4-BE49-F238E27FC236}">
                <a16:creationId xmlns:a16="http://schemas.microsoft.com/office/drawing/2014/main" id="{186A3851-67EF-D0E7-EB17-B81E855A76CC}"/>
              </a:ext>
            </a:extLst>
          </p:cNvPr>
          <p:cNvPicPr>
            <a:picLocks noChangeAspect="1"/>
          </p:cNvPicPr>
          <p:nvPr/>
        </p:nvPicPr>
        <p:blipFill>
          <a:blip r:embed="rId4"/>
          <a:stretch>
            <a:fillRect/>
          </a:stretch>
        </p:blipFill>
        <p:spPr>
          <a:xfrm>
            <a:off x="221380" y="2331221"/>
            <a:ext cx="7421536" cy="4329229"/>
          </a:xfrm>
          <a:prstGeom prst="rect">
            <a:avLst/>
          </a:prstGeom>
        </p:spPr>
      </p:pic>
      <p:pic>
        <p:nvPicPr>
          <p:cNvPr id="12" name="图片 11">
            <a:extLst>
              <a:ext uri="{FF2B5EF4-FFF2-40B4-BE49-F238E27FC236}">
                <a16:creationId xmlns:a16="http://schemas.microsoft.com/office/drawing/2014/main" id="{5CEAFE07-A0D8-F6A7-2F6F-35B6C356FF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08274" y="2331221"/>
            <a:ext cx="3962346" cy="4329230"/>
          </a:xfrm>
          <a:prstGeom prst="rect">
            <a:avLst/>
          </a:prstGeom>
        </p:spPr>
      </p:pic>
    </p:spTree>
    <p:custDataLst>
      <p:tags r:id="rId1"/>
    </p:custDataLst>
    <p:extLst>
      <p:ext uri="{BB962C8B-B14F-4D97-AF65-F5344CB8AC3E}">
        <p14:creationId xmlns:p14="http://schemas.microsoft.com/office/powerpoint/2010/main" val="3106704844"/>
      </p:ext>
    </p:extLst>
  </p:cSld>
  <p:clrMapOvr>
    <a:masterClrMapping/>
  </p:clrMapOvr>
  <p:transition>
    <p:strips dir="l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5.3	</a:t>
            </a:r>
            <a:r>
              <a:rPr lang="zh-CN" altLang="en-US" sz="2400" b="1" i="1" spc="100" noProof="1">
                <a:solidFill>
                  <a:schemeClr val="bg1"/>
                </a:solidFill>
                <a:latin typeface="微软雅黑" panose="020B0503020204020204" pitchFamily="34" charset="-122"/>
              </a:rPr>
              <a:t>处理文本</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5.3.4 </a:t>
            </a:r>
            <a:r>
              <a:rPr lang="zh-CN" altLang="en-US" sz="2400" b="1" noProof="1">
                <a:solidFill>
                  <a:srgbClr val="7030A0"/>
                </a:solidFill>
                <a:latin typeface="微软雅黑" panose="020B0503020204020204" pitchFamily="34" charset="-122"/>
                <a:sym typeface="+mn-ea"/>
              </a:rPr>
              <a:t>使 用 列 表</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58F0684-29BD-CE04-40C9-7FBEDBD35249}"/>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无序列表</a:t>
            </a:r>
          </a:p>
        </p:txBody>
      </p:sp>
      <p:grpSp>
        <p:nvGrpSpPr>
          <p:cNvPr id="6" name="组合 5">
            <a:extLst>
              <a:ext uri="{FF2B5EF4-FFF2-40B4-BE49-F238E27FC236}">
                <a16:creationId xmlns:a16="http://schemas.microsoft.com/office/drawing/2014/main" id="{85AE2DCD-D589-198F-C11E-4E6D32B5E182}"/>
              </a:ext>
            </a:extLst>
          </p:cNvPr>
          <p:cNvGrpSpPr/>
          <p:nvPr/>
        </p:nvGrpSpPr>
        <p:grpSpPr>
          <a:xfrm>
            <a:off x="877888" y="1343534"/>
            <a:ext cx="1003300" cy="722312"/>
            <a:chOff x="877888" y="1586140"/>
            <a:chExt cx="1003300" cy="722312"/>
          </a:xfrm>
        </p:grpSpPr>
        <p:sp>
          <p:nvSpPr>
            <p:cNvPr id="7" name="íṩľíḍè-Freeform: Shape 9">
              <a:extLst>
                <a:ext uri="{FF2B5EF4-FFF2-40B4-BE49-F238E27FC236}">
                  <a16:creationId xmlns:a16="http://schemas.microsoft.com/office/drawing/2014/main" id="{A2F4D64F-AEB9-EC3A-B963-B1F379359C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íṩľíḍè-Oval 10">
              <a:extLst>
                <a:ext uri="{FF2B5EF4-FFF2-40B4-BE49-F238E27FC236}">
                  <a16:creationId xmlns:a16="http://schemas.microsoft.com/office/drawing/2014/main" id="{B503861C-6957-2BBE-22A5-D8216CB0412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2" name="文本框 1">
            <a:extLst>
              <a:ext uri="{FF2B5EF4-FFF2-40B4-BE49-F238E27FC236}">
                <a16:creationId xmlns:a16="http://schemas.microsoft.com/office/drawing/2014/main" id="{E74B82A2-2DB7-C399-B52B-4CF94104F62B}"/>
              </a:ext>
            </a:extLst>
          </p:cNvPr>
          <p:cNvSpPr txBox="1"/>
          <p:nvPr/>
        </p:nvSpPr>
        <p:spPr>
          <a:xfrm>
            <a:off x="1044594" y="2203100"/>
            <a:ext cx="4603185" cy="335015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400" dirty="0"/>
              <a:t>无序列表使用 </a:t>
            </a:r>
            <a:r>
              <a:rPr lang="en-US" altLang="zh-CN" sz="2400" dirty="0"/>
              <a:t>&lt;</a:t>
            </a:r>
            <a:r>
              <a:rPr lang="en-US" altLang="zh-CN" sz="2400" dirty="0" err="1"/>
              <a:t>ul</a:t>
            </a:r>
            <a:r>
              <a:rPr lang="en-US" altLang="zh-CN" sz="2400" dirty="0"/>
              <a:t>&gt; </a:t>
            </a:r>
            <a:r>
              <a:rPr lang="zh-CN" altLang="en-US" sz="2400" dirty="0"/>
              <a:t>标签定义，列表项使用 </a:t>
            </a:r>
            <a:r>
              <a:rPr lang="en-US" altLang="zh-CN" sz="2400" dirty="0"/>
              <a:t>&lt;li&gt; </a:t>
            </a:r>
            <a:r>
              <a:rPr lang="zh-CN" altLang="en-US" sz="2400" dirty="0"/>
              <a:t>标签。无序列表在视觉上通常以圆点、方块或其他标记作为每个列表项的前缀。无序列表适用于那些不需要特定顺序的内容列表，如菜单、功能列表或一般性的信息点。</a:t>
            </a:r>
          </a:p>
        </p:txBody>
      </p:sp>
      <p:pic>
        <p:nvPicPr>
          <p:cNvPr id="10" name="图片 9">
            <a:extLst>
              <a:ext uri="{FF2B5EF4-FFF2-40B4-BE49-F238E27FC236}">
                <a16:creationId xmlns:a16="http://schemas.microsoft.com/office/drawing/2014/main" id="{27EC2069-9A29-5DFC-F716-F3050629A815}"/>
              </a:ext>
            </a:extLst>
          </p:cNvPr>
          <p:cNvPicPr>
            <a:picLocks noChangeAspect="1"/>
          </p:cNvPicPr>
          <p:nvPr/>
        </p:nvPicPr>
        <p:blipFill>
          <a:blip r:embed="rId4"/>
          <a:stretch>
            <a:fillRect/>
          </a:stretch>
        </p:blipFill>
        <p:spPr>
          <a:xfrm>
            <a:off x="7613583" y="1873371"/>
            <a:ext cx="3190390" cy="1634375"/>
          </a:xfrm>
          <a:prstGeom prst="rect">
            <a:avLst/>
          </a:prstGeom>
        </p:spPr>
      </p:pic>
      <p:pic>
        <p:nvPicPr>
          <p:cNvPr id="14" name="图片 13">
            <a:extLst>
              <a:ext uri="{FF2B5EF4-FFF2-40B4-BE49-F238E27FC236}">
                <a16:creationId xmlns:a16="http://schemas.microsoft.com/office/drawing/2014/main" id="{1D507131-41D0-C519-7306-A5DD77C940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5421" y="3785503"/>
            <a:ext cx="4603185" cy="2276140"/>
          </a:xfrm>
          <a:prstGeom prst="rect">
            <a:avLst/>
          </a:prstGeom>
        </p:spPr>
      </p:pic>
    </p:spTree>
    <p:custDataLst>
      <p:tags r:id="rId1"/>
    </p:custDataLst>
    <p:extLst>
      <p:ext uri="{BB962C8B-B14F-4D97-AF65-F5344CB8AC3E}">
        <p14:creationId xmlns:p14="http://schemas.microsoft.com/office/powerpoint/2010/main" val="2538905680"/>
      </p:ext>
    </p:extLst>
  </p:cSld>
  <p:clrMapOvr>
    <a:masterClrMapping/>
  </p:clrMapOvr>
  <p:transition>
    <p:strips dir="l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7" y="26127"/>
            <a:ext cx="2986903"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学 习 目 标</a:t>
            </a:r>
          </a:p>
        </p:txBody>
      </p:sp>
      <p:sp>
        <p:nvSpPr>
          <p:cNvPr id="16" name="文本框 3"/>
          <p:cNvSpPr txBox="1">
            <a:spLocks noChangeArrowheads="1"/>
          </p:cNvSpPr>
          <p:nvPr/>
        </p:nvSpPr>
        <p:spPr bwMode="auto">
          <a:xfrm>
            <a:off x="1247480" y="1576165"/>
            <a:ext cx="9697040" cy="486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457200" algn="just" eaLnBrk="1" latinLnBrk="0" hangingPunct="1">
              <a:spcBef>
                <a:spcPts val="1800"/>
              </a:spcBef>
              <a:spcAft>
                <a:spcPts val="1800"/>
              </a:spcAft>
            </a:pPr>
            <a:r>
              <a:rPr lang="zh-CN" altLang="en-US" sz="2000" noProof="1"/>
              <a:t>	理解 </a:t>
            </a:r>
            <a:r>
              <a:rPr lang="en-US" altLang="zh-CN" sz="2000" noProof="1"/>
              <a:t>HTML </a:t>
            </a:r>
            <a:r>
              <a:rPr lang="zh-CN" altLang="en-US" sz="2000" noProof="1"/>
              <a:t>的基本概念和 </a:t>
            </a:r>
            <a:r>
              <a:rPr lang="en-US" altLang="zh-CN" sz="2000" noProof="1"/>
              <a:t>HTML5 </a:t>
            </a:r>
            <a:r>
              <a:rPr lang="zh-CN" altLang="en-US" sz="2000" noProof="1"/>
              <a:t>的元素，掌握 </a:t>
            </a:r>
            <a:r>
              <a:rPr lang="en-US" altLang="zh-CN" sz="2000" noProof="1"/>
              <a:t>HTML5 </a:t>
            </a:r>
            <a:r>
              <a:rPr lang="zh-CN" altLang="en-US" sz="2000" noProof="1"/>
              <a:t>的基本语法。</a:t>
            </a:r>
          </a:p>
          <a:p>
            <a:pPr marL="0" indent="-457200" algn="just" eaLnBrk="1" latinLnBrk="0" hangingPunct="1">
              <a:spcBef>
                <a:spcPts val="1800"/>
              </a:spcBef>
              <a:spcAft>
                <a:spcPts val="1800"/>
              </a:spcAft>
            </a:pPr>
            <a:r>
              <a:rPr lang="zh-CN" altLang="en-US" sz="2000" noProof="1"/>
              <a:t>	掌握处理文本的方法，能够定义段落、标题，梳理文本层次和使用列表。</a:t>
            </a:r>
          </a:p>
          <a:p>
            <a:pPr marL="0" indent="-457200" algn="just" eaLnBrk="1" latinLnBrk="0" hangingPunct="1">
              <a:lnSpc>
                <a:spcPct val="150000"/>
              </a:lnSpc>
              <a:spcBef>
                <a:spcPts val="1800"/>
              </a:spcBef>
              <a:spcAft>
                <a:spcPts val="1800"/>
              </a:spcAft>
            </a:pPr>
            <a:r>
              <a:rPr lang="zh-CN" altLang="en-US" sz="2000" noProof="1"/>
              <a:t>	掌握创建超链接的方法，能够创建基本链接、块级链接、图片链接、文档片段链接，并能够添加提示信息。</a:t>
            </a:r>
          </a:p>
          <a:p>
            <a:pPr marL="0" indent="-457200" algn="just" eaLnBrk="1" latinLnBrk="0" hangingPunct="1">
              <a:spcBef>
                <a:spcPts val="1800"/>
              </a:spcBef>
              <a:spcAft>
                <a:spcPts val="1800"/>
              </a:spcAft>
            </a:pPr>
            <a:r>
              <a:rPr lang="zh-CN" altLang="en-US" sz="2000" noProof="1"/>
              <a:t>	掌握嵌入多媒体的方法，能够插入图片、音频、视频及交互式内容。</a:t>
            </a:r>
          </a:p>
          <a:p>
            <a:pPr marL="0" indent="-457200" algn="just" eaLnBrk="1" latinLnBrk="0" hangingPunct="1">
              <a:spcBef>
                <a:spcPts val="1800"/>
              </a:spcBef>
              <a:spcAft>
                <a:spcPts val="1800"/>
              </a:spcAft>
            </a:pPr>
            <a:r>
              <a:rPr lang="zh-CN" altLang="en-US" sz="2000" noProof="1"/>
              <a:t>	掌握构建表格的方法，能够创建表格和定义表格属性。</a:t>
            </a:r>
          </a:p>
          <a:p>
            <a:pPr marL="0" indent="-457200" algn="just" eaLnBrk="1" latinLnBrk="0" hangingPunct="1">
              <a:spcBef>
                <a:spcPts val="1800"/>
              </a:spcBef>
              <a:spcAft>
                <a:spcPts val="1800"/>
              </a:spcAft>
            </a:pPr>
            <a:r>
              <a:rPr lang="zh-CN" altLang="en-US" sz="2000" noProof="1"/>
              <a:t>	掌握搭建网页结构的方法，能够使用 </a:t>
            </a:r>
            <a:r>
              <a:rPr lang="en-US" altLang="zh-CN" sz="2000" noProof="1"/>
              <a:t>HTML </a:t>
            </a:r>
            <a:r>
              <a:rPr lang="zh-CN" altLang="en-US" sz="2000" noProof="1"/>
              <a:t>构建一个完整的网页。</a:t>
            </a:r>
          </a:p>
        </p:txBody>
      </p:sp>
    </p:spTree>
    <p:custDataLst>
      <p:tags r:id="rId1"/>
    </p:custDataLst>
    <p:extLst>
      <p:ext uri="{BB962C8B-B14F-4D97-AF65-F5344CB8AC3E}">
        <p14:creationId xmlns:p14="http://schemas.microsoft.com/office/powerpoint/2010/main" val="373567010"/>
      </p:ext>
    </p:extLst>
  </p:cSld>
  <p:clrMapOvr>
    <a:masterClrMapping/>
  </p:clrMapOvr>
  <p:transition>
    <p:strips dir="l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5.3	</a:t>
            </a:r>
            <a:r>
              <a:rPr lang="zh-CN" altLang="en-US" sz="2400" b="1" i="1" spc="100" noProof="1">
                <a:solidFill>
                  <a:schemeClr val="bg1"/>
                </a:solidFill>
                <a:latin typeface="微软雅黑" panose="020B0503020204020204" pitchFamily="34" charset="-122"/>
              </a:rPr>
              <a:t>处理文本</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5.3.4 </a:t>
            </a:r>
            <a:r>
              <a:rPr lang="zh-CN" altLang="en-US" sz="2400" b="1" noProof="1">
                <a:solidFill>
                  <a:srgbClr val="7030A0"/>
                </a:solidFill>
                <a:latin typeface="微软雅黑" panose="020B0503020204020204" pitchFamily="34" charset="-122"/>
                <a:sym typeface="+mn-ea"/>
              </a:rPr>
              <a:t>使 用 列 表</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58F0684-29BD-CE04-40C9-7FBEDBD35249}"/>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有序列表</a:t>
            </a:r>
          </a:p>
        </p:txBody>
      </p:sp>
      <p:grpSp>
        <p:nvGrpSpPr>
          <p:cNvPr id="6" name="组合 5">
            <a:extLst>
              <a:ext uri="{FF2B5EF4-FFF2-40B4-BE49-F238E27FC236}">
                <a16:creationId xmlns:a16="http://schemas.microsoft.com/office/drawing/2014/main" id="{85AE2DCD-D589-198F-C11E-4E6D32B5E182}"/>
              </a:ext>
            </a:extLst>
          </p:cNvPr>
          <p:cNvGrpSpPr/>
          <p:nvPr/>
        </p:nvGrpSpPr>
        <p:grpSpPr>
          <a:xfrm>
            <a:off x="877888" y="1343534"/>
            <a:ext cx="1003300" cy="722312"/>
            <a:chOff x="877888" y="1586140"/>
            <a:chExt cx="1003300" cy="722312"/>
          </a:xfrm>
        </p:grpSpPr>
        <p:sp>
          <p:nvSpPr>
            <p:cNvPr id="7" name="íṩľíḍè-Freeform: Shape 9">
              <a:extLst>
                <a:ext uri="{FF2B5EF4-FFF2-40B4-BE49-F238E27FC236}">
                  <a16:creationId xmlns:a16="http://schemas.microsoft.com/office/drawing/2014/main" id="{A2F4D64F-AEB9-EC3A-B963-B1F379359C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íṩľíḍè-Oval 10">
              <a:extLst>
                <a:ext uri="{FF2B5EF4-FFF2-40B4-BE49-F238E27FC236}">
                  <a16:creationId xmlns:a16="http://schemas.microsoft.com/office/drawing/2014/main" id="{B503861C-6957-2BBE-22A5-D8216CB0412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2" name="文本框 1">
            <a:extLst>
              <a:ext uri="{FF2B5EF4-FFF2-40B4-BE49-F238E27FC236}">
                <a16:creationId xmlns:a16="http://schemas.microsoft.com/office/drawing/2014/main" id="{E74B82A2-2DB7-C399-B52B-4CF94104F62B}"/>
              </a:ext>
            </a:extLst>
          </p:cNvPr>
          <p:cNvSpPr txBox="1"/>
          <p:nvPr/>
        </p:nvSpPr>
        <p:spPr>
          <a:xfrm>
            <a:off x="1044594" y="2203100"/>
            <a:ext cx="4603185" cy="335015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400" dirty="0"/>
              <a:t>有序列表使用 </a:t>
            </a:r>
            <a:r>
              <a:rPr lang="en-US" altLang="zh-CN" sz="2400" dirty="0"/>
              <a:t>&lt;</a:t>
            </a:r>
            <a:r>
              <a:rPr lang="en-US" altLang="zh-CN" sz="2400" dirty="0" err="1"/>
              <a:t>ol</a:t>
            </a:r>
            <a:r>
              <a:rPr lang="en-US" altLang="zh-CN" sz="2400" dirty="0"/>
              <a:t>&gt; </a:t>
            </a:r>
            <a:r>
              <a:rPr lang="zh-CN" altLang="en-US" sz="2400" dirty="0"/>
              <a:t>标签定义，列表项同样使用 </a:t>
            </a:r>
            <a:r>
              <a:rPr lang="en-US" altLang="zh-CN" sz="2400" dirty="0"/>
              <a:t>&lt;li&gt; </a:t>
            </a:r>
            <a:r>
              <a:rPr lang="zh-CN" altLang="en-US" sz="2400" dirty="0"/>
              <a:t>标签。有序列表在视觉上通常以数字或字母作为前缀，以表示列表项的顺序。有序列表适用于需要按特定顺序展示的内容，如步骤指南、排名或任何需要列出顺序的场合。</a:t>
            </a:r>
          </a:p>
        </p:txBody>
      </p:sp>
      <p:pic>
        <p:nvPicPr>
          <p:cNvPr id="5" name="图片 4">
            <a:extLst>
              <a:ext uri="{FF2B5EF4-FFF2-40B4-BE49-F238E27FC236}">
                <a16:creationId xmlns:a16="http://schemas.microsoft.com/office/drawing/2014/main" id="{6A306CF4-2097-073F-9255-2BC189F6E305}"/>
              </a:ext>
            </a:extLst>
          </p:cNvPr>
          <p:cNvPicPr>
            <a:picLocks noChangeAspect="1"/>
          </p:cNvPicPr>
          <p:nvPr/>
        </p:nvPicPr>
        <p:blipFill>
          <a:blip r:embed="rId4"/>
          <a:stretch>
            <a:fillRect/>
          </a:stretch>
        </p:blipFill>
        <p:spPr>
          <a:xfrm>
            <a:off x="7528231" y="1750690"/>
            <a:ext cx="3357563" cy="1866900"/>
          </a:xfrm>
          <a:prstGeom prst="rect">
            <a:avLst/>
          </a:prstGeom>
        </p:spPr>
      </p:pic>
      <p:pic>
        <p:nvPicPr>
          <p:cNvPr id="12" name="图片 11">
            <a:extLst>
              <a:ext uri="{FF2B5EF4-FFF2-40B4-BE49-F238E27FC236}">
                <a16:creationId xmlns:a16="http://schemas.microsoft.com/office/drawing/2014/main" id="{5E908138-3B90-8EC1-D949-E437FA9797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2493" y="3759218"/>
            <a:ext cx="4529037" cy="2754628"/>
          </a:xfrm>
          <a:prstGeom prst="rect">
            <a:avLst/>
          </a:prstGeom>
        </p:spPr>
      </p:pic>
    </p:spTree>
    <p:custDataLst>
      <p:tags r:id="rId1"/>
    </p:custDataLst>
    <p:extLst>
      <p:ext uri="{BB962C8B-B14F-4D97-AF65-F5344CB8AC3E}">
        <p14:creationId xmlns:p14="http://schemas.microsoft.com/office/powerpoint/2010/main" val="1607710175"/>
      </p:ext>
    </p:extLst>
  </p:cSld>
  <p:clrMapOvr>
    <a:masterClrMapping/>
  </p:clrMapOvr>
  <p:transition>
    <p:strips dir="l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5.3	</a:t>
            </a:r>
            <a:r>
              <a:rPr lang="zh-CN" altLang="en-US" sz="2400" b="1" i="1" spc="100" noProof="1">
                <a:solidFill>
                  <a:schemeClr val="bg1"/>
                </a:solidFill>
                <a:latin typeface="微软雅黑" panose="020B0503020204020204" pitchFamily="34" charset="-122"/>
              </a:rPr>
              <a:t>处理文本</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5.3.4 </a:t>
            </a:r>
            <a:r>
              <a:rPr lang="zh-CN" altLang="en-US" sz="2400" b="1" noProof="1">
                <a:solidFill>
                  <a:srgbClr val="7030A0"/>
                </a:solidFill>
                <a:latin typeface="微软雅黑" panose="020B0503020204020204" pitchFamily="34" charset="-122"/>
                <a:sym typeface="+mn-ea"/>
              </a:rPr>
              <a:t>使 用 列 表</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58F0684-29BD-CE04-40C9-7FBEDBD35249}"/>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描述列表</a:t>
            </a:r>
          </a:p>
        </p:txBody>
      </p:sp>
      <p:grpSp>
        <p:nvGrpSpPr>
          <p:cNvPr id="6" name="组合 5">
            <a:extLst>
              <a:ext uri="{FF2B5EF4-FFF2-40B4-BE49-F238E27FC236}">
                <a16:creationId xmlns:a16="http://schemas.microsoft.com/office/drawing/2014/main" id="{85AE2DCD-D589-198F-C11E-4E6D32B5E182}"/>
              </a:ext>
            </a:extLst>
          </p:cNvPr>
          <p:cNvGrpSpPr/>
          <p:nvPr/>
        </p:nvGrpSpPr>
        <p:grpSpPr>
          <a:xfrm>
            <a:off x="877888" y="1343534"/>
            <a:ext cx="1003300" cy="722312"/>
            <a:chOff x="877888" y="1586140"/>
            <a:chExt cx="1003300" cy="722312"/>
          </a:xfrm>
        </p:grpSpPr>
        <p:sp>
          <p:nvSpPr>
            <p:cNvPr id="7" name="íṩľíḍè-Freeform: Shape 9">
              <a:extLst>
                <a:ext uri="{FF2B5EF4-FFF2-40B4-BE49-F238E27FC236}">
                  <a16:creationId xmlns:a16="http://schemas.microsoft.com/office/drawing/2014/main" id="{A2F4D64F-AEB9-EC3A-B963-B1F379359C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íṩľíḍè-Oval 10">
              <a:extLst>
                <a:ext uri="{FF2B5EF4-FFF2-40B4-BE49-F238E27FC236}">
                  <a16:creationId xmlns:a16="http://schemas.microsoft.com/office/drawing/2014/main" id="{B503861C-6957-2BBE-22A5-D8216CB0412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2" name="文本框 1">
            <a:extLst>
              <a:ext uri="{FF2B5EF4-FFF2-40B4-BE49-F238E27FC236}">
                <a16:creationId xmlns:a16="http://schemas.microsoft.com/office/drawing/2014/main" id="{E74B82A2-2DB7-C399-B52B-4CF94104F62B}"/>
              </a:ext>
            </a:extLst>
          </p:cNvPr>
          <p:cNvSpPr txBox="1"/>
          <p:nvPr/>
        </p:nvSpPr>
        <p:spPr>
          <a:xfrm>
            <a:off x="1118742" y="2203100"/>
            <a:ext cx="9286167" cy="335015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400" dirty="0"/>
              <a:t>描述列表主要用于标记一组项目及其相关描述，比如术语和定义、问题和答案等。描述列表标签 </a:t>
            </a:r>
            <a:r>
              <a:rPr lang="en-US" altLang="zh-CN" sz="2400" dirty="0"/>
              <a:t>&lt;dl&gt; </a:t>
            </a:r>
            <a:r>
              <a:rPr lang="zh-CN" altLang="en-US" sz="2400" dirty="0"/>
              <a:t>由一系列相关的术语（</a:t>
            </a:r>
            <a:r>
              <a:rPr lang="en-US" altLang="zh-CN" sz="2400" dirty="0"/>
              <a:t>&lt;dt&gt; </a:t>
            </a:r>
            <a:r>
              <a:rPr lang="zh-CN" altLang="en-US" sz="2400" dirty="0"/>
              <a:t>标签）和它们的描述（</a:t>
            </a:r>
            <a:r>
              <a:rPr lang="en-US" altLang="zh-CN" sz="2400" dirty="0"/>
              <a:t>&lt;dd&gt; </a:t>
            </a:r>
            <a:r>
              <a:rPr lang="zh-CN" altLang="en-US" sz="2400" dirty="0"/>
              <a:t>标签）组成。在电子商务网站上，描述列表通常用于展示商品属性、规格或用户评价等信息，其中每个属性名作为术语，属性值作为描述。</a:t>
            </a:r>
          </a:p>
        </p:txBody>
      </p:sp>
    </p:spTree>
    <p:custDataLst>
      <p:tags r:id="rId1"/>
    </p:custDataLst>
    <p:extLst>
      <p:ext uri="{BB962C8B-B14F-4D97-AF65-F5344CB8AC3E}">
        <p14:creationId xmlns:p14="http://schemas.microsoft.com/office/powerpoint/2010/main" val="3794020076"/>
      </p:ext>
    </p:extLst>
  </p:cSld>
  <p:clrMapOvr>
    <a:masterClrMapping/>
  </p:clrMapOvr>
  <p:transition>
    <p:strips dir="l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5.3	</a:t>
            </a:r>
            <a:r>
              <a:rPr lang="zh-CN" altLang="en-US" sz="2400" b="1" i="1" spc="100" noProof="1">
                <a:solidFill>
                  <a:schemeClr val="bg1"/>
                </a:solidFill>
                <a:latin typeface="微软雅黑" panose="020B0503020204020204" pitchFamily="34" charset="-122"/>
              </a:rPr>
              <a:t>处理文本</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5.3.4 </a:t>
            </a:r>
            <a:r>
              <a:rPr lang="zh-CN" altLang="en-US" sz="2400" b="1" noProof="1">
                <a:solidFill>
                  <a:srgbClr val="7030A0"/>
                </a:solidFill>
                <a:latin typeface="微软雅黑" panose="020B0503020204020204" pitchFamily="34" charset="-122"/>
                <a:sym typeface="+mn-ea"/>
              </a:rPr>
              <a:t>使 用 列 表</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58F0684-29BD-CE04-40C9-7FBEDBD35249}"/>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描述列表</a:t>
            </a:r>
          </a:p>
        </p:txBody>
      </p:sp>
      <p:grpSp>
        <p:nvGrpSpPr>
          <p:cNvPr id="6" name="组合 5">
            <a:extLst>
              <a:ext uri="{FF2B5EF4-FFF2-40B4-BE49-F238E27FC236}">
                <a16:creationId xmlns:a16="http://schemas.microsoft.com/office/drawing/2014/main" id="{85AE2DCD-D589-198F-C11E-4E6D32B5E182}"/>
              </a:ext>
            </a:extLst>
          </p:cNvPr>
          <p:cNvGrpSpPr/>
          <p:nvPr/>
        </p:nvGrpSpPr>
        <p:grpSpPr>
          <a:xfrm>
            <a:off x="877888" y="1343534"/>
            <a:ext cx="1003300" cy="722312"/>
            <a:chOff x="877888" y="1586140"/>
            <a:chExt cx="1003300" cy="722312"/>
          </a:xfrm>
        </p:grpSpPr>
        <p:sp>
          <p:nvSpPr>
            <p:cNvPr id="7" name="íṩľíḍè-Freeform: Shape 9">
              <a:extLst>
                <a:ext uri="{FF2B5EF4-FFF2-40B4-BE49-F238E27FC236}">
                  <a16:creationId xmlns:a16="http://schemas.microsoft.com/office/drawing/2014/main" id="{A2F4D64F-AEB9-EC3A-B963-B1F379359C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íṩľíḍè-Oval 10">
              <a:extLst>
                <a:ext uri="{FF2B5EF4-FFF2-40B4-BE49-F238E27FC236}">
                  <a16:creationId xmlns:a16="http://schemas.microsoft.com/office/drawing/2014/main" id="{B503861C-6957-2BBE-22A5-D8216CB0412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pSp>
        <p:nvGrpSpPr>
          <p:cNvPr id="15" name="组合 14">
            <a:extLst>
              <a:ext uri="{FF2B5EF4-FFF2-40B4-BE49-F238E27FC236}">
                <a16:creationId xmlns:a16="http://schemas.microsoft.com/office/drawing/2014/main" id="{ABD1EA83-3BAD-412B-1E80-B0932BA93F20}"/>
              </a:ext>
            </a:extLst>
          </p:cNvPr>
          <p:cNvGrpSpPr/>
          <p:nvPr/>
        </p:nvGrpSpPr>
        <p:grpSpPr>
          <a:xfrm>
            <a:off x="6174183" y="1009117"/>
            <a:ext cx="4706145" cy="5718708"/>
            <a:chOff x="6535841" y="1060520"/>
            <a:chExt cx="3982829" cy="4839765"/>
          </a:xfrm>
        </p:grpSpPr>
        <p:pic>
          <p:nvPicPr>
            <p:cNvPr id="14" name="图片 13">
              <a:extLst>
                <a:ext uri="{FF2B5EF4-FFF2-40B4-BE49-F238E27FC236}">
                  <a16:creationId xmlns:a16="http://schemas.microsoft.com/office/drawing/2014/main" id="{DF968139-554D-30E9-5E65-EF5AF07263C8}"/>
                </a:ext>
              </a:extLst>
            </p:cNvPr>
            <p:cNvPicPr>
              <a:picLocks noChangeAspect="1"/>
            </p:cNvPicPr>
            <p:nvPr/>
          </p:nvPicPr>
          <p:blipFill>
            <a:blip r:embed="rId4"/>
            <a:stretch>
              <a:fillRect/>
            </a:stretch>
          </p:blipFill>
          <p:spPr>
            <a:xfrm>
              <a:off x="6535841" y="1060520"/>
              <a:ext cx="3982829" cy="3367903"/>
            </a:xfrm>
            <a:prstGeom prst="rect">
              <a:avLst/>
            </a:prstGeom>
          </p:spPr>
        </p:pic>
        <p:pic>
          <p:nvPicPr>
            <p:cNvPr id="13" name="图片 12">
              <a:extLst>
                <a:ext uri="{FF2B5EF4-FFF2-40B4-BE49-F238E27FC236}">
                  <a16:creationId xmlns:a16="http://schemas.microsoft.com/office/drawing/2014/main" id="{797FC900-4C5E-7CCC-781C-E730DFCC0B6F}"/>
                </a:ext>
              </a:extLst>
            </p:cNvPr>
            <p:cNvPicPr>
              <a:picLocks noChangeAspect="1"/>
            </p:cNvPicPr>
            <p:nvPr/>
          </p:nvPicPr>
          <p:blipFill>
            <a:blip r:embed="rId5"/>
            <a:srcRect l="3088" r="17043"/>
            <a:stretch/>
          </p:blipFill>
          <p:spPr>
            <a:xfrm>
              <a:off x="6535841" y="4418622"/>
              <a:ext cx="3982829" cy="1481663"/>
            </a:xfrm>
            <a:prstGeom prst="rect">
              <a:avLst/>
            </a:prstGeom>
          </p:spPr>
        </p:pic>
      </p:grpSp>
      <p:pic>
        <p:nvPicPr>
          <p:cNvPr id="17" name="图片 16">
            <a:extLst>
              <a:ext uri="{FF2B5EF4-FFF2-40B4-BE49-F238E27FC236}">
                <a16:creationId xmlns:a16="http://schemas.microsoft.com/office/drawing/2014/main" id="{67A67FF0-6557-497C-7D76-9F4E9F47A4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59706" y="2693960"/>
            <a:ext cx="4052723" cy="3440480"/>
          </a:xfrm>
          <a:prstGeom prst="rect">
            <a:avLst/>
          </a:prstGeom>
        </p:spPr>
      </p:pic>
    </p:spTree>
    <p:custDataLst>
      <p:tags r:id="rId1"/>
    </p:custDataLst>
    <p:extLst>
      <p:ext uri="{BB962C8B-B14F-4D97-AF65-F5344CB8AC3E}">
        <p14:creationId xmlns:p14="http://schemas.microsoft.com/office/powerpoint/2010/main" val="2209103354"/>
      </p:ext>
    </p:extLst>
  </p:cSld>
  <p:clrMapOvr>
    <a:masterClrMapping/>
  </p:clrMapOvr>
  <p:transition>
    <p:strips dir="l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5.3	</a:t>
            </a:r>
            <a:r>
              <a:rPr lang="zh-CN" altLang="en-US" sz="2400" b="1" i="1" spc="100" noProof="1">
                <a:solidFill>
                  <a:schemeClr val="bg1"/>
                </a:solidFill>
                <a:latin typeface="微软雅黑" panose="020B0503020204020204" pitchFamily="34" charset="-122"/>
              </a:rPr>
              <a:t>处理文本</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5.3.4 </a:t>
            </a:r>
            <a:r>
              <a:rPr lang="zh-CN" altLang="en-US" sz="2400" b="1" noProof="1">
                <a:solidFill>
                  <a:srgbClr val="7030A0"/>
                </a:solidFill>
                <a:latin typeface="微软雅黑" panose="020B0503020204020204" pitchFamily="34" charset="-122"/>
                <a:sym typeface="+mn-ea"/>
              </a:rPr>
              <a:t>使 用 列 表</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58F0684-29BD-CE04-40C9-7FBEDBD35249}"/>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列表的应用</a:t>
            </a:r>
          </a:p>
        </p:txBody>
      </p:sp>
      <p:grpSp>
        <p:nvGrpSpPr>
          <p:cNvPr id="6" name="组合 5">
            <a:extLst>
              <a:ext uri="{FF2B5EF4-FFF2-40B4-BE49-F238E27FC236}">
                <a16:creationId xmlns:a16="http://schemas.microsoft.com/office/drawing/2014/main" id="{85AE2DCD-D589-198F-C11E-4E6D32B5E182}"/>
              </a:ext>
            </a:extLst>
          </p:cNvPr>
          <p:cNvGrpSpPr/>
          <p:nvPr/>
        </p:nvGrpSpPr>
        <p:grpSpPr>
          <a:xfrm>
            <a:off x="877888" y="1343534"/>
            <a:ext cx="1003300" cy="722312"/>
            <a:chOff x="877888" y="1586140"/>
            <a:chExt cx="1003300" cy="722312"/>
          </a:xfrm>
        </p:grpSpPr>
        <p:sp>
          <p:nvSpPr>
            <p:cNvPr id="7" name="íṩľíḍè-Freeform: Shape 9">
              <a:extLst>
                <a:ext uri="{FF2B5EF4-FFF2-40B4-BE49-F238E27FC236}">
                  <a16:creationId xmlns:a16="http://schemas.microsoft.com/office/drawing/2014/main" id="{A2F4D64F-AEB9-EC3A-B963-B1F379359C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íṩľíḍè-Oval 10">
              <a:extLst>
                <a:ext uri="{FF2B5EF4-FFF2-40B4-BE49-F238E27FC236}">
                  <a16:creationId xmlns:a16="http://schemas.microsoft.com/office/drawing/2014/main" id="{B503861C-6957-2BBE-22A5-D8216CB0412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2" name="图示 1">
            <a:extLst>
              <a:ext uri="{FF2B5EF4-FFF2-40B4-BE49-F238E27FC236}">
                <a16:creationId xmlns:a16="http://schemas.microsoft.com/office/drawing/2014/main" id="{F691A9BF-7747-4DCA-28C6-B2F552878C5E}"/>
              </a:ext>
            </a:extLst>
          </p:cNvPr>
          <p:cNvGraphicFramePr/>
          <p:nvPr>
            <p:extLst>
              <p:ext uri="{D42A27DB-BD31-4B8C-83A1-F6EECF244321}">
                <p14:modId xmlns:p14="http://schemas.microsoft.com/office/powerpoint/2010/main" val="4166744689"/>
              </p:ext>
            </p:extLst>
          </p:nvPr>
        </p:nvGraphicFramePr>
        <p:xfrm>
          <a:off x="551766" y="2254053"/>
          <a:ext cx="11088468"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219960520"/>
      </p:ext>
    </p:extLst>
  </p:cSld>
  <p:clrMapOvr>
    <a:masterClrMapping/>
  </p:clrMapOvr>
  <p:transition>
    <p:strips dir="l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6"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5.4</a:t>
            </a:r>
          </a:p>
        </p:txBody>
      </p:sp>
      <p:sp>
        <p:nvSpPr>
          <p:cNvPr id="12329" name="文本框 52"/>
          <p:cNvSpPr txBox="1">
            <a:spLocks noChangeArrowheads="1"/>
          </p:cNvSpPr>
          <p:nvPr/>
        </p:nvSpPr>
        <p:spPr bwMode="auto">
          <a:xfrm>
            <a:off x="6466593" y="2765425"/>
            <a:ext cx="364715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创建超链接</a:t>
            </a:r>
          </a:p>
        </p:txBody>
      </p:sp>
    </p:spTree>
    <p:custDataLst>
      <p:tags r:id="rId1"/>
    </p:custDataLst>
    <p:extLst>
      <p:ext uri="{BB962C8B-B14F-4D97-AF65-F5344CB8AC3E}">
        <p14:creationId xmlns:p14="http://schemas.microsoft.com/office/powerpoint/2010/main" val="838831203"/>
      </p:ext>
    </p:extLst>
  </p:cSld>
  <p:clrMapOvr>
    <a:masterClrMapping/>
  </p:clrMapOvr>
  <p:transition>
    <p:checke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5.4	</a:t>
            </a:r>
            <a:r>
              <a:rPr lang="zh-CN" altLang="en-US" sz="2400" b="1" i="1" spc="100" noProof="1">
                <a:solidFill>
                  <a:schemeClr val="bg1"/>
                </a:solidFill>
                <a:latin typeface="微软雅黑" panose="020B0503020204020204" pitchFamily="34" charset="-122"/>
              </a:rPr>
              <a:t>创建超链接</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5.4.1 </a:t>
            </a:r>
            <a:r>
              <a:rPr lang="zh-CN" altLang="en-US" sz="2400" b="1" noProof="1">
                <a:solidFill>
                  <a:srgbClr val="7030A0"/>
                </a:solidFill>
                <a:latin typeface="微软雅黑" panose="020B0503020204020204" pitchFamily="34" charset="-122"/>
                <a:sym typeface="+mn-ea"/>
              </a:rPr>
              <a:t>创建基本链接</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E74B82A2-2DB7-C399-B52B-4CF94104F62B}"/>
              </a:ext>
            </a:extLst>
          </p:cNvPr>
          <p:cNvSpPr txBox="1"/>
          <p:nvPr/>
        </p:nvSpPr>
        <p:spPr>
          <a:xfrm>
            <a:off x="1452916" y="1279075"/>
            <a:ext cx="9286167" cy="335015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创建基本链接有以下两个步骤。</a:t>
            </a:r>
          </a:p>
          <a:p>
            <a:pPr marL="0" indent="457200" algn="just" eaLnBrk="1" latinLnBrk="0" hangingPunct="1">
              <a:lnSpc>
                <a:spcPct val="150000"/>
              </a:lnSpc>
              <a:spcBef>
                <a:spcPts val="0"/>
              </a:spcBef>
              <a:spcAft>
                <a:spcPts val="0"/>
              </a:spcAft>
            </a:pPr>
            <a:r>
              <a:rPr lang="zh-CN" altLang="en-US" sz="2000" dirty="0"/>
              <a:t>（</a:t>
            </a:r>
            <a:r>
              <a:rPr lang="en-US" altLang="zh-CN" sz="2000" dirty="0"/>
              <a:t>1</a:t>
            </a:r>
            <a:r>
              <a:rPr lang="zh-CN" altLang="en-US" sz="2000" dirty="0"/>
              <a:t>）确定链接目标：首先应确定要链接到哪个页面或页面的哪个部分。这通常是通过获取相应的 </a:t>
            </a:r>
            <a:r>
              <a:rPr lang="en-US" altLang="zh-CN" sz="2000" dirty="0"/>
              <a:t>URL </a:t>
            </a:r>
            <a:r>
              <a:rPr lang="zh-CN" altLang="en-US" sz="2000" dirty="0"/>
              <a:t>来实现的。</a:t>
            </a:r>
          </a:p>
          <a:p>
            <a:pPr marL="0" indent="457200" algn="just" eaLnBrk="1" latinLnBrk="0" hangingPunct="1">
              <a:lnSpc>
                <a:spcPct val="150000"/>
              </a:lnSpc>
              <a:spcBef>
                <a:spcPts val="0"/>
              </a:spcBef>
              <a:spcAft>
                <a:spcPts val="0"/>
              </a:spcAft>
            </a:pPr>
            <a:r>
              <a:rPr lang="zh-CN" altLang="en-US" sz="2000" dirty="0"/>
              <a:t>（</a:t>
            </a:r>
            <a:r>
              <a:rPr lang="en-US" altLang="zh-CN" sz="2000" dirty="0"/>
              <a:t>2</a:t>
            </a:r>
            <a:r>
              <a:rPr lang="zh-CN" altLang="en-US" sz="2000" dirty="0"/>
              <a:t>）创建链接元素：在 </a:t>
            </a:r>
            <a:r>
              <a:rPr lang="en-US" altLang="zh-CN" sz="2000" dirty="0"/>
              <a:t>HTML </a:t>
            </a:r>
            <a:r>
              <a:rPr lang="zh-CN" altLang="en-US" sz="2000" dirty="0"/>
              <a:t>文档中，通过 </a:t>
            </a:r>
            <a:r>
              <a:rPr lang="en-US" altLang="zh-CN" sz="2000" dirty="0"/>
              <a:t>&lt;a&gt; </a:t>
            </a:r>
            <a:r>
              <a:rPr lang="zh-CN" altLang="en-US" sz="2000" dirty="0"/>
              <a:t>元素（锚点元素）可以轻松地定义一个超链接。</a:t>
            </a:r>
            <a:r>
              <a:rPr lang="en-US" altLang="zh-CN" sz="2000" dirty="0"/>
              <a:t>&lt;a&gt; </a:t>
            </a:r>
            <a:r>
              <a:rPr lang="zh-CN" altLang="en-US" sz="2000" dirty="0"/>
              <a:t>元素包含两个主要属性：</a:t>
            </a:r>
            <a:r>
              <a:rPr lang="en-US" altLang="zh-CN" sz="2000" dirty="0" err="1"/>
              <a:t>href</a:t>
            </a:r>
            <a:r>
              <a:rPr lang="en-US" altLang="zh-CN" sz="2000" dirty="0"/>
              <a:t> </a:t>
            </a:r>
            <a:r>
              <a:rPr lang="zh-CN" altLang="en-US" sz="2000" dirty="0"/>
              <a:t>和 </a:t>
            </a:r>
            <a:r>
              <a:rPr lang="en-US" altLang="zh-CN" sz="2000" dirty="0"/>
              <a:t>target</a:t>
            </a:r>
            <a:r>
              <a:rPr lang="zh-CN" altLang="en-US" sz="2000" dirty="0"/>
              <a:t>。</a:t>
            </a:r>
          </a:p>
          <a:p>
            <a:pPr marL="0" indent="457200" algn="just" eaLnBrk="1" latinLnBrk="0" hangingPunct="1">
              <a:lnSpc>
                <a:spcPct val="150000"/>
              </a:lnSpc>
              <a:spcBef>
                <a:spcPts val="0"/>
              </a:spcBef>
              <a:spcAft>
                <a:spcPts val="0"/>
              </a:spcAft>
            </a:pPr>
            <a:r>
              <a:rPr lang="en-US" altLang="zh-CN" sz="2000" dirty="0"/>
              <a:t>&gt;	</a:t>
            </a:r>
            <a:r>
              <a:rPr lang="en-US" altLang="zh-CN" sz="2000" b="1" dirty="0" err="1">
                <a:solidFill>
                  <a:srgbClr val="DFA000"/>
                </a:solidFill>
              </a:rPr>
              <a:t>href</a:t>
            </a:r>
            <a:r>
              <a:rPr lang="en-US" altLang="zh-CN" sz="2000" b="1" dirty="0">
                <a:solidFill>
                  <a:srgbClr val="DFA000"/>
                </a:solidFill>
              </a:rPr>
              <a:t> </a:t>
            </a:r>
            <a:r>
              <a:rPr lang="zh-CN" altLang="en-US" sz="2000" b="1" dirty="0">
                <a:solidFill>
                  <a:srgbClr val="DFA000"/>
                </a:solidFill>
              </a:rPr>
              <a:t>属性</a:t>
            </a:r>
            <a:r>
              <a:rPr lang="zh-CN" altLang="en-US" sz="2000" dirty="0"/>
              <a:t>指定链接的目标 </a:t>
            </a:r>
            <a:r>
              <a:rPr lang="en-US" altLang="zh-CN" sz="2000" dirty="0"/>
              <a:t>URL</a:t>
            </a:r>
            <a:r>
              <a:rPr lang="zh-CN" altLang="en-US" sz="2000" dirty="0"/>
              <a:t>，即用户点击链接后要跳转到的页面或资源的位置。它可以是一个相对路径（相对于当前页面的路径）或绝对路径（完整的</a:t>
            </a:r>
            <a:r>
              <a:rPr lang="en-US" altLang="zh-CN" sz="2000" dirty="0"/>
              <a:t>URL</a:t>
            </a:r>
            <a:r>
              <a:rPr lang="zh-CN" altLang="en-US" sz="2000" dirty="0"/>
              <a:t>）。</a:t>
            </a:r>
          </a:p>
          <a:p>
            <a:pPr marL="0" indent="457200" algn="just" eaLnBrk="1" latinLnBrk="0" hangingPunct="1">
              <a:lnSpc>
                <a:spcPct val="150000"/>
              </a:lnSpc>
              <a:spcBef>
                <a:spcPts val="0"/>
              </a:spcBef>
              <a:spcAft>
                <a:spcPts val="0"/>
              </a:spcAft>
            </a:pPr>
            <a:r>
              <a:rPr lang="en-US" altLang="zh-CN" sz="2000" dirty="0"/>
              <a:t>&gt;	</a:t>
            </a:r>
            <a:r>
              <a:rPr lang="en-US" altLang="zh-CN" sz="2000" b="1" dirty="0">
                <a:solidFill>
                  <a:srgbClr val="DFA000"/>
                </a:solidFill>
              </a:rPr>
              <a:t>target </a:t>
            </a:r>
            <a:r>
              <a:rPr lang="zh-CN" altLang="en-US" sz="2000" b="1" dirty="0">
                <a:solidFill>
                  <a:srgbClr val="DFA000"/>
                </a:solidFill>
              </a:rPr>
              <a:t>属性</a:t>
            </a:r>
            <a:r>
              <a:rPr lang="zh-CN" altLang="en-US" sz="2000" dirty="0"/>
              <a:t>用于指定链接打开的方式。默认情况下，链接会在当前浏览器窗口或标签页中打开。如果将</a:t>
            </a:r>
            <a:r>
              <a:rPr lang="en-US" altLang="zh-CN" sz="2000" dirty="0"/>
              <a:t>target </a:t>
            </a:r>
            <a:r>
              <a:rPr lang="zh-CN" altLang="en-US" sz="2000" dirty="0"/>
              <a:t>属性设置为 </a:t>
            </a:r>
            <a:r>
              <a:rPr lang="en-US" altLang="zh-CN" sz="2000" dirty="0"/>
              <a:t>_blank</a:t>
            </a:r>
            <a:r>
              <a:rPr lang="zh-CN" altLang="en-US" sz="2000" dirty="0"/>
              <a:t>，则链接将在新的浏览器窗口或标签页中打开。</a:t>
            </a:r>
          </a:p>
        </p:txBody>
      </p:sp>
    </p:spTree>
    <p:custDataLst>
      <p:tags r:id="rId1"/>
    </p:custDataLst>
    <p:extLst>
      <p:ext uri="{BB962C8B-B14F-4D97-AF65-F5344CB8AC3E}">
        <p14:creationId xmlns:p14="http://schemas.microsoft.com/office/powerpoint/2010/main" val="1589863145"/>
      </p:ext>
    </p:extLst>
  </p:cSld>
  <p:clrMapOvr>
    <a:masterClrMapping/>
  </p:clrMapOvr>
  <p:transition>
    <p:strips dir="l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5.4	</a:t>
            </a:r>
            <a:r>
              <a:rPr lang="zh-CN" altLang="en-US" sz="2400" b="1" i="1" spc="100" noProof="1">
                <a:solidFill>
                  <a:schemeClr val="bg1"/>
                </a:solidFill>
                <a:latin typeface="微软雅黑" panose="020B0503020204020204" pitchFamily="34" charset="-122"/>
              </a:rPr>
              <a:t>创建超链接</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5.4.1 </a:t>
            </a:r>
            <a:r>
              <a:rPr lang="zh-CN" altLang="en-US" sz="2400" b="1" noProof="1">
                <a:solidFill>
                  <a:srgbClr val="7030A0"/>
                </a:solidFill>
                <a:latin typeface="微软雅黑" panose="020B0503020204020204" pitchFamily="34" charset="-122"/>
                <a:sym typeface="+mn-ea"/>
              </a:rPr>
              <a:t>创建基本链接</a:t>
            </a:r>
            <a:endParaRPr lang="en-US" altLang="en-US" sz="2400" b="1" noProof="1">
              <a:solidFill>
                <a:srgbClr val="7030A0"/>
              </a:solidFill>
              <a:latin typeface="微软雅黑" panose="020B0503020204020204" pitchFamily="34" charset="-122"/>
              <a:sym typeface="+mn-ea"/>
            </a:endParaRPr>
          </a:p>
        </p:txBody>
      </p:sp>
      <p:pic>
        <p:nvPicPr>
          <p:cNvPr id="4" name="图片 3">
            <a:extLst>
              <a:ext uri="{FF2B5EF4-FFF2-40B4-BE49-F238E27FC236}">
                <a16:creationId xmlns:a16="http://schemas.microsoft.com/office/drawing/2014/main" id="{536E91B7-03A5-1C80-C88B-8E985E2A5F63}"/>
              </a:ext>
            </a:extLst>
          </p:cNvPr>
          <p:cNvPicPr>
            <a:picLocks noChangeAspect="1"/>
          </p:cNvPicPr>
          <p:nvPr/>
        </p:nvPicPr>
        <p:blipFill>
          <a:blip r:embed="rId4"/>
          <a:stretch>
            <a:fillRect/>
          </a:stretch>
        </p:blipFill>
        <p:spPr>
          <a:xfrm>
            <a:off x="1458227" y="1436142"/>
            <a:ext cx="9275545" cy="1236739"/>
          </a:xfrm>
          <a:prstGeom prst="rect">
            <a:avLst/>
          </a:prstGeom>
        </p:spPr>
      </p:pic>
      <p:pic>
        <p:nvPicPr>
          <p:cNvPr id="6" name="图片 5">
            <a:extLst>
              <a:ext uri="{FF2B5EF4-FFF2-40B4-BE49-F238E27FC236}">
                <a16:creationId xmlns:a16="http://schemas.microsoft.com/office/drawing/2014/main" id="{D49C633D-2B27-DF20-A33A-CAB875E063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2156" y="3272304"/>
            <a:ext cx="4355782" cy="2353361"/>
          </a:xfrm>
          <a:prstGeom prst="rect">
            <a:avLst/>
          </a:prstGeom>
        </p:spPr>
      </p:pic>
      <p:sp>
        <p:nvSpPr>
          <p:cNvPr id="7" name="文本框 6">
            <a:extLst>
              <a:ext uri="{FF2B5EF4-FFF2-40B4-BE49-F238E27FC236}">
                <a16:creationId xmlns:a16="http://schemas.microsoft.com/office/drawing/2014/main" id="{A5C47DC1-24AB-F852-694B-11BFD84DE61A}"/>
              </a:ext>
            </a:extLst>
          </p:cNvPr>
          <p:cNvSpPr txBox="1"/>
          <p:nvPr/>
        </p:nvSpPr>
        <p:spPr>
          <a:xfrm>
            <a:off x="1042237" y="3354620"/>
            <a:ext cx="5053762" cy="1094364"/>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在上面的代码中，</a:t>
            </a:r>
            <a:r>
              <a:rPr lang="en-US" altLang="zh-CN" sz="2000" dirty="0"/>
              <a:t>&lt;a&gt; </a:t>
            </a:r>
            <a:r>
              <a:rPr lang="zh-CN" altLang="en-US" sz="2000" dirty="0"/>
              <a:t>元素的 </a:t>
            </a:r>
            <a:r>
              <a:rPr lang="en-US" altLang="zh-CN" sz="2000" dirty="0" err="1"/>
              <a:t>href</a:t>
            </a:r>
            <a:r>
              <a:rPr lang="en-US" altLang="zh-CN" sz="2000" dirty="0"/>
              <a:t> </a:t>
            </a:r>
            <a:r>
              <a:rPr lang="zh-CN" altLang="en-US" sz="2000" dirty="0"/>
              <a:t>属性被设置为“ </a:t>
            </a:r>
            <a:r>
              <a:rPr lang="en-US" altLang="zh-CN" sz="2000" dirty="0"/>
              <a:t>https://www.example.com ”</a:t>
            </a:r>
            <a:r>
              <a:rPr lang="zh-CN" altLang="en-US" sz="2000" dirty="0"/>
              <a:t>，表示链接的目标 </a:t>
            </a:r>
            <a:r>
              <a:rPr lang="en-US" altLang="zh-CN" sz="2000" dirty="0"/>
              <a:t>URL </a:t>
            </a:r>
            <a:r>
              <a:rPr lang="zh-CN" altLang="en-US" sz="2000" dirty="0"/>
              <a:t>是“ </a:t>
            </a:r>
            <a:r>
              <a:rPr lang="en-US" altLang="zh-CN" sz="2000" dirty="0"/>
              <a:t>https://www.example.com ”</a:t>
            </a:r>
            <a:r>
              <a:rPr lang="zh-CN" altLang="en-US" sz="2000" dirty="0"/>
              <a:t>。链接文本为“点击这里前往 </a:t>
            </a:r>
            <a:r>
              <a:rPr lang="en-US" altLang="zh-CN" sz="2000" dirty="0"/>
              <a:t>example. com ”</a:t>
            </a:r>
            <a:r>
              <a:rPr lang="zh-CN" altLang="en-US" sz="2000" dirty="0"/>
              <a:t>，用户可以点击该文本跳转到目标网页。</a:t>
            </a:r>
          </a:p>
        </p:txBody>
      </p:sp>
    </p:spTree>
    <p:custDataLst>
      <p:tags r:id="rId1"/>
    </p:custDataLst>
    <p:extLst>
      <p:ext uri="{BB962C8B-B14F-4D97-AF65-F5344CB8AC3E}">
        <p14:creationId xmlns:p14="http://schemas.microsoft.com/office/powerpoint/2010/main" val="3607406450"/>
      </p:ext>
    </p:extLst>
  </p:cSld>
  <p:clrMapOvr>
    <a:masterClrMapping/>
  </p:clrMapOvr>
  <p:transition>
    <p:strips dir="l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5.4	</a:t>
            </a:r>
            <a:r>
              <a:rPr lang="zh-CN" altLang="en-US" sz="2400" b="1" i="1" spc="100" noProof="1">
                <a:solidFill>
                  <a:schemeClr val="bg1"/>
                </a:solidFill>
                <a:latin typeface="微软雅黑" panose="020B0503020204020204" pitchFamily="34" charset="-122"/>
              </a:rPr>
              <a:t>创建超链接</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5.4.2 </a:t>
            </a:r>
            <a:r>
              <a:rPr lang="zh-CN" altLang="en-US" sz="2400" b="1" noProof="1">
                <a:solidFill>
                  <a:srgbClr val="7030A0"/>
                </a:solidFill>
                <a:latin typeface="微软雅黑" panose="020B0503020204020204" pitchFamily="34" charset="-122"/>
                <a:sym typeface="+mn-ea"/>
              </a:rPr>
              <a:t>创建块级链接</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E74B82A2-2DB7-C399-B52B-4CF94104F62B}"/>
              </a:ext>
            </a:extLst>
          </p:cNvPr>
          <p:cNvSpPr txBox="1"/>
          <p:nvPr/>
        </p:nvSpPr>
        <p:spPr>
          <a:xfrm>
            <a:off x="1186866" y="1306063"/>
            <a:ext cx="9818267" cy="118499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400" dirty="0"/>
              <a:t>块级链接是指将链接元素作为块级元素来使用，使其具有更大的视觉权重和独立性。如果想让标题元素变为链接，就把它包裹在锚点元素（</a:t>
            </a:r>
            <a:r>
              <a:rPr lang="en-US" altLang="zh-CN" sz="2400" dirty="0"/>
              <a:t>&lt;a&gt;</a:t>
            </a:r>
            <a:r>
              <a:rPr lang="zh-CN" altLang="en-US" sz="2400" dirty="0"/>
              <a:t>）内。</a:t>
            </a:r>
          </a:p>
        </p:txBody>
      </p:sp>
      <p:pic>
        <p:nvPicPr>
          <p:cNvPr id="4" name="图片 3">
            <a:extLst>
              <a:ext uri="{FF2B5EF4-FFF2-40B4-BE49-F238E27FC236}">
                <a16:creationId xmlns:a16="http://schemas.microsoft.com/office/drawing/2014/main" id="{378DABEE-3779-228C-6988-D00A911109DE}"/>
              </a:ext>
            </a:extLst>
          </p:cNvPr>
          <p:cNvPicPr>
            <a:picLocks noChangeAspect="1"/>
          </p:cNvPicPr>
          <p:nvPr/>
        </p:nvPicPr>
        <p:blipFill>
          <a:blip r:embed="rId4"/>
          <a:stretch>
            <a:fillRect/>
          </a:stretch>
        </p:blipFill>
        <p:spPr>
          <a:xfrm>
            <a:off x="1219500" y="3658821"/>
            <a:ext cx="4385060" cy="1234690"/>
          </a:xfrm>
          <a:prstGeom prst="rect">
            <a:avLst/>
          </a:prstGeom>
        </p:spPr>
      </p:pic>
      <p:pic>
        <p:nvPicPr>
          <p:cNvPr id="6" name="图片 5">
            <a:extLst>
              <a:ext uri="{FF2B5EF4-FFF2-40B4-BE49-F238E27FC236}">
                <a16:creationId xmlns:a16="http://schemas.microsoft.com/office/drawing/2014/main" id="{6314D769-C184-31DA-8DFC-7946EB71B1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1385" y="3168987"/>
            <a:ext cx="5082374" cy="2216011"/>
          </a:xfrm>
          <a:prstGeom prst="rect">
            <a:avLst/>
          </a:prstGeom>
        </p:spPr>
      </p:pic>
    </p:spTree>
    <p:custDataLst>
      <p:tags r:id="rId1"/>
    </p:custDataLst>
    <p:extLst>
      <p:ext uri="{BB962C8B-B14F-4D97-AF65-F5344CB8AC3E}">
        <p14:creationId xmlns:p14="http://schemas.microsoft.com/office/powerpoint/2010/main" val="1955819500"/>
      </p:ext>
    </p:extLst>
  </p:cSld>
  <p:clrMapOvr>
    <a:masterClrMapping/>
  </p:clrMapOvr>
  <p:transition>
    <p:strips dir="l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5.4	</a:t>
            </a:r>
            <a:r>
              <a:rPr lang="zh-CN" altLang="en-US" sz="2400" b="1" i="1" spc="100" noProof="1">
                <a:solidFill>
                  <a:schemeClr val="bg1"/>
                </a:solidFill>
                <a:latin typeface="微软雅黑" panose="020B0503020204020204" pitchFamily="34" charset="-122"/>
              </a:rPr>
              <a:t>创建超链接</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5.4.3 </a:t>
            </a:r>
            <a:r>
              <a:rPr lang="zh-CN" altLang="en-US" sz="2400" b="1" noProof="1">
                <a:solidFill>
                  <a:srgbClr val="7030A0"/>
                </a:solidFill>
                <a:latin typeface="微软雅黑" panose="020B0503020204020204" pitchFamily="34" charset="-122"/>
                <a:sym typeface="+mn-ea"/>
              </a:rPr>
              <a:t>创建图片链接</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E74B82A2-2DB7-C399-B52B-4CF94104F62B}"/>
              </a:ext>
            </a:extLst>
          </p:cNvPr>
          <p:cNvSpPr txBox="1"/>
          <p:nvPr/>
        </p:nvSpPr>
        <p:spPr>
          <a:xfrm>
            <a:off x="536885" y="1523993"/>
            <a:ext cx="11118229" cy="118499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400" dirty="0"/>
              <a:t>要创建图片链接，可以将作为链接的图片使用 </a:t>
            </a:r>
            <a:r>
              <a:rPr lang="en-US" altLang="zh-CN" sz="2400" dirty="0"/>
              <a:t>&lt;</a:t>
            </a:r>
            <a:r>
              <a:rPr lang="en-US" altLang="zh-CN" sz="2400" dirty="0" err="1"/>
              <a:t>img</a:t>
            </a:r>
            <a:r>
              <a:rPr lang="en-US" altLang="zh-CN" sz="2400" dirty="0"/>
              <a:t>&gt; </a:t>
            </a:r>
            <a:r>
              <a:rPr lang="zh-CN" altLang="en-US" sz="2400" dirty="0"/>
              <a:t>元素嵌套在 </a:t>
            </a:r>
            <a:r>
              <a:rPr lang="en-US" altLang="zh-CN" sz="2400" dirty="0"/>
              <a:t>&lt;a&gt; </a:t>
            </a:r>
            <a:r>
              <a:rPr lang="zh-CN" altLang="en-US" sz="2400" dirty="0"/>
              <a:t>元素内。</a:t>
            </a:r>
          </a:p>
        </p:txBody>
      </p:sp>
      <p:pic>
        <p:nvPicPr>
          <p:cNvPr id="5" name="图片 4">
            <a:extLst>
              <a:ext uri="{FF2B5EF4-FFF2-40B4-BE49-F238E27FC236}">
                <a16:creationId xmlns:a16="http://schemas.microsoft.com/office/drawing/2014/main" id="{028B8D00-5880-94C5-9B3E-BA161449102A}"/>
              </a:ext>
            </a:extLst>
          </p:cNvPr>
          <p:cNvPicPr>
            <a:picLocks noChangeAspect="1"/>
          </p:cNvPicPr>
          <p:nvPr/>
        </p:nvPicPr>
        <p:blipFill>
          <a:blip r:embed="rId4"/>
          <a:stretch>
            <a:fillRect/>
          </a:stretch>
        </p:blipFill>
        <p:spPr>
          <a:xfrm>
            <a:off x="1743074" y="2518996"/>
            <a:ext cx="8705850" cy="1085850"/>
          </a:xfrm>
          <a:prstGeom prst="rect">
            <a:avLst/>
          </a:prstGeom>
        </p:spPr>
      </p:pic>
      <p:pic>
        <p:nvPicPr>
          <p:cNvPr id="8" name="图片 7">
            <a:extLst>
              <a:ext uri="{FF2B5EF4-FFF2-40B4-BE49-F238E27FC236}">
                <a16:creationId xmlns:a16="http://schemas.microsoft.com/office/drawing/2014/main" id="{50C51644-57A1-3F32-BE78-B4A7A275AD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11759" y="3862137"/>
            <a:ext cx="3768482" cy="2586790"/>
          </a:xfrm>
          <a:prstGeom prst="rect">
            <a:avLst/>
          </a:prstGeom>
        </p:spPr>
      </p:pic>
    </p:spTree>
    <p:custDataLst>
      <p:tags r:id="rId1"/>
    </p:custDataLst>
    <p:extLst>
      <p:ext uri="{BB962C8B-B14F-4D97-AF65-F5344CB8AC3E}">
        <p14:creationId xmlns:p14="http://schemas.microsoft.com/office/powerpoint/2010/main" val="257361897"/>
      </p:ext>
    </p:extLst>
  </p:cSld>
  <p:clrMapOvr>
    <a:masterClrMapping/>
  </p:clrMapOvr>
  <p:transition>
    <p:strips dir="l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5.4	</a:t>
            </a:r>
            <a:r>
              <a:rPr lang="zh-CN" altLang="en-US" sz="2400" b="1" i="1" spc="100" noProof="1">
                <a:solidFill>
                  <a:schemeClr val="bg1"/>
                </a:solidFill>
                <a:latin typeface="微软雅黑" panose="020B0503020204020204" pitchFamily="34" charset="-122"/>
              </a:rPr>
              <a:t>创建超链接</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5.4.4 </a:t>
            </a:r>
            <a:r>
              <a:rPr lang="zh-CN" altLang="en-US" sz="2400" b="1" noProof="1">
                <a:solidFill>
                  <a:srgbClr val="7030A0"/>
                </a:solidFill>
                <a:latin typeface="微软雅黑" panose="020B0503020204020204" pitchFamily="34" charset="-122"/>
                <a:sym typeface="+mn-ea"/>
              </a:rPr>
              <a:t>创建文档片段链接</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E74B82A2-2DB7-C399-B52B-4CF94104F62B}"/>
              </a:ext>
            </a:extLst>
          </p:cNvPr>
          <p:cNvSpPr txBox="1"/>
          <p:nvPr/>
        </p:nvSpPr>
        <p:spPr>
          <a:xfrm>
            <a:off x="536885" y="1360363"/>
            <a:ext cx="11118229" cy="118499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400" dirty="0"/>
              <a:t>超链接不仅可以指向外部文档或页面，还可以实现页面内部跳转，即链接到当前文档的特定部分（称为文档片段）。要实现这一功能，首先需要为目标元素定义一个唯一的</a:t>
            </a:r>
            <a:r>
              <a:rPr lang="en-US" altLang="zh-CN" sz="2400" dirty="0"/>
              <a:t>id </a:t>
            </a:r>
            <a:r>
              <a:rPr lang="zh-CN" altLang="en-US" sz="2400" dirty="0"/>
              <a:t>属性。</a:t>
            </a:r>
          </a:p>
        </p:txBody>
      </p:sp>
      <p:pic>
        <p:nvPicPr>
          <p:cNvPr id="4" name="图片 3">
            <a:extLst>
              <a:ext uri="{FF2B5EF4-FFF2-40B4-BE49-F238E27FC236}">
                <a16:creationId xmlns:a16="http://schemas.microsoft.com/office/drawing/2014/main" id="{009D8DA0-A617-7905-1805-149C68DC9F0F}"/>
              </a:ext>
            </a:extLst>
          </p:cNvPr>
          <p:cNvPicPr>
            <a:picLocks noChangeAspect="1"/>
          </p:cNvPicPr>
          <p:nvPr/>
        </p:nvPicPr>
        <p:blipFill>
          <a:blip r:embed="rId4"/>
          <a:stretch>
            <a:fillRect/>
          </a:stretch>
        </p:blipFill>
        <p:spPr>
          <a:xfrm>
            <a:off x="965534" y="3706948"/>
            <a:ext cx="5686880" cy="2166076"/>
          </a:xfrm>
          <a:prstGeom prst="rect">
            <a:avLst/>
          </a:prstGeom>
        </p:spPr>
      </p:pic>
      <p:pic>
        <p:nvPicPr>
          <p:cNvPr id="7" name="图片 6">
            <a:extLst>
              <a:ext uri="{FF2B5EF4-FFF2-40B4-BE49-F238E27FC236}">
                <a16:creationId xmlns:a16="http://schemas.microsoft.com/office/drawing/2014/main" id="{F1A62744-F4F0-FEEA-2D02-2091ED9FF9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6077" y="3151052"/>
            <a:ext cx="4529037" cy="3276934"/>
          </a:xfrm>
          <a:prstGeom prst="rect">
            <a:avLst/>
          </a:prstGeom>
        </p:spPr>
      </p:pic>
    </p:spTree>
    <p:custDataLst>
      <p:tags r:id="rId1"/>
    </p:custDataLst>
    <p:extLst>
      <p:ext uri="{BB962C8B-B14F-4D97-AF65-F5344CB8AC3E}">
        <p14:creationId xmlns:p14="http://schemas.microsoft.com/office/powerpoint/2010/main" val="110169374"/>
      </p:ext>
    </p:extLst>
  </p:cSld>
  <p:clrMapOvr>
    <a:masterClrMapping/>
  </p:clrMapOvr>
  <p:transition>
    <p:strips dir="l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0" descr="preencoded.png">
            <a:extLst>
              <a:ext uri="{FF2B5EF4-FFF2-40B4-BE49-F238E27FC236}">
                <a16:creationId xmlns:a16="http://schemas.microsoft.com/office/drawing/2014/main" id="{143D8D3D-FC3B-E8C1-C66C-95D4B331055B}"/>
              </a:ext>
            </a:extLst>
          </p:cNvPr>
          <p:cNvPicPr>
            <a:picLocks noChangeAspect="1"/>
          </p:cNvPicPr>
          <p:nvPr/>
        </p:nvPicPr>
        <p:blipFill>
          <a:blip r:embed="rId4"/>
          <a:srcRect/>
          <a:stretch/>
        </p:blipFill>
        <p:spPr>
          <a:xfrm>
            <a:off x="-2806" y="0"/>
            <a:ext cx="3950563" cy="6858000"/>
          </a:xfrm>
          <a:prstGeom prst="rect">
            <a:avLst/>
          </a:prstGeom>
        </p:spPr>
      </p:pic>
      <p:sp>
        <p:nvSpPr>
          <p:cNvPr id="12329" name="文本框 52"/>
          <p:cNvSpPr txBox="1">
            <a:spLocks noChangeArrowheads="1"/>
          </p:cNvSpPr>
          <p:nvPr/>
        </p:nvSpPr>
        <p:spPr bwMode="auto">
          <a:xfrm>
            <a:off x="3999378" y="909878"/>
            <a:ext cx="320439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3200" b="1" noProof="1">
                <a:solidFill>
                  <a:schemeClr val="accent2">
                    <a:lumMod val="75000"/>
                  </a:schemeClr>
                </a:solidFill>
                <a:latin typeface="微软雅黑" panose="020B0503020204020204" pitchFamily="34" charset="-122"/>
              </a:rPr>
              <a:t>5.1</a:t>
            </a:r>
            <a:r>
              <a:rPr lang="zh-CN" altLang="en-US" sz="3200" b="1" noProof="1">
                <a:solidFill>
                  <a:schemeClr val="accent2">
                    <a:lumMod val="75000"/>
                  </a:schemeClr>
                </a:solidFill>
                <a:latin typeface="微软雅黑" panose="020B0503020204020204" pitchFamily="34" charset="-122"/>
              </a:rPr>
              <a:t> </a:t>
            </a:r>
            <a:r>
              <a:rPr lang="en-US" altLang="zh-CN" sz="3200" b="1" noProof="1">
                <a:solidFill>
                  <a:schemeClr val="accent2">
                    <a:lumMod val="75000"/>
                  </a:schemeClr>
                </a:solidFill>
                <a:latin typeface="微软雅黑" panose="020B0503020204020204" pitchFamily="34" charset="-122"/>
              </a:rPr>
              <a:t>HTML </a:t>
            </a:r>
            <a:r>
              <a:rPr lang="zh-CN" altLang="en-US" sz="3200" b="1" noProof="1">
                <a:solidFill>
                  <a:schemeClr val="accent2">
                    <a:lumMod val="75000"/>
                  </a:schemeClr>
                </a:solidFill>
                <a:latin typeface="微软雅黑" panose="020B0503020204020204" pitchFamily="34" charset="-122"/>
              </a:rPr>
              <a:t>概述</a:t>
            </a:r>
          </a:p>
        </p:txBody>
      </p:sp>
      <p:grpSp>
        <p:nvGrpSpPr>
          <p:cNvPr id="8" name="组合 7">
            <a:extLst>
              <a:ext uri="{FF2B5EF4-FFF2-40B4-BE49-F238E27FC236}">
                <a16:creationId xmlns:a16="http://schemas.microsoft.com/office/drawing/2014/main" id="{34611142-FB03-CD18-C875-8B0BC7C69742}"/>
              </a:ext>
            </a:extLst>
          </p:cNvPr>
          <p:cNvGrpSpPr/>
          <p:nvPr/>
        </p:nvGrpSpPr>
        <p:grpSpPr>
          <a:xfrm>
            <a:off x="-13148" y="5344357"/>
            <a:ext cx="12205148" cy="1513642"/>
            <a:chOff x="8313738" y="1468438"/>
            <a:chExt cx="3421062" cy="484187"/>
          </a:xfrm>
        </p:grpSpPr>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6" name="直接连接符 15">
            <a:extLst>
              <a:ext uri="{FF2B5EF4-FFF2-40B4-BE49-F238E27FC236}">
                <a16:creationId xmlns:a16="http://schemas.microsoft.com/office/drawing/2014/main" id="{4D7B6F15-766B-84BE-B557-1400266EAEEE}"/>
              </a:ext>
            </a:extLst>
          </p:cNvPr>
          <p:cNvCxnSpPr>
            <a:cxnSpLocks/>
          </p:cNvCxnSpPr>
          <p:nvPr/>
        </p:nvCxnSpPr>
        <p:spPr>
          <a:xfrm>
            <a:off x="7547808" y="1033248"/>
            <a:ext cx="0" cy="4042709"/>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7" name="文本框 52">
            <a:extLst>
              <a:ext uri="{FF2B5EF4-FFF2-40B4-BE49-F238E27FC236}">
                <a16:creationId xmlns:a16="http://schemas.microsoft.com/office/drawing/2014/main" id="{931C730C-86C4-B30F-F01C-CF4D3E3FDA9A}"/>
              </a:ext>
            </a:extLst>
          </p:cNvPr>
          <p:cNvSpPr txBox="1">
            <a:spLocks noChangeArrowheads="1"/>
          </p:cNvSpPr>
          <p:nvPr/>
        </p:nvSpPr>
        <p:spPr bwMode="auto">
          <a:xfrm>
            <a:off x="3999378" y="2103646"/>
            <a:ext cx="35484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3200" b="1" noProof="1">
                <a:solidFill>
                  <a:schemeClr val="accent2">
                    <a:lumMod val="75000"/>
                  </a:schemeClr>
                </a:solidFill>
                <a:latin typeface="微软雅黑" panose="020B0503020204020204" pitchFamily="34" charset="-122"/>
              </a:rPr>
              <a:t>5.2</a:t>
            </a:r>
            <a:r>
              <a:rPr lang="zh-CN" altLang="en-US" sz="3200" b="1" noProof="1">
                <a:solidFill>
                  <a:schemeClr val="accent2">
                    <a:lumMod val="75000"/>
                  </a:schemeClr>
                </a:solidFill>
                <a:latin typeface="微软雅黑" panose="020B0503020204020204" pitchFamily="34" charset="-122"/>
              </a:rPr>
              <a:t> </a:t>
            </a:r>
            <a:r>
              <a:rPr lang="en-US" altLang="zh-CN" sz="3200" b="1" noProof="1">
                <a:solidFill>
                  <a:schemeClr val="accent2">
                    <a:lumMod val="75000"/>
                  </a:schemeClr>
                </a:solidFill>
                <a:latin typeface="微软雅黑" panose="020B0503020204020204" pitchFamily="34" charset="-122"/>
              </a:rPr>
              <a:t>HTML </a:t>
            </a:r>
            <a:r>
              <a:rPr lang="zh-CN" altLang="en-US" sz="3200" b="1" noProof="1">
                <a:solidFill>
                  <a:schemeClr val="accent2">
                    <a:lumMod val="75000"/>
                  </a:schemeClr>
                </a:solidFill>
                <a:latin typeface="微软雅黑" panose="020B0503020204020204" pitchFamily="34" charset="-122"/>
              </a:rPr>
              <a:t>的元素</a:t>
            </a:r>
            <a:endParaRPr lang="en-US" altLang="zh-CN" sz="3200" b="1" noProof="1">
              <a:solidFill>
                <a:schemeClr val="accent2">
                  <a:lumMod val="75000"/>
                </a:schemeClr>
              </a:solidFill>
              <a:latin typeface="微软雅黑" panose="020B0503020204020204" pitchFamily="34" charset="-122"/>
            </a:endParaRPr>
          </a:p>
        </p:txBody>
      </p:sp>
      <p:sp>
        <p:nvSpPr>
          <p:cNvPr id="55" name="文本框 52">
            <a:extLst>
              <a:ext uri="{FF2B5EF4-FFF2-40B4-BE49-F238E27FC236}">
                <a16:creationId xmlns:a16="http://schemas.microsoft.com/office/drawing/2014/main" id="{6ED58452-59A8-A598-975A-A0C3946ECAD4}"/>
              </a:ext>
            </a:extLst>
          </p:cNvPr>
          <p:cNvSpPr txBox="1">
            <a:spLocks noChangeArrowheads="1"/>
          </p:cNvSpPr>
          <p:nvPr/>
        </p:nvSpPr>
        <p:spPr bwMode="auto">
          <a:xfrm>
            <a:off x="3999378" y="3297414"/>
            <a:ext cx="285545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3200" b="1" noProof="1">
                <a:solidFill>
                  <a:schemeClr val="accent2">
                    <a:lumMod val="75000"/>
                  </a:schemeClr>
                </a:solidFill>
                <a:latin typeface="微软雅黑" panose="020B0503020204020204" pitchFamily="34" charset="-122"/>
              </a:rPr>
              <a:t>5.3</a:t>
            </a:r>
            <a:r>
              <a:rPr lang="zh-CN" altLang="en-US" sz="3200" b="1" noProof="1">
                <a:solidFill>
                  <a:schemeClr val="accent2">
                    <a:lumMod val="75000"/>
                  </a:schemeClr>
                </a:solidFill>
                <a:latin typeface="微软雅黑" panose="020B0503020204020204" pitchFamily="34" charset="-122"/>
              </a:rPr>
              <a:t> 处理文本</a:t>
            </a:r>
            <a:endParaRPr lang="en-US" altLang="zh-CN" sz="3200" b="1" noProof="1">
              <a:solidFill>
                <a:schemeClr val="accent2">
                  <a:lumMod val="75000"/>
                </a:schemeClr>
              </a:solidFill>
              <a:latin typeface="微软雅黑" panose="020B0503020204020204" pitchFamily="34" charset="-122"/>
            </a:endParaRPr>
          </a:p>
        </p:txBody>
      </p:sp>
      <p:pic>
        <p:nvPicPr>
          <p:cNvPr id="2" name="图片 1">
            <a:extLst>
              <a:ext uri="{FF2B5EF4-FFF2-40B4-BE49-F238E27FC236}">
                <a16:creationId xmlns:a16="http://schemas.microsoft.com/office/drawing/2014/main" id="{1D234BE4-1C27-D2D4-702A-EC6C7BCD7F64}"/>
              </a:ext>
            </a:extLst>
          </p:cNvPr>
          <p:cNvPicPr>
            <a:picLocks noChangeAspect="1"/>
          </p:cNvPicPr>
          <p:nvPr/>
        </p:nvPicPr>
        <p:blipFill>
          <a:blip r:embed="rId5"/>
          <a:stretch>
            <a:fillRect/>
          </a:stretch>
        </p:blipFill>
        <p:spPr>
          <a:xfrm>
            <a:off x="141536" y="382612"/>
            <a:ext cx="3572566" cy="2975106"/>
          </a:xfrm>
          <a:prstGeom prst="rect">
            <a:avLst/>
          </a:prstGeom>
        </p:spPr>
      </p:pic>
      <p:sp>
        <p:nvSpPr>
          <p:cNvPr id="7" name="文本框 52">
            <a:extLst>
              <a:ext uri="{FF2B5EF4-FFF2-40B4-BE49-F238E27FC236}">
                <a16:creationId xmlns:a16="http://schemas.microsoft.com/office/drawing/2014/main" id="{E99579F0-9C14-6098-DF1A-8FD00556395D}"/>
              </a:ext>
            </a:extLst>
          </p:cNvPr>
          <p:cNvSpPr txBox="1">
            <a:spLocks noChangeArrowheads="1"/>
          </p:cNvSpPr>
          <p:nvPr/>
        </p:nvSpPr>
        <p:spPr bwMode="auto">
          <a:xfrm>
            <a:off x="3999378" y="4491182"/>
            <a:ext cx="297340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3200" b="1" noProof="1">
                <a:solidFill>
                  <a:schemeClr val="accent2">
                    <a:lumMod val="75000"/>
                  </a:schemeClr>
                </a:solidFill>
                <a:latin typeface="微软雅黑" panose="020B0503020204020204" pitchFamily="34" charset="-122"/>
              </a:rPr>
              <a:t>5.4</a:t>
            </a:r>
            <a:r>
              <a:rPr lang="zh-CN" altLang="en-US" sz="3200" b="1" noProof="1">
                <a:solidFill>
                  <a:schemeClr val="accent2">
                    <a:lumMod val="75000"/>
                  </a:schemeClr>
                </a:solidFill>
                <a:latin typeface="微软雅黑" panose="020B0503020204020204" pitchFamily="34" charset="-122"/>
              </a:rPr>
              <a:t> 创建超链接</a:t>
            </a:r>
            <a:endParaRPr lang="en-US" altLang="zh-CN" sz="3200" b="1" noProof="1">
              <a:solidFill>
                <a:schemeClr val="accent2">
                  <a:lumMod val="75000"/>
                </a:schemeClr>
              </a:solidFill>
              <a:latin typeface="微软雅黑" panose="020B0503020204020204" pitchFamily="34" charset="-122"/>
            </a:endParaRPr>
          </a:p>
        </p:txBody>
      </p:sp>
      <p:sp>
        <p:nvSpPr>
          <p:cNvPr id="10" name="文本框 52">
            <a:extLst>
              <a:ext uri="{FF2B5EF4-FFF2-40B4-BE49-F238E27FC236}">
                <a16:creationId xmlns:a16="http://schemas.microsoft.com/office/drawing/2014/main" id="{69B81CE8-F9E6-09F7-3217-8F23B1911CA6}"/>
              </a:ext>
            </a:extLst>
          </p:cNvPr>
          <p:cNvSpPr txBox="1">
            <a:spLocks noChangeArrowheads="1"/>
          </p:cNvSpPr>
          <p:nvPr/>
        </p:nvSpPr>
        <p:spPr bwMode="auto">
          <a:xfrm>
            <a:off x="7764895" y="909878"/>
            <a:ext cx="33058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3200" b="1" noProof="1">
                <a:solidFill>
                  <a:schemeClr val="accent2">
                    <a:lumMod val="75000"/>
                  </a:schemeClr>
                </a:solidFill>
                <a:latin typeface="微软雅黑" panose="020B0503020204020204" pitchFamily="34" charset="-122"/>
              </a:rPr>
              <a:t>5.5</a:t>
            </a:r>
            <a:r>
              <a:rPr lang="zh-CN" altLang="en-US" sz="3200" b="1" noProof="1">
                <a:solidFill>
                  <a:schemeClr val="accent2">
                    <a:lumMod val="75000"/>
                  </a:schemeClr>
                </a:solidFill>
                <a:latin typeface="微软雅黑" panose="020B0503020204020204" pitchFamily="34" charset="-122"/>
              </a:rPr>
              <a:t>　嵌入多媒体</a:t>
            </a:r>
          </a:p>
        </p:txBody>
      </p:sp>
      <p:sp>
        <p:nvSpPr>
          <p:cNvPr id="11" name="文本框 52">
            <a:extLst>
              <a:ext uri="{FF2B5EF4-FFF2-40B4-BE49-F238E27FC236}">
                <a16:creationId xmlns:a16="http://schemas.microsoft.com/office/drawing/2014/main" id="{E3787BFD-CC2F-AF22-D694-4937626AD9D7}"/>
              </a:ext>
            </a:extLst>
          </p:cNvPr>
          <p:cNvSpPr txBox="1">
            <a:spLocks noChangeArrowheads="1"/>
          </p:cNvSpPr>
          <p:nvPr/>
        </p:nvSpPr>
        <p:spPr bwMode="auto">
          <a:xfrm>
            <a:off x="7764895" y="2103646"/>
            <a:ext cx="366075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3200" b="1" noProof="1">
                <a:solidFill>
                  <a:schemeClr val="accent2">
                    <a:lumMod val="75000"/>
                  </a:schemeClr>
                </a:solidFill>
                <a:latin typeface="微软雅黑" panose="020B0503020204020204" pitchFamily="34" charset="-122"/>
              </a:rPr>
              <a:t>5.6</a:t>
            </a:r>
            <a:r>
              <a:rPr lang="zh-CN" altLang="en-US" sz="3200" b="1" noProof="1">
                <a:solidFill>
                  <a:schemeClr val="accent2">
                    <a:lumMod val="75000"/>
                  </a:schemeClr>
                </a:solidFill>
                <a:latin typeface="微软雅黑" panose="020B0503020204020204" pitchFamily="34" charset="-122"/>
              </a:rPr>
              <a:t>　构建表格</a:t>
            </a:r>
            <a:endParaRPr lang="en-US" altLang="zh-CN" sz="3200" b="1" noProof="1">
              <a:solidFill>
                <a:schemeClr val="accent2">
                  <a:lumMod val="75000"/>
                </a:schemeClr>
              </a:solidFill>
              <a:latin typeface="微软雅黑" panose="020B0503020204020204" pitchFamily="34" charset="-122"/>
            </a:endParaRPr>
          </a:p>
        </p:txBody>
      </p:sp>
      <p:sp>
        <p:nvSpPr>
          <p:cNvPr id="12" name="文本框 52">
            <a:extLst>
              <a:ext uri="{FF2B5EF4-FFF2-40B4-BE49-F238E27FC236}">
                <a16:creationId xmlns:a16="http://schemas.microsoft.com/office/drawing/2014/main" id="{E62B49BD-919D-D59E-DEA8-AF2E3B2303FE}"/>
              </a:ext>
            </a:extLst>
          </p:cNvPr>
          <p:cNvSpPr txBox="1">
            <a:spLocks noChangeArrowheads="1"/>
          </p:cNvSpPr>
          <p:nvPr/>
        </p:nvSpPr>
        <p:spPr bwMode="auto">
          <a:xfrm>
            <a:off x="7764894" y="3297414"/>
            <a:ext cx="36607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3200" b="1" noProof="1">
                <a:solidFill>
                  <a:schemeClr val="accent2">
                    <a:lumMod val="75000"/>
                  </a:schemeClr>
                </a:solidFill>
                <a:latin typeface="微软雅黑" panose="020B0503020204020204" pitchFamily="34" charset="-122"/>
              </a:rPr>
              <a:t>5.7</a:t>
            </a:r>
            <a:r>
              <a:rPr lang="zh-CN" altLang="en-US" sz="3200" b="1" noProof="1">
                <a:solidFill>
                  <a:schemeClr val="accent2">
                    <a:lumMod val="75000"/>
                  </a:schemeClr>
                </a:solidFill>
                <a:latin typeface="微软雅黑" panose="020B0503020204020204" pitchFamily="34" charset="-122"/>
              </a:rPr>
              <a:t>　搭建网页结构</a:t>
            </a:r>
            <a:endParaRPr lang="en-US" altLang="zh-CN" sz="3200" b="1" noProof="1">
              <a:solidFill>
                <a:schemeClr val="accent2">
                  <a:lumMod val="75000"/>
                </a:schemeClr>
              </a:solidFill>
              <a:latin typeface="微软雅黑" panose="020B0503020204020204" pitchFamily="34" charset="-122"/>
            </a:endParaRPr>
          </a:p>
        </p:txBody>
      </p:sp>
    </p:spTree>
    <p:custDataLst>
      <p:tags r:id="rId1"/>
    </p:custDataLst>
    <p:extLst>
      <p:ext uri="{BB962C8B-B14F-4D97-AF65-F5344CB8AC3E}">
        <p14:creationId xmlns:p14="http://schemas.microsoft.com/office/powerpoint/2010/main" val="902023942"/>
      </p:ext>
    </p:extLst>
  </p:cSld>
  <p:clrMapOvr>
    <a:masterClrMapping/>
  </p:clrMapOvr>
  <p:transition>
    <p:check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5.4	</a:t>
            </a:r>
            <a:r>
              <a:rPr lang="zh-CN" altLang="en-US" sz="2400" b="1" i="1" spc="100" noProof="1">
                <a:solidFill>
                  <a:schemeClr val="bg1"/>
                </a:solidFill>
                <a:latin typeface="微软雅黑" panose="020B0503020204020204" pitchFamily="34" charset="-122"/>
              </a:rPr>
              <a:t>创建超链接</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5.4.5 </a:t>
            </a:r>
            <a:r>
              <a:rPr lang="zh-CN" altLang="en-US" sz="2400" b="1" noProof="1">
                <a:solidFill>
                  <a:srgbClr val="7030A0"/>
                </a:solidFill>
                <a:latin typeface="微软雅黑" panose="020B0503020204020204" pitchFamily="34" charset="-122"/>
                <a:sym typeface="+mn-ea"/>
              </a:rPr>
              <a:t>添加提示信息</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E74B82A2-2DB7-C399-B52B-4CF94104F62B}"/>
              </a:ext>
            </a:extLst>
          </p:cNvPr>
          <p:cNvSpPr txBox="1"/>
          <p:nvPr/>
        </p:nvSpPr>
        <p:spPr>
          <a:xfrm>
            <a:off x="536885" y="1167857"/>
            <a:ext cx="11118229" cy="118499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400" dirty="0"/>
              <a:t>使用 </a:t>
            </a:r>
            <a:r>
              <a:rPr lang="en-US" altLang="zh-CN" sz="2400" dirty="0"/>
              <a:t>title </a:t>
            </a:r>
            <a:r>
              <a:rPr lang="zh-CN" altLang="en-US" sz="2400" dirty="0"/>
              <a:t>属性可以提供与链接相关的额外信息，当用户将鼠标指针悬停在链接上时， 这段信息会以提示框的形式显示出来。</a:t>
            </a:r>
          </a:p>
        </p:txBody>
      </p:sp>
      <p:grpSp>
        <p:nvGrpSpPr>
          <p:cNvPr id="12" name="组合 11">
            <a:extLst>
              <a:ext uri="{FF2B5EF4-FFF2-40B4-BE49-F238E27FC236}">
                <a16:creationId xmlns:a16="http://schemas.microsoft.com/office/drawing/2014/main" id="{E98D2CE4-5E7E-5BCB-8341-633D3E426B66}"/>
              </a:ext>
            </a:extLst>
          </p:cNvPr>
          <p:cNvGrpSpPr/>
          <p:nvPr/>
        </p:nvGrpSpPr>
        <p:grpSpPr>
          <a:xfrm>
            <a:off x="964655" y="2519122"/>
            <a:ext cx="10690459" cy="1454005"/>
            <a:chOff x="0" y="3207471"/>
            <a:chExt cx="12192000" cy="1658229"/>
          </a:xfrm>
        </p:grpSpPr>
        <p:pic>
          <p:nvPicPr>
            <p:cNvPr id="8" name="图片 7">
              <a:extLst>
                <a:ext uri="{FF2B5EF4-FFF2-40B4-BE49-F238E27FC236}">
                  <a16:creationId xmlns:a16="http://schemas.microsoft.com/office/drawing/2014/main" id="{99732A4B-B3FA-B1CC-2FE9-0AF127C112A9}"/>
                </a:ext>
              </a:extLst>
            </p:cNvPr>
            <p:cNvPicPr>
              <a:picLocks noChangeAspect="1"/>
            </p:cNvPicPr>
            <p:nvPr/>
          </p:nvPicPr>
          <p:blipFill>
            <a:blip r:embed="rId4"/>
            <a:stretch>
              <a:fillRect/>
            </a:stretch>
          </p:blipFill>
          <p:spPr>
            <a:xfrm>
              <a:off x="0" y="3640175"/>
              <a:ext cx="12192000" cy="1225525"/>
            </a:xfrm>
            <a:prstGeom prst="rect">
              <a:avLst/>
            </a:prstGeom>
          </p:spPr>
        </p:pic>
        <p:pic>
          <p:nvPicPr>
            <p:cNvPr id="10" name="图片 9">
              <a:extLst>
                <a:ext uri="{FF2B5EF4-FFF2-40B4-BE49-F238E27FC236}">
                  <a16:creationId xmlns:a16="http://schemas.microsoft.com/office/drawing/2014/main" id="{4E798A09-07BA-1A38-1990-5DCED4F23722}"/>
                </a:ext>
              </a:extLst>
            </p:cNvPr>
            <p:cNvPicPr>
              <a:picLocks noChangeAspect="1"/>
            </p:cNvPicPr>
            <p:nvPr/>
          </p:nvPicPr>
          <p:blipFill>
            <a:blip r:embed="rId5"/>
            <a:stretch>
              <a:fillRect/>
            </a:stretch>
          </p:blipFill>
          <p:spPr>
            <a:xfrm>
              <a:off x="0" y="3207471"/>
              <a:ext cx="12192000" cy="443058"/>
            </a:xfrm>
            <a:prstGeom prst="rect">
              <a:avLst/>
            </a:prstGeom>
          </p:spPr>
        </p:pic>
      </p:grpSp>
      <p:pic>
        <p:nvPicPr>
          <p:cNvPr id="14" name="图片 13">
            <a:extLst>
              <a:ext uri="{FF2B5EF4-FFF2-40B4-BE49-F238E27FC236}">
                <a16:creationId xmlns:a16="http://schemas.microsoft.com/office/drawing/2014/main" id="{AF377A55-46E8-ABAF-EFDF-C8D20D00FF8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81336" y="4115812"/>
            <a:ext cx="6029325" cy="2628900"/>
          </a:xfrm>
          <a:prstGeom prst="rect">
            <a:avLst/>
          </a:prstGeom>
        </p:spPr>
      </p:pic>
    </p:spTree>
    <p:custDataLst>
      <p:tags r:id="rId1"/>
    </p:custDataLst>
    <p:extLst>
      <p:ext uri="{BB962C8B-B14F-4D97-AF65-F5344CB8AC3E}">
        <p14:creationId xmlns:p14="http://schemas.microsoft.com/office/powerpoint/2010/main" val="1152085616"/>
      </p:ext>
    </p:extLst>
  </p:cSld>
  <p:clrMapOvr>
    <a:masterClrMapping/>
  </p:clrMapOvr>
  <p:transition>
    <p:strips dir="l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6"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5.5</a:t>
            </a:r>
          </a:p>
        </p:txBody>
      </p:sp>
      <p:sp>
        <p:nvSpPr>
          <p:cNvPr id="12329" name="文本框 52"/>
          <p:cNvSpPr txBox="1">
            <a:spLocks noChangeArrowheads="1"/>
          </p:cNvSpPr>
          <p:nvPr/>
        </p:nvSpPr>
        <p:spPr bwMode="auto">
          <a:xfrm>
            <a:off x="6466593" y="2765425"/>
            <a:ext cx="364715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嵌入多媒体</a:t>
            </a:r>
          </a:p>
        </p:txBody>
      </p:sp>
    </p:spTree>
    <p:custDataLst>
      <p:tags r:id="rId1"/>
    </p:custDataLst>
    <p:extLst>
      <p:ext uri="{BB962C8B-B14F-4D97-AF65-F5344CB8AC3E}">
        <p14:creationId xmlns:p14="http://schemas.microsoft.com/office/powerpoint/2010/main" val="3152876848"/>
      </p:ext>
    </p:extLst>
  </p:cSld>
  <p:clrMapOvr>
    <a:masterClrMapping/>
  </p:clrMapOvr>
  <p:transition>
    <p:checke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5.5	</a:t>
            </a:r>
            <a:r>
              <a:rPr lang="zh-CN" altLang="en-US" sz="2400" b="1" i="1" spc="100" noProof="1">
                <a:solidFill>
                  <a:schemeClr val="bg1"/>
                </a:solidFill>
                <a:latin typeface="微软雅黑" panose="020B0503020204020204" pitchFamily="34" charset="-122"/>
              </a:rPr>
              <a:t>嵌入多媒体</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5.5.1 </a:t>
            </a:r>
            <a:r>
              <a:rPr lang="zh-CN" altLang="en-US" sz="2400" b="1" noProof="1">
                <a:solidFill>
                  <a:srgbClr val="7030A0"/>
                </a:solidFill>
                <a:latin typeface="微软雅黑" panose="020B0503020204020204" pitchFamily="34" charset="-122"/>
                <a:sym typeface="+mn-ea"/>
              </a:rPr>
              <a:t>插 入 图 片</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58F0684-29BD-CE04-40C9-7FBEDBD35249}"/>
              </a:ext>
            </a:extLst>
          </p:cNvPr>
          <p:cNvSpPr txBox="1">
            <a:spLocks noChangeArrowheads="1"/>
          </p:cNvSpPr>
          <p:nvPr/>
        </p:nvSpPr>
        <p:spPr bwMode="auto">
          <a:xfrm>
            <a:off x="1460183" y="1199476"/>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插入位图图像</a:t>
            </a:r>
          </a:p>
        </p:txBody>
      </p:sp>
      <p:grpSp>
        <p:nvGrpSpPr>
          <p:cNvPr id="6" name="组合 5">
            <a:extLst>
              <a:ext uri="{FF2B5EF4-FFF2-40B4-BE49-F238E27FC236}">
                <a16:creationId xmlns:a16="http://schemas.microsoft.com/office/drawing/2014/main" id="{85AE2DCD-D589-198F-C11E-4E6D32B5E182}"/>
              </a:ext>
            </a:extLst>
          </p:cNvPr>
          <p:cNvGrpSpPr/>
          <p:nvPr/>
        </p:nvGrpSpPr>
        <p:grpSpPr>
          <a:xfrm>
            <a:off x="877888" y="1199159"/>
            <a:ext cx="1003300" cy="722312"/>
            <a:chOff x="877888" y="1586140"/>
            <a:chExt cx="1003300" cy="722312"/>
          </a:xfrm>
        </p:grpSpPr>
        <p:sp>
          <p:nvSpPr>
            <p:cNvPr id="7" name="íṩľíḍè-Freeform: Shape 9">
              <a:extLst>
                <a:ext uri="{FF2B5EF4-FFF2-40B4-BE49-F238E27FC236}">
                  <a16:creationId xmlns:a16="http://schemas.microsoft.com/office/drawing/2014/main" id="{A2F4D64F-AEB9-EC3A-B963-B1F379359C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íṩľíḍè-Oval 10">
              <a:extLst>
                <a:ext uri="{FF2B5EF4-FFF2-40B4-BE49-F238E27FC236}">
                  <a16:creationId xmlns:a16="http://schemas.microsoft.com/office/drawing/2014/main" id="{B503861C-6957-2BBE-22A5-D8216CB0412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2" name="文本框 1">
            <a:extLst>
              <a:ext uri="{FF2B5EF4-FFF2-40B4-BE49-F238E27FC236}">
                <a16:creationId xmlns:a16="http://schemas.microsoft.com/office/drawing/2014/main" id="{46C2EE96-427B-6134-96C6-521A1BBF5E3F}"/>
              </a:ext>
            </a:extLst>
          </p:cNvPr>
          <p:cNvSpPr txBox="1"/>
          <p:nvPr/>
        </p:nvSpPr>
        <p:spPr>
          <a:xfrm>
            <a:off x="1452916" y="1924266"/>
            <a:ext cx="9286167" cy="4803559"/>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HTML5 </a:t>
            </a:r>
            <a:r>
              <a:rPr lang="zh-CN" altLang="en-US" sz="2000" dirty="0"/>
              <a:t>中用于嵌入图像的元素主要有 </a:t>
            </a:r>
            <a:r>
              <a:rPr lang="en-US" altLang="zh-CN" sz="2000" dirty="0"/>
              <a:t>&lt;</a:t>
            </a:r>
            <a:r>
              <a:rPr lang="en-US" altLang="zh-CN" sz="2000" dirty="0" err="1"/>
              <a:t>img</a:t>
            </a:r>
            <a:r>
              <a:rPr lang="en-US" altLang="zh-CN" sz="2000" dirty="0"/>
              <a:t>&gt;</a:t>
            </a:r>
            <a:r>
              <a:rPr lang="zh-CN" altLang="en-US" sz="2000" dirty="0"/>
              <a:t>、</a:t>
            </a:r>
            <a:r>
              <a:rPr lang="en-US" altLang="zh-CN" sz="2000" dirty="0"/>
              <a:t>&lt;picture&gt; </a:t>
            </a:r>
            <a:r>
              <a:rPr lang="zh-CN" altLang="en-US" sz="2000" dirty="0"/>
              <a:t>和 </a:t>
            </a:r>
            <a:r>
              <a:rPr lang="en-US" altLang="zh-CN" sz="2000" dirty="0"/>
              <a:t>&lt;figure&gt;</a:t>
            </a:r>
            <a:r>
              <a:rPr lang="zh-CN" altLang="en-US" sz="2000" dirty="0"/>
              <a:t>，它们各自有不同的用途和优势。</a:t>
            </a:r>
          </a:p>
          <a:p>
            <a:pPr marL="0" indent="457200" algn="just" eaLnBrk="1" latinLnBrk="0" hangingPunct="1">
              <a:lnSpc>
                <a:spcPct val="150000"/>
              </a:lnSpc>
              <a:spcBef>
                <a:spcPts val="0"/>
              </a:spcBef>
              <a:spcAft>
                <a:spcPts val="0"/>
              </a:spcAft>
            </a:pPr>
            <a:r>
              <a:rPr lang="en-US" altLang="zh-CN" sz="2000" dirty="0"/>
              <a:t>&gt;	</a:t>
            </a:r>
            <a:r>
              <a:rPr lang="en-US" altLang="zh-CN" sz="2000" b="1" dirty="0">
                <a:solidFill>
                  <a:srgbClr val="DFA000"/>
                </a:solidFill>
              </a:rPr>
              <a:t>&lt;</a:t>
            </a:r>
            <a:r>
              <a:rPr lang="en-US" altLang="zh-CN" sz="2000" b="1" dirty="0" err="1">
                <a:solidFill>
                  <a:srgbClr val="DFA000"/>
                </a:solidFill>
              </a:rPr>
              <a:t>img</a:t>
            </a:r>
            <a:r>
              <a:rPr lang="en-US" altLang="zh-CN" sz="2000" b="1" dirty="0">
                <a:solidFill>
                  <a:srgbClr val="DFA000"/>
                </a:solidFill>
              </a:rPr>
              <a:t>&gt; </a:t>
            </a:r>
            <a:r>
              <a:rPr lang="zh-CN" altLang="en-US" sz="2000" b="1" dirty="0">
                <a:solidFill>
                  <a:srgbClr val="DFA000"/>
                </a:solidFill>
              </a:rPr>
              <a:t>元素：</a:t>
            </a:r>
            <a:r>
              <a:rPr lang="zh-CN" altLang="en-US" sz="2000" dirty="0"/>
              <a:t>这是最基本的图像嵌入元素，用于定义图像。它只包含一个图像源， 不具有根据不同条件选择不同图像的能力。</a:t>
            </a:r>
          </a:p>
          <a:p>
            <a:pPr marL="0" indent="457200" algn="just" eaLnBrk="1" latinLnBrk="0" hangingPunct="1">
              <a:lnSpc>
                <a:spcPct val="150000"/>
              </a:lnSpc>
              <a:spcBef>
                <a:spcPts val="0"/>
              </a:spcBef>
              <a:spcAft>
                <a:spcPts val="0"/>
              </a:spcAft>
            </a:pPr>
            <a:r>
              <a:rPr lang="en-US" altLang="zh-CN" sz="2000" dirty="0"/>
              <a:t>&gt;	</a:t>
            </a:r>
            <a:r>
              <a:rPr lang="en-US" altLang="zh-CN" sz="2000" b="1" dirty="0">
                <a:solidFill>
                  <a:srgbClr val="DFA000"/>
                </a:solidFill>
              </a:rPr>
              <a:t>&lt;picture&gt; </a:t>
            </a:r>
            <a:r>
              <a:rPr lang="zh-CN" altLang="en-US" sz="2000" b="1" dirty="0">
                <a:solidFill>
                  <a:srgbClr val="DFA000"/>
                </a:solidFill>
              </a:rPr>
              <a:t>元素：</a:t>
            </a:r>
            <a:r>
              <a:rPr lang="zh-CN" altLang="en-US" sz="2000" dirty="0"/>
              <a:t>这是一个容器元素，允许开发者根据不同的条件（如屏幕分辨率、设备类型等）来选择最合适的图像源文件。它可以包含多个 </a:t>
            </a:r>
            <a:r>
              <a:rPr lang="en-US" altLang="zh-CN" sz="2000" dirty="0"/>
              <a:t>&lt;source&gt; </a:t>
            </a:r>
            <a:r>
              <a:rPr lang="zh-CN" altLang="en-US" sz="2000" dirty="0"/>
              <a:t>元素和一个后备的 </a:t>
            </a:r>
            <a:r>
              <a:rPr lang="en-US" altLang="zh-CN" sz="2000" dirty="0"/>
              <a:t>&lt;</a:t>
            </a:r>
            <a:r>
              <a:rPr lang="en-US" altLang="zh-CN" sz="2000" dirty="0" err="1"/>
              <a:t>img</a:t>
            </a:r>
            <a:r>
              <a:rPr lang="en-US" altLang="zh-CN" sz="2000" dirty="0"/>
              <a:t>&gt; </a:t>
            </a:r>
            <a:r>
              <a:rPr lang="zh-CN" altLang="en-US" sz="2000" dirty="0"/>
              <a:t>元素，以实现响应式图像设计。</a:t>
            </a:r>
          </a:p>
          <a:p>
            <a:pPr marL="0" indent="457200" algn="just" eaLnBrk="1" latinLnBrk="0" hangingPunct="1">
              <a:lnSpc>
                <a:spcPct val="150000"/>
              </a:lnSpc>
              <a:spcBef>
                <a:spcPts val="0"/>
              </a:spcBef>
              <a:spcAft>
                <a:spcPts val="0"/>
              </a:spcAft>
            </a:pPr>
            <a:r>
              <a:rPr lang="en-US" altLang="zh-CN" sz="2000" dirty="0"/>
              <a:t>&gt;	</a:t>
            </a:r>
            <a:r>
              <a:rPr lang="en-US" altLang="zh-CN" sz="2000" b="1" dirty="0">
                <a:solidFill>
                  <a:srgbClr val="DFA000"/>
                </a:solidFill>
              </a:rPr>
              <a:t>&lt;figure&gt; </a:t>
            </a:r>
            <a:r>
              <a:rPr lang="zh-CN" altLang="en-US" sz="2000" b="1" dirty="0">
                <a:solidFill>
                  <a:srgbClr val="DFA000"/>
                </a:solidFill>
              </a:rPr>
              <a:t>元素：</a:t>
            </a:r>
            <a:r>
              <a:rPr lang="zh-CN" altLang="en-US" sz="2000" dirty="0"/>
              <a:t>这是一个块级容器元素，用于对图像、图表、照片、代码片段等引用内容进行标记和分组。它通常与</a:t>
            </a:r>
            <a:r>
              <a:rPr lang="en-US" altLang="zh-CN" sz="2000" dirty="0"/>
              <a:t>&lt;</a:t>
            </a:r>
            <a:r>
              <a:rPr lang="en-US" altLang="zh-CN" sz="2000" dirty="0" err="1"/>
              <a:t>figcaption</a:t>
            </a:r>
            <a:r>
              <a:rPr lang="en-US" altLang="zh-CN" sz="2000" dirty="0"/>
              <a:t>&gt; </a:t>
            </a:r>
            <a:r>
              <a:rPr lang="zh-CN" altLang="en-US" sz="2000" dirty="0"/>
              <a:t>元素一起使用，以提供对包围内容的说明或标题，有助于提高文档的可访问性和语义化。</a:t>
            </a:r>
          </a:p>
        </p:txBody>
      </p:sp>
    </p:spTree>
    <p:custDataLst>
      <p:tags r:id="rId1"/>
    </p:custDataLst>
    <p:extLst>
      <p:ext uri="{BB962C8B-B14F-4D97-AF65-F5344CB8AC3E}">
        <p14:creationId xmlns:p14="http://schemas.microsoft.com/office/powerpoint/2010/main" val="4161921924"/>
      </p:ext>
    </p:extLst>
  </p:cSld>
  <p:clrMapOvr>
    <a:masterClrMapping/>
  </p:clrMapOvr>
  <p:transition>
    <p:strips dir="l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5.5	</a:t>
            </a:r>
            <a:r>
              <a:rPr lang="zh-CN" altLang="en-US" sz="2400" b="1" i="1" spc="100" noProof="1">
                <a:solidFill>
                  <a:schemeClr val="bg1"/>
                </a:solidFill>
                <a:latin typeface="微软雅黑" panose="020B0503020204020204" pitchFamily="34" charset="-122"/>
              </a:rPr>
              <a:t>嵌入多媒体</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5.5.1 </a:t>
            </a:r>
            <a:r>
              <a:rPr lang="zh-CN" altLang="en-US" sz="2400" b="1" noProof="1">
                <a:solidFill>
                  <a:srgbClr val="7030A0"/>
                </a:solidFill>
                <a:latin typeface="微软雅黑" panose="020B0503020204020204" pitchFamily="34" charset="-122"/>
                <a:sym typeface="+mn-ea"/>
              </a:rPr>
              <a:t>插 入 图 片</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46C2EE96-427B-6134-96C6-521A1BBF5E3F}"/>
              </a:ext>
            </a:extLst>
          </p:cNvPr>
          <p:cNvSpPr txBox="1"/>
          <p:nvPr/>
        </p:nvSpPr>
        <p:spPr>
          <a:xfrm>
            <a:off x="693019" y="1924266"/>
            <a:ext cx="10886173" cy="4803559"/>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&lt;</a:t>
            </a:r>
            <a:r>
              <a:rPr lang="en-US" altLang="zh-CN" sz="2000" dirty="0" err="1"/>
              <a:t>img</a:t>
            </a:r>
            <a:r>
              <a:rPr lang="en-US" altLang="zh-CN" sz="2000" dirty="0"/>
              <a:t>&gt; </a:t>
            </a:r>
            <a:r>
              <a:rPr lang="zh-CN" altLang="en-US" sz="2000" dirty="0"/>
              <a:t>元素在 </a:t>
            </a:r>
            <a:r>
              <a:rPr lang="en-US" altLang="zh-CN" sz="2000" dirty="0"/>
              <a:t>HTML </a:t>
            </a:r>
            <a:r>
              <a:rPr lang="zh-CN" altLang="en-US" sz="2000" dirty="0"/>
              <a:t>中有很多属性，以下是一些常用的属性。</a:t>
            </a:r>
          </a:p>
          <a:p>
            <a:pPr marL="0" indent="457200" algn="just" eaLnBrk="1" latinLnBrk="0" hangingPunct="1">
              <a:lnSpc>
                <a:spcPct val="150000"/>
              </a:lnSpc>
              <a:spcBef>
                <a:spcPts val="0"/>
              </a:spcBef>
              <a:spcAft>
                <a:spcPts val="0"/>
              </a:spcAft>
            </a:pPr>
            <a:r>
              <a:rPr lang="en-US" altLang="zh-CN" dirty="0"/>
              <a:t>&gt; </a:t>
            </a:r>
            <a:r>
              <a:rPr lang="en-US" altLang="zh-CN" dirty="0" err="1"/>
              <a:t>src</a:t>
            </a:r>
            <a:r>
              <a:rPr lang="en-US" altLang="zh-CN" dirty="0"/>
              <a:t> </a:t>
            </a:r>
            <a:r>
              <a:rPr lang="zh-CN" altLang="en-US" dirty="0"/>
              <a:t>：定义图像的 </a:t>
            </a:r>
            <a:r>
              <a:rPr lang="en-US" altLang="zh-CN" dirty="0"/>
              <a:t>URL</a:t>
            </a:r>
            <a:r>
              <a:rPr lang="zh-CN" altLang="en-US" dirty="0"/>
              <a:t>。</a:t>
            </a:r>
            <a:r>
              <a:rPr lang="en-US" altLang="zh-CN" dirty="0" err="1"/>
              <a:t>src</a:t>
            </a:r>
            <a:r>
              <a:rPr lang="en-US" altLang="zh-CN" dirty="0"/>
              <a:t> </a:t>
            </a:r>
            <a:r>
              <a:rPr lang="zh-CN" altLang="en-US" dirty="0"/>
              <a:t>属性是必须的，它指定了图像文件的地址，可以是与网站文件相对的路径，也可以是一个完整的 </a:t>
            </a:r>
            <a:r>
              <a:rPr lang="en-US" altLang="zh-CN" dirty="0"/>
              <a:t>URL</a:t>
            </a:r>
            <a:r>
              <a:rPr lang="zh-CN" altLang="en-US" dirty="0"/>
              <a:t>。没有 </a:t>
            </a:r>
            <a:r>
              <a:rPr lang="en-US" altLang="zh-CN" dirty="0" err="1"/>
              <a:t>src</a:t>
            </a:r>
            <a:r>
              <a:rPr lang="en-US" altLang="zh-CN" dirty="0"/>
              <a:t> </a:t>
            </a:r>
            <a:r>
              <a:rPr lang="zh-CN" altLang="en-US" dirty="0"/>
              <a:t>属性，</a:t>
            </a:r>
            <a:r>
              <a:rPr lang="en-US" altLang="zh-CN" dirty="0"/>
              <a:t>&lt;</a:t>
            </a:r>
            <a:r>
              <a:rPr lang="en-US" altLang="zh-CN" dirty="0" err="1"/>
              <a:t>img</a:t>
            </a:r>
            <a:r>
              <a:rPr lang="en-US" altLang="zh-CN" dirty="0"/>
              <a:t>&gt; </a:t>
            </a:r>
            <a:r>
              <a:rPr lang="zh-CN" altLang="en-US" dirty="0"/>
              <a:t>元素将无法加载任何图像。</a:t>
            </a:r>
          </a:p>
          <a:p>
            <a:pPr marL="0" indent="457200" algn="just" eaLnBrk="1" latinLnBrk="0" hangingPunct="1">
              <a:lnSpc>
                <a:spcPct val="150000"/>
              </a:lnSpc>
              <a:spcBef>
                <a:spcPts val="0"/>
              </a:spcBef>
              <a:spcAft>
                <a:spcPts val="0"/>
              </a:spcAft>
            </a:pPr>
            <a:r>
              <a:rPr lang="en-US" altLang="zh-CN" dirty="0"/>
              <a:t>&gt;	alt </a:t>
            </a:r>
            <a:r>
              <a:rPr lang="zh-CN" altLang="en-US" dirty="0"/>
              <a:t>：定义在图像无法显示时的替代文本。当图像因某些原因无法显示时，这段文本将显示给用户。</a:t>
            </a:r>
          </a:p>
          <a:p>
            <a:pPr marL="0" indent="457200" algn="just" eaLnBrk="1" latinLnBrk="0" hangingPunct="1">
              <a:lnSpc>
                <a:spcPct val="150000"/>
              </a:lnSpc>
              <a:spcBef>
                <a:spcPts val="0"/>
              </a:spcBef>
              <a:spcAft>
                <a:spcPts val="0"/>
              </a:spcAft>
            </a:pPr>
            <a:r>
              <a:rPr lang="en-US" altLang="zh-CN" dirty="0"/>
              <a:t>&gt; title</a:t>
            </a:r>
            <a:r>
              <a:rPr lang="zh-CN" altLang="en-US" dirty="0"/>
              <a:t>：定义鼠标指针悬停在图像上时的文本。</a:t>
            </a:r>
          </a:p>
          <a:p>
            <a:pPr marL="0" indent="457200" algn="just" eaLnBrk="1" latinLnBrk="0" hangingPunct="1">
              <a:lnSpc>
                <a:spcPct val="150000"/>
              </a:lnSpc>
              <a:spcBef>
                <a:spcPts val="0"/>
              </a:spcBef>
              <a:spcAft>
                <a:spcPts val="0"/>
              </a:spcAft>
            </a:pPr>
            <a:r>
              <a:rPr lang="en-US" altLang="zh-CN" dirty="0"/>
              <a:t>&gt; width</a:t>
            </a:r>
            <a:r>
              <a:rPr lang="zh-CN" altLang="en-US" dirty="0"/>
              <a:t>：定义图像的宽度。</a:t>
            </a:r>
          </a:p>
          <a:p>
            <a:pPr marL="0" indent="457200" algn="just" eaLnBrk="1" latinLnBrk="0" hangingPunct="1">
              <a:lnSpc>
                <a:spcPct val="150000"/>
              </a:lnSpc>
              <a:spcBef>
                <a:spcPts val="0"/>
              </a:spcBef>
              <a:spcAft>
                <a:spcPts val="0"/>
              </a:spcAft>
            </a:pPr>
            <a:r>
              <a:rPr lang="en-US" altLang="zh-CN" dirty="0"/>
              <a:t>&gt; height</a:t>
            </a:r>
            <a:r>
              <a:rPr lang="zh-CN" altLang="en-US" dirty="0"/>
              <a:t>：定义图像的高度。</a:t>
            </a:r>
          </a:p>
          <a:p>
            <a:pPr marL="0" indent="457200" algn="just" eaLnBrk="1" latinLnBrk="0" hangingPunct="1">
              <a:lnSpc>
                <a:spcPct val="150000"/>
              </a:lnSpc>
              <a:spcBef>
                <a:spcPts val="0"/>
              </a:spcBef>
              <a:spcAft>
                <a:spcPts val="0"/>
              </a:spcAft>
            </a:pPr>
            <a:r>
              <a:rPr lang="en-US" altLang="zh-CN" dirty="0"/>
              <a:t>&gt; loading </a:t>
            </a:r>
            <a:r>
              <a:rPr lang="zh-CN" altLang="en-US" dirty="0"/>
              <a:t>：用于控制图像的加载行为，例如，可以设置为“ </a:t>
            </a:r>
            <a:r>
              <a:rPr lang="en-US" altLang="zh-CN" dirty="0"/>
              <a:t>lazy”</a:t>
            </a:r>
            <a:r>
              <a:rPr lang="zh-CN" altLang="en-US" dirty="0"/>
              <a:t>来实现图片的懒加载，从而提升页面的加载速度。</a:t>
            </a:r>
          </a:p>
          <a:p>
            <a:pPr marL="0" indent="457200" algn="just" eaLnBrk="1" latinLnBrk="0" hangingPunct="1">
              <a:lnSpc>
                <a:spcPct val="150000"/>
              </a:lnSpc>
              <a:spcBef>
                <a:spcPts val="0"/>
              </a:spcBef>
              <a:spcAft>
                <a:spcPts val="0"/>
              </a:spcAft>
            </a:pPr>
            <a:r>
              <a:rPr lang="en-US" altLang="zh-CN" dirty="0"/>
              <a:t>&gt; </a:t>
            </a:r>
            <a:r>
              <a:rPr lang="en-US" altLang="zh-CN" dirty="0" err="1"/>
              <a:t>referrerpolicy</a:t>
            </a:r>
            <a:r>
              <a:rPr lang="zh-CN" altLang="en-US" dirty="0"/>
              <a:t>：用于控制图像请求的引用策略，可以帮助管理隐私设置。</a:t>
            </a:r>
          </a:p>
          <a:p>
            <a:pPr marL="0" indent="457200" algn="just" eaLnBrk="1" latinLnBrk="0" hangingPunct="1">
              <a:lnSpc>
                <a:spcPct val="150000"/>
              </a:lnSpc>
              <a:spcBef>
                <a:spcPts val="0"/>
              </a:spcBef>
              <a:spcAft>
                <a:spcPts val="0"/>
              </a:spcAft>
            </a:pPr>
            <a:r>
              <a:rPr lang="en-US" altLang="zh-CN" dirty="0"/>
              <a:t>&gt; </a:t>
            </a:r>
            <a:r>
              <a:rPr lang="en-US" altLang="zh-CN" dirty="0" err="1"/>
              <a:t>crossorigin</a:t>
            </a:r>
            <a:r>
              <a:rPr lang="en-US" altLang="zh-CN" dirty="0"/>
              <a:t> </a:t>
            </a:r>
            <a:r>
              <a:rPr lang="zh-CN" altLang="en-US" dirty="0"/>
              <a:t>：用于指定图像的跨域属性，对于需要访问图像像素数据的操作（如</a:t>
            </a:r>
            <a:r>
              <a:rPr lang="en-US" altLang="zh-CN" dirty="0"/>
              <a:t>Canvas</a:t>
            </a:r>
            <a:r>
              <a:rPr lang="zh-CN" altLang="en-US" dirty="0"/>
              <a:t>）非常有用。</a:t>
            </a:r>
            <a:endParaRPr lang="zh-CN" altLang="en-US" sz="2000" dirty="0"/>
          </a:p>
        </p:txBody>
      </p:sp>
      <p:sp>
        <p:nvSpPr>
          <p:cNvPr id="3" name="文本框 2">
            <a:extLst>
              <a:ext uri="{FF2B5EF4-FFF2-40B4-BE49-F238E27FC236}">
                <a16:creationId xmlns:a16="http://schemas.microsoft.com/office/drawing/2014/main" id="{52748065-7DA8-857E-81FB-36A68BC3B1C4}"/>
              </a:ext>
            </a:extLst>
          </p:cNvPr>
          <p:cNvSpPr txBox="1">
            <a:spLocks noChangeArrowheads="1"/>
          </p:cNvSpPr>
          <p:nvPr/>
        </p:nvSpPr>
        <p:spPr bwMode="auto">
          <a:xfrm>
            <a:off x="1460183" y="1199476"/>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插入位图图像</a:t>
            </a:r>
          </a:p>
        </p:txBody>
      </p:sp>
      <p:grpSp>
        <p:nvGrpSpPr>
          <p:cNvPr id="5" name="组合 4">
            <a:extLst>
              <a:ext uri="{FF2B5EF4-FFF2-40B4-BE49-F238E27FC236}">
                <a16:creationId xmlns:a16="http://schemas.microsoft.com/office/drawing/2014/main" id="{83977851-D201-D596-ED44-0ADF5D58FF3E}"/>
              </a:ext>
            </a:extLst>
          </p:cNvPr>
          <p:cNvGrpSpPr/>
          <p:nvPr/>
        </p:nvGrpSpPr>
        <p:grpSpPr>
          <a:xfrm>
            <a:off x="877888" y="1199159"/>
            <a:ext cx="1003300" cy="722312"/>
            <a:chOff x="877888" y="1586140"/>
            <a:chExt cx="1003300" cy="722312"/>
          </a:xfrm>
        </p:grpSpPr>
        <p:sp>
          <p:nvSpPr>
            <p:cNvPr id="9" name="íṩľíḍè-Freeform: Shape 9">
              <a:extLst>
                <a:ext uri="{FF2B5EF4-FFF2-40B4-BE49-F238E27FC236}">
                  <a16:creationId xmlns:a16="http://schemas.microsoft.com/office/drawing/2014/main" id="{4D2B6034-2352-AAC8-6810-54BFD45B3A3A}"/>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íṩľíḍè-Oval 10">
              <a:extLst>
                <a:ext uri="{FF2B5EF4-FFF2-40B4-BE49-F238E27FC236}">
                  <a16:creationId xmlns:a16="http://schemas.microsoft.com/office/drawing/2014/main" id="{74EE9E9A-75B3-8793-36F1-20DB31B6C6D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2267097432"/>
      </p:ext>
    </p:extLst>
  </p:cSld>
  <p:clrMapOvr>
    <a:masterClrMapping/>
  </p:clrMapOvr>
  <p:transition>
    <p:strips dir="ld"/>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5.5	</a:t>
            </a:r>
            <a:r>
              <a:rPr lang="zh-CN" altLang="en-US" sz="2400" b="1" i="1" spc="100" noProof="1">
                <a:solidFill>
                  <a:schemeClr val="bg1"/>
                </a:solidFill>
                <a:latin typeface="微软雅黑" panose="020B0503020204020204" pitchFamily="34" charset="-122"/>
              </a:rPr>
              <a:t>嵌入多媒体</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5.5.1 </a:t>
            </a:r>
            <a:r>
              <a:rPr lang="zh-CN" altLang="en-US" sz="2400" b="1" noProof="1">
                <a:solidFill>
                  <a:srgbClr val="7030A0"/>
                </a:solidFill>
                <a:latin typeface="微软雅黑" panose="020B0503020204020204" pitchFamily="34" charset="-122"/>
                <a:sym typeface="+mn-ea"/>
              </a:rPr>
              <a:t>插 入 图 片</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52748065-7DA8-857E-81FB-36A68BC3B1C4}"/>
              </a:ext>
            </a:extLst>
          </p:cNvPr>
          <p:cNvSpPr txBox="1">
            <a:spLocks noChangeArrowheads="1"/>
          </p:cNvSpPr>
          <p:nvPr/>
        </p:nvSpPr>
        <p:spPr bwMode="auto">
          <a:xfrm>
            <a:off x="1460183" y="1199476"/>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插入位图图像</a:t>
            </a:r>
          </a:p>
        </p:txBody>
      </p:sp>
      <p:grpSp>
        <p:nvGrpSpPr>
          <p:cNvPr id="5" name="组合 4">
            <a:extLst>
              <a:ext uri="{FF2B5EF4-FFF2-40B4-BE49-F238E27FC236}">
                <a16:creationId xmlns:a16="http://schemas.microsoft.com/office/drawing/2014/main" id="{83977851-D201-D596-ED44-0ADF5D58FF3E}"/>
              </a:ext>
            </a:extLst>
          </p:cNvPr>
          <p:cNvGrpSpPr/>
          <p:nvPr/>
        </p:nvGrpSpPr>
        <p:grpSpPr>
          <a:xfrm>
            <a:off x="877888" y="1199159"/>
            <a:ext cx="1003300" cy="722312"/>
            <a:chOff x="877888" y="1586140"/>
            <a:chExt cx="1003300" cy="722312"/>
          </a:xfrm>
        </p:grpSpPr>
        <p:sp>
          <p:nvSpPr>
            <p:cNvPr id="9" name="íṩľíḍè-Freeform: Shape 9">
              <a:extLst>
                <a:ext uri="{FF2B5EF4-FFF2-40B4-BE49-F238E27FC236}">
                  <a16:creationId xmlns:a16="http://schemas.microsoft.com/office/drawing/2014/main" id="{4D2B6034-2352-AAC8-6810-54BFD45B3A3A}"/>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íṩľíḍè-Oval 10">
              <a:extLst>
                <a:ext uri="{FF2B5EF4-FFF2-40B4-BE49-F238E27FC236}">
                  <a16:creationId xmlns:a16="http://schemas.microsoft.com/office/drawing/2014/main" id="{74EE9E9A-75B3-8793-36F1-20DB31B6C6D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pic>
        <p:nvPicPr>
          <p:cNvPr id="6" name="图片 5">
            <a:extLst>
              <a:ext uri="{FF2B5EF4-FFF2-40B4-BE49-F238E27FC236}">
                <a16:creationId xmlns:a16="http://schemas.microsoft.com/office/drawing/2014/main" id="{01FD1420-188B-BC2B-054C-76E10B4B46CA}"/>
              </a:ext>
            </a:extLst>
          </p:cNvPr>
          <p:cNvPicPr>
            <a:picLocks noChangeAspect="1"/>
          </p:cNvPicPr>
          <p:nvPr/>
        </p:nvPicPr>
        <p:blipFill>
          <a:blip r:embed="rId4"/>
          <a:stretch>
            <a:fillRect/>
          </a:stretch>
        </p:blipFill>
        <p:spPr>
          <a:xfrm>
            <a:off x="322496" y="2772783"/>
            <a:ext cx="6139676" cy="2348051"/>
          </a:xfrm>
          <a:prstGeom prst="rect">
            <a:avLst/>
          </a:prstGeom>
        </p:spPr>
      </p:pic>
      <p:pic>
        <p:nvPicPr>
          <p:cNvPr id="13" name="图片 12">
            <a:extLst>
              <a:ext uri="{FF2B5EF4-FFF2-40B4-BE49-F238E27FC236}">
                <a16:creationId xmlns:a16="http://schemas.microsoft.com/office/drawing/2014/main" id="{6C896EA5-8168-C1C7-BB4B-376B3D2910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8691" y="1489683"/>
            <a:ext cx="3805045" cy="2258100"/>
          </a:xfrm>
          <a:prstGeom prst="rect">
            <a:avLst/>
          </a:prstGeom>
        </p:spPr>
      </p:pic>
      <p:pic>
        <p:nvPicPr>
          <p:cNvPr id="15" name="图片 14">
            <a:extLst>
              <a:ext uri="{FF2B5EF4-FFF2-40B4-BE49-F238E27FC236}">
                <a16:creationId xmlns:a16="http://schemas.microsoft.com/office/drawing/2014/main" id="{09ADF636-E248-FFBB-304D-9499B2D26EA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68690" y="4379774"/>
            <a:ext cx="3805045" cy="2348051"/>
          </a:xfrm>
          <a:prstGeom prst="rect">
            <a:avLst/>
          </a:prstGeom>
        </p:spPr>
      </p:pic>
      <p:sp>
        <p:nvSpPr>
          <p:cNvPr id="16" name="文本框 15">
            <a:extLst>
              <a:ext uri="{FF2B5EF4-FFF2-40B4-BE49-F238E27FC236}">
                <a16:creationId xmlns:a16="http://schemas.microsoft.com/office/drawing/2014/main" id="{9A6A670A-5C36-23FB-C9FC-19F5544515AA}"/>
              </a:ext>
            </a:extLst>
          </p:cNvPr>
          <p:cNvSpPr txBox="1"/>
          <p:nvPr/>
        </p:nvSpPr>
        <p:spPr>
          <a:xfrm>
            <a:off x="6400073" y="3850294"/>
            <a:ext cx="4254366" cy="426969"/>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b="1" dirty="0">
                <a:solidFill>
                  <a:srgbClr val="7030A0"/>
                </a:solidFill>
              </a:rPr>
              <a:t>当页面中的图像无法加载时的网页效果</a:t>
            </a:r>
            <a:r>
              <a:rPr lang="en-US" altLang="zh-CN" sz="1600" b="1" dirty="0">
                <a:solidFill>
                  <a:srgbClr val="7030A0"/>
                </a:solidFill>
              </a:rPr>
              <a:t>:</a:t>
            </a:r>
            <a:endParaRPr lang="zh-CN" altLang="en-US" sz="1600" b="1" dirty="0">
              <a:solidFill>
                <a:srgbClr val="7030A0"/>
              </a:solidFill>
            </a:endParaRPr>
          </a:p>
        </p:txBody>
      </p:sp>
    </p:spTree>
    <p:custDataLst>
      <p:tags r:id="rId1"/>
    </p:custDataLst>
    <p:extLst>
      <p:ext uri="{BB962C8B-B14F-4D97-AF65-F5344CB8AC3E}">
        <p14:creationId xmlns:p14="http://schemas.microsoft.com/office/powerpoint/2010/main" val="2655414664"/>
      </p:ext>
    </p:extLst>
  </p:cSld>
  <p:clrMapOvr>
    <a:masterClrMapping/>
  </p:clrMapOvr>
  <p:transition>
    <p:strips dir="l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5.5	</a:t>
            </a:r>
            <a:r>
              <a:rPr lang="zh-CN" altLang="en-US" sz="2400" b="1" i="1" spc="100" noProof="1">
                <a:solidFill>
                  <a:schemeClr val="bg1"/>
                </a:solidFill>
                <a:latin typeface="微软雅黑" panose="020B0503020204020204" pitchFamily="34" charset="-122"/>
              </a:rPr>
              <a:t>嵌入多媒体</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5.5.1 </a:t>
            </a:r>
            <a:r>
              <a:rPr lang="zh-CN" altLang="en-US" sz="2400" b="1" noProof="1">
                <a:solidFill>
                  <a:srgbClr val="7030A0"/>
                </a:solidFill>
                <a:latin typeface="微软雅黑" panose="020B0503020204020204" pitchFamily="34" charset="-122"/>
                <a:sym typeface="+mn-ea"/>
              </a:rPr>
              <a:t>插 入 图 片</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58F0684-29BD-CE04-40C9-7FBEDBD35249}"/>
              </a:ext>
            </a:extLst>
          </p:cNvPr>
          <p:cNvSpPr txBox="1">
            <a:spLocks noChangeArrowheads="1"/>
          </p:cNvSpPr>
          <p:nvPr/>
        </p:nvSpPr>
        <p:spPr bwMode="auto">
          <a:xfrm>
            <a:off x="1460183" y="1199476"/>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插入矢量图像</a:t>
            </a:r>
          </a:p>
        </p:txBody>
      </p:sp>
      <p:grpSp>
        <p:nvGrpSpPr>
          <p:cNvPr id="6" name="组合 5">
            <a:extLst>
              <a:ext uri="{FF2B5EF4-FFF2-40B4-BE49-F238E27FC236}">
                <a16:creationId xmlns:a16="http://schemas.microsoft.com/office/drawing/2014/main" id="{85AE2DCD-D589-198F-C11E-4E6D32B5E182}"/>
              </a:ext>
            </a:extLst>
          </p:cNvPr>
          <p:cNvGrpSpPr/>
          <p:nvPr/>
        </p:nvGrpSpPr>
        <p:grpSpPr>
          <a:xfrm>
            <a:off x="877888" y="1199159"/>
            <a:ext cx="1003300" cy="722312"/>
            <a:chOff x="877888" y="1586140"/>
            <a:chExt cx="1003300" cy="722312"/>
          </a:xfrm>
        </p:grpSpPr>
        <p:sp>
          <p:nvSpPr>
            <p:cNvPr id="7" name="íṩľíḍè-Freeform: Shape 9">
              <a:extLst>
                <a:ext uri="{FF2B5EF4-FFF2-40B4-BE49-F238E27FC236}">
                  <a16:creationId xmlns:a16="http://schemas.microsoft.com/office/drawing/2014/main" id="{A2F4D64F-AEB9-EC3A-B963-B1F379359C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íṩľíḍè-Oval 10">
              <a:extLst>
                <a:ext uri="{FF2B5EF4-FFF2-40B4-BE49-F238E27FC236}">
                  <a16:creationId xmlns:a16="http://schemas.microsoft.com/office/drawing/2014/main" id="{B503861C-6957-2BBE-22A5-D8216CB0412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2" name="文本框 1">
            <a:extLst>
              <a:ext uri="{FF2B5EF4-FFF2-40B4-BE49-F238E27FC236}">
                <a16:creationId xmlns:a16="http://schemas.microsoft.com/office/drawing/2014/main" id="{46C2EE96-427B-6134-96C6-521A1BBF5E3F}"/>
              </a:ext>
            </a:extLst>
          </p:cNvPr>
          <p:cNvSpPr txBox="1"/>
          <p:nvPr/>
        </p:nvSpPr>
        <p:spPr>
          <a:xfrm>
            <a:off x="1452916" y="1924267"/>
            <a:ext cx="9286167" cy="373425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000" dirty="0"/>
              <a:t>SVG</a:t>
            </a:r>
            <a:r>
              <a:rPr lang="zh-CN" altLang="en-US" sz="2000" dirty="0"/>
              <a:t>（</a:t>
            </a:r>
            <a:r>
              <a:rPr lang="en-US" altLang="zh-CN" sz="2000" dirty="0"/>
              <a:t>scalable vector graphics</a:t>
            </a:r>
            <a:r>
              <a:rPr lang="zh-CN" altLang="en-US" sz="2000" dirty="0"/>
              <a:t>）是一种基于 </a:t>
            </a:r>
            <a:r>
              <a:rPr lang="en-US" altLang="zh-CN" sz="2000" dirty="0"/>
              <a:t>XML </a:t>
            </a:r>
            <a:r>
              <a:rPr lang="zh-CN" altLang="en-US" sz="2000" dirty="0"/>
              <a:t>的矢量图像格式，可以无损缩放， 适用于高清显示屏。与位图图像（如 </a:t>
            </a:r>
            <a:r>
              <a:rPr lang="en-US" altLang="zh-CN" sz="2000" dirty="0"/>
              <a:t>JPEG</a:t>
            </a:r>
            <a:r>
              <a:rPr lang="zh-CN" altLang="en-US" sz="2000" dirty="0"/>
              <a:t>、</a:t>
            </a:r>
            <a:r>
              <a:rPr lang="en-US" altLang="zh-CN" sz="2000" dirty="0"/>
              <a:t>PNG </a:t>
            </a:r>
            <a:r>
              <a:rPr lang="zh-CN" altLang="en-US" sz="2000" dirty="0"/>
              <a:t>等格式的图像）相比，</a:t>
            </a:r>
            <a:r>
              <a:rPr lang="en-US" altLang="zh-CN" sz="2000" dirty="0"/>
              <a:t>SVG </a:t>
            </a:r>
            <a:r>
              <a:rPr lang="zh-CN" altLang="en-US" sz="2000" dirty="0"/>
              <a:t>图像具有更高的清晰度和可伸缩性。</a:t>
            </a:r>
            <a:endParaRPr lang="en-US" altLang="zh-CN" sz="2000" dirty="0"/>
          </a:p>
          <a:p>
            <a:pPr marL="0" indent="457200" algn="just" eaLnBrk="1" latinLnBrk="0" hangingPunct="1">
              <a:lnSpc>
                <a:spcPct val="150000"/>
              </a:lnSpc>
              <a:spcBef>
                <a:spcPts val="0"/>
              </a:spcBef>
              <a:spcAft>
                <a:spcPts val="0"/>
              </a:spcAft>
            </a:pPr>
            <a:r>
              <a:rPr lang="zh-CN" altLang="en-US" sz="2000" dirty="0"/>
              <a:t>在 </a:t>
            </a:r>
            <a:r>
              <a:rPr lang="en-US" altLang="zh-CN" sz="2000" dirty="0"/>
              <a:t>HTML5 </a:t>
            </a:r>
            <a:r>
              <a:rPr lang="zh-CN" altLang="en-US" sz="2000" dirty="0"/>
              <a:t>中，</a:t>
            </a:r>
            <a:r>
              <a:rPr lang="en-US" altLang="zh-CN" sz="2000" dirty="0"/>
              <a:t>&lt;</a:t>
            </a:r>
            <a:r>
              <a:rPr lang="en-US" altLang="zh-CN" sz="2000" dirty="0" err="1"/>
              <a:t>svg</a:t>
            </a:r>
            <a:r>
              <a:rPr lang="en-US" altLang="zh-CN" sz="2000" dirty="0"/>
              <a:t>&gt; </a:t>
            </a:r>
            <a:r>
              <a:rPr lang="zh-CN" altLang="en-US" sz="2000" dirty="0"/>
              <a:t>元素是 </a:t>
            </a:r>
            <a:r>
              <a:rPr lang="en-US" altLang="zh-CN" sz="2000" dirty="0"/>
              <a:t>SVG </a:t>
            </a:r>
            <a:r>
              <a:rPr lang="zh-CN" altLang="en-US" sz="2000" dirty="0"/>
              <a:t>图形的容器，它提供了丰富的功能用于绘制路径、形状、文本和复杂的图形图像。除矢量图形形状外，</a:t>
            </a:r>
            <a:r>
              <a:rPr lang="en-US" altLang="zh-CN" sz="2000" dirty="0"/>
              <a:t>SVG </a:t>
            </a:r>
            <a:r>
              <a:rPr lang="zh-CN" altLang="en-US" sz="2000" dirty="0"/>
              <a:t>还支持嵌入图像和文本对象，其功能集包括嵌套转换、剪切路径、</a:t>
            </a:r>
            <a:r>
              <a:rPr lang="en-US" altLang="zh-CN" sz="2000" dirty="0"/>
              <a:t>Alpha </a:t>
            </a:r>
            <a:r>
              <a:rPr lang="zh-CN" altLang="en-US" sz="2000" dirty="0"/>
              <a:t>蒙版、滤镜效果和模板对象等高级特性。</a:t>
            </a:r>
          </a:p>
        </p:txBody>
      </p:sp>
    </p:spTree>
    <p:custDataLst>
      <p:tags r:id="rId1"/>
    </p:custDataLst>
    <p:extLst>
      <p:ext uri="{BB962C8B-B14F-4D97-AF65-F5344CB8AC3E}">
        <p14:creationId xmlns:p14="http://schemas.microsoft.com/office/powerpoint/2010/main" val="1813001732"/>
      </p:ext>
    </p:extLst>
  </p:cSld>
  <p:clrMapOvr>
    <a:masterClrMapping/>
  </p:clrMapOvr>
  <p:transition>
    <p:strips dir="l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5.5	</a:t>
            </a:r>
            <a:r>
              <a:rPr lang="zh-CN" altLang="en-US" sz="2400" b="1" i="1" spc="100" noProof="1">
                <a:solidFill>
                  <a:schemeClr val="bg1"/>
                </a:solidFill>
                <a:latin typeface="微软雅黑" panose="020B0503020204020204" pitchFamily="34" charset="-122"/>
              </a:rPr>
              <a:t>嵌入多媒体</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5.5.1 </a:t>
            </a:r>
            <a:r>
              <a:rPr lang="zh-CN" altLang="en-US" sz="2400" b="1" noProof="1">
                <a:solidFill>
                  <a:srgbClr val="7030A0"/>
                </a:solidFill>
                <a:latin typeface="微软雅黑" panose="020B0503020204020204" pitchFamily="34" charset="-122"/>
                <a:sym typeface="+mn-ea"/>
              </a:rPr>
              <a:t>插 入 图 片</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58F0684-29BD-CE04-40C9-7FBEDBD35249}"/>
              </a:ext>
            </a:extLst>
          </p:cNvPr>
          <p:cNvSpPr txBox="1">
            <a:spLocks noChangeArrowheads="1"/>
          </p:cNvSpPr>
          <p:nvPr/>
        </p:nvSpPr>
        <p:spPr bwMode="auto">
          <a:xfrm>
            <a:off x="1460183" y="1199476"/>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插入矢量图像</a:t>
            </a:r>
          </a:p>
        </p:txBody>
      </p:sp>
      <p:grpSp>
        <p:nvGrpSpPr>
          <p:cNvPr id="6" name="组合 5">
            <a:extLst>
              <a:ext uri="{FF2B5EF4-FFF2-40B4-BE49-F238E27FC236}">
                <a16:creationId xmlns:a16="http://schemas.microsoft.com/office/drawing/2014/main" id="{85AE2DCD-D589-198F-C11E-4E6D32B5E182}"/>
              </a:ext>
            </a:extLst>
          </p:cNvPr>
          <p:cNvGrpSpPr/>
          <p:nvPr/>
        </p:nvGrpSpPr>
        <p:grpSpPr>
          <a:xfrm>
            <a:off x="877888" y="1199159"/>
            <a:ext cx="1003300" cy="722312"/>
            <a:chOff x="877888" y="1586140"/>
            <a:chExt cx="1003300" cy="722312"/>
          </a:xfrm>
        </p:grpSpPr>
        <p:sp>
          <p:nvSpPr>
            <p:cNvPr id="7" name="íṩľíḍè-Freeform: Shape 9">
              <a:extLst>
                <a:ext uri="{FF2B5EF4-FFF2-40B4-BE49-F238E27FC236}">
                  <a16:creationId xmlns:a16="http://schemas.microsoft.com/office/drawing/2014/main" id="{A2F4D64F-AEB9-EC3A-B963-B1F379359C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íṩľíḍè-Oval 10">
              <a:extLst>
                <a:ext uri="{FF2B5EF4-FFF2-40B4-BE49-F238E27FC236}">
                  <a16:creationId xmlns:a16="http://schemas.microsoft.com/office/drawing/2014/main" id="{B503861C-6957-2BBE-22A5-D8216CB0412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pic>
        <p:nvPicPr>
          <p:cNvPr id="5" name="图片 4">
            <a:extLst>
              <a:ext uri="{FF2B5EF4-FFF2-40B4-BE49-F238E27FC236}">
                <a16:creationId xmlns:a16="http://schemas.microsoft.com/office/drawing/2014/main" id="{A028D18B-7D23-573F-1DB5-62E7F9CB1BCB}"/>
              </a:ext>
            </a:extLst>
          </p:cNvPr>
          <p:cNvPicPr>
            <a:picLocks noChangeAspect="1"/>
          </p:cNvPicPr>
          <p:nvPr/>
        </p:nvPicPr>
        <p:blipFill>
          <a:blip r:embed="rId4"/>
          <a:stretch>
            <a:fillRect/>
          </a:stretch>
        </p:blipFill>
        <p:spPr>
          <a:xfrm>
            <a:off x="1111718" y="2336107"/>
            <a:ext cx="9968564" cy="980075"/>
          </a:xfrm>
          <a:prstGeom prst="rect">
            <a:avLst/>
          </a:prstGeom>
        </p:spPr>
      </p:pic>
      <p:pic>
        <p:nvPicPr>
          <p:cNvPr id="10" name="图片 9">
            <a:extLst>
              <a:ext uri="{FF2B5EF4-FFF2-40B4-BE49-F238E27FC236}">
                <a16:creationId xmlns:a16="http://schemas.microsoft.com/office/drawing/2014/main" id="{818EEA4B-4FCF-06D4-A2AF-174E73AB40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70550" y="3672836"/>
            <a:ext cx="5450900" cy="2426122"/>
          </a:xfrm>
          <a:prstGeom prst="rect">
            <a:avLst/>
          </a:prstGeom>
        </p:spPr>
      </p:pic>
    </p:spTree>
    <p:custDataLst>
      <p:tags r:id="rId1"/>
    </p:custDataLst>
    <p:extLst>
      <p:ext uri="{BB962C8B-B14F-4D97-AF65-F5344CB8AC3E}">
        <p14:creationId xmlns:p14="http://schemas.microsoft.com/office/powerpoint/2010/main" val="1070933367"/>
      </p:ext>
    </p:extLst>
  </p:cSld>
  <p:clrMapOvr>
    <a:masterClrMapping/>
  </p:clrMapOvr>
  <p:transition>
    <p:strips dir="l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5.5	</a:t>
            </a:r>
            <a:r>
              <a:rPr lang="zh-CN" altLang="en-US" sz="2400" b="1" i="1" spc="100" noProof="1">
                <a:solidFill>
                  <a:schemeClr val="bg1"/>
                </a:solidFill>
                <a:latin typeface="微软雅黑" panose="020B0503020204020204" pitchFamily="34" charset="-122"/>
              </a:rPr>
              <a:t>嵌入多媒体</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5.5.1 </a:t>
            </a:r>
            <a:r>
              <a:rPr lang="zh-CN" altLang="en-US" sz="2400" b="1" noProof="1">
                <a:solidFill>
                  <a:srgbClr val="7030A0"/>
                </a:solidFill>
                <a:latin typeface="微软雅黑" panose="020B0503020204020204" pitchFamily="34" charset="-122"/>
                <a:sym typeface="+mn-ea"/>
              </a:rPr>
              <a:t>插 入 图 片</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58F0684-29BD-CE04-40C9-7FBEDBD35249}"/>
              </a:ext>
            </a:extLst>
          </p:cNvPr>
          <p:cNvSpPr txBox="1">
            <a:spLocks noChangeArrowheads="1"/>
          </p:cNvSpPr>
          <p:nvPr/>
        </p:nvSpPr>
        <p:spPr bwMode="auto">
          <a:xfrm>
            <a:off x="1460183" y="1199476"/>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绘图技术</a:t>
            </a:r>
          </a:p>
        </p:txBody>
      </p:sp>
      <p:grpSp>
        <p:nvGrpSpPr>
          <p:cNvPr id="6" name="组合 5">
            <a:extLst>
              <a:ext uri="{FF2B5EF4-FFF2-40B4-BE49-F238E27FC236}">
                <a16:creationId xmlns:a16="http://schemas.microsoft.com/office/drawing/2014/main" id="{85AE2DCD-D589-198F-C11E-4E6D32B5E182}"/>
              </a:ext>
            </a:extLst>
          </p:cNvPr>
          <p:cNvGrpSpPr/>
          <p:nvPr/>
        </p:nvGrpSpPr>
        <p:grpSpPr>
          <a:xfrm>
            <a:off x="877888" y="1199159"/>
            <a:ext cx="1003300" cy="722312"/>
            <a:chOff x="877888" y="1586140"/>
            <a:chExt cx="1003300" cy="722312"/>
          </a:xfrm>
        </p:grpSpPr>
        <p:sp>
          <p:nvSpPr>
            <p:cNvPr id="7" name="íṩľíḍè-Freeform: Shape 9">
              <a:extLst>
                <a:ext uri="{FF2B5EF4-FFF2-40B4-BE49-F238E27FC236}">
                  <a16:creationId xmlns:a16="http://schemas.microsoft.com/office/drawing/2014/main" id="{A2F4D64F-AEB9-EC3A-B963-B1F379359C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íṩľíḍè-Oval 10">
              <a:extLst>
                <a:ext uri="{FF2B5EF4-FFF2-40B4-BE49-F238E27FC236}">
                  <a16:creationId xmlns:a16="http://schemas.microsoft.com/office/drawing/2014/main" id="{B503861C-6957-2BBE-22A5-D8216CB0412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2" name="文本框 1">
            <a:extLst>
              <a:ext uri="{FF2B5EF4-FFF2-40B4-BE49-F238E27FC236}">
                <a16:creationId xmlns:a16="http://schemas.microsoft.com/office/drawing/2014/main" id="{46C2EE96-427B-6134-96C6-521A1BBF5E3F}"/>
              </a:ext>
            </a:extLst>
          </p:cNvPr>
          <p:cNvSpPr txBox="1"/>
          <p:nvPr/>
        </p:nvSpPr>
        <p:spPr>
          <a:xfrm>
            <a:off x="1452916" y="1924267"/>
            <a:ext cx="9286167" cy="3734258"/>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在 </a:t>
            </a:r>
            <a:r>
              <a:rPr lang="en-US" altLang="zh-CN" sz="2000" dirty="0"/>
              <a:t>HTML5 </a:t>
            </a:r>
            <a:r>
              <a:rPr lang="zh-CN" altLang="en-US" sz="2000" dirty="0"/>
              <a:t>中，</a:t>
            </a:r>
            <a:r>
              <a:rPr lang="en-US" altLang="zh-CN" sz="2000" dirty="0"/>
              <a:t>&lt;canvas&gt; </a:t>
            </a:r>
            <a:r>
              <a:rPr lang="zh-CN" altLang="en-US" sz="2000" dirty="0"/>
              <a:t>元素是一个用于在网页上绘制 </a:t>
            </a:r>
            <a:r>
              <a:rPr lang="en-US" altLang="zh-CN" sz="2000" dirty="0"/>
              <a:t>2D </a:t>
            </a:r>
            <a:r>
              <a:rPr lang="zh-CN" altLang="en-US" sz="2000" dirty="0"/>
              <a:t>图形和图像的强大工具。它为开发者提供了丰富的绘图功能，可以创建动画、游戏和图表等视觉元素。</a:t>
            </a:r>
          </a:p>
          <a:p>
            <a:pPr marL="0" indent="457200" algn="just" eaLnBrk="1" latinLnBrk="0" hangingPunct="1">
              <a:lnSpc>
                <a:spcPct val="150000"/>
              </a:lnSpc>
              <a:spcBef>
                <a:spcPts val="0"/>
              </a:spcBef>
              <a:spcAft>
                <a:spcPts val="0"/>
              </a:spcAft>
            </a:pPr>
            <a:r>
              <a:rPr lang="en-US" altLang="zh-CN" sz="2000" dirty="0"/>
              <a:t>&lt;canvas&gt; </a:t>
            </a:r>
            <a:r>
              <a:rPr lang="zh-CN" altLang="en-US" sz="2000" dirty="0"/>
              <a:t>元素本身不具备绘图能力，所有的绘制工作都需要通过 </a:t>
            </a:r>
            <a:r>
              <a:rPr lang="en-US" altLang="zh-CN" sz="2000" dirty="0"/>
              <a:t>JavaScript </a:t>
            </a:r>
            <a:r>
              <a:rPr lang="zh-CN" altLang="en-US" sz="2000" dirty="0"/>
              <a:t>来完成。要开始绘制，首先需要获取 </a:t>
            </a:r>
            <a:r>
              <a:rPr lang="en-US" altLang="zh-CN" sz="2000" dirty="0"/>
              <a:t>&lt;canvas&gt; </a:t>
            </a:r>
            <a:r>
              <a:rPr lang="zh-CN" altLang="en-US" sz="2000" dirty="0"/>
              <a:t>元素的上下文，这是一个提供绘图方法的对象。通过调用 </a:t>
            </a:r>
            <a:r>
              <a:rPr lang="en-US" altLang="zh-CN" sz="2000" dirty="0" err="1"/>
              <a:t>getContext</a:t>
            </a:r>
            <a:r>
              <a:rPr lang="en-US" altLang="zh-CN" sz="2000" dirty="0"/>
              <a:t>("2d") </a:t>
            </a:r>
            <a:r>
              <a:rPr lang="zh-CN" altLang="en-US" sz="2000" dirty="0"/>
              <a:t>可以获得一个 </a:t>
            </a:r>
            <a:r>
              <a:rPr lang="en-US" altLang="zh-CN" sz="2000" dirty="0"/>
              <a:t>2D </a:t>
            </a:r>
            <a:r>
              <a:rPr lang="zh-CN" altLang="en-US" sz="2000" dirty="0"/>
              <a:t>渲染上下文，它允许绘制路径、矩形、圆形、文本以及添加图像等。接下来，可以通过设置上下文的各种属性来控制绘图效果。</a:t>
            </a:r>
          </a:p>
        </p:txBody>
      </p:sp>
    </p:spTree>
    <p:custDataLst>
      <p:tags r:id="rId1"/>
    </p:custDataLst>
    <p:extLst>
      <p:ext uri="{BB962C8B-B14F-4D97-AF65-F5344CB8AC3E}">
        <p14:creationId xmlns:p14="http://schemas.microsoft.com/office/powerpoint/2010/main" val="2066070577"/>
      </p:ext>
    </p:extLst>
  </p:cSld>
  <p:clrMapOvr>
    <a:masterClrMapping/>
  </p:clrMapOvr>
  <p:transition>
    <p:strips dir="ld"/>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5.5	</a:t>
            </a:r>
            <a:r>
              <a:rPr lang="zh-CN" altLang="en-US" sz="2400" b="1" i="1" spc="100" noProof="1">
                <a:solidFill>
                  <a:schemeClr val="bg1"/>
                </a:solidFill>
                <a:latin typeface="微软雅黑" panose="020B0503020204020204" pitchFamily="34" charset="-122"/>
              </a:rPr>
              <a:t>嵌入多媒体</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5.5.1 </a:t>
            </a:r>
            <a:r>
              <a:rPr lang="zh-CN" altLang="en-US" sz="2400" b="1" noProof="1">
                <a:solidFill>
                  <a:srgbClr val="7030A0"/>
                </a:solidFill>
                <a:latin typeface="微软雅黑" panose="020B0503020204020204" pitchFamily="34" charset="-122"/>
                <a:sym typeface="+mn-ea"/>
              </a:rPr>
              <a:t>插 入 图 片</a:t>
            </a:r>
            <a:endParaRPr lang="en-US" altLang="en-US" sz="2400" b="1" noProof="1">
              <a:solidFill>
                <a:srgbClr val="7030A0"/>
              </a:solidFill>
              <a:latin typeface="微软雅黑" panose="020B0503020204020204" pitchFamily="34" charset="-122"/>
              <a:sym typeface="+mn-ea"/>
            </a:endParaRPr>
          </a:p>
        </p:txBody>
      </p:sp>
      <p:sp>
        <p:nvSpPr>
          <p:cNvPr id="4" name="文本框 3">
            <a:extLst>
              <a:ext uri="{FF2B5EF4-FFF2-40B4-BE49-F238E27FC236}">
                <a16:creationId xmlns:a16="http://schemas.microsoft.com/office/drawing/2014/main" id="{158F0684-29BD-CE04-40C9-7FBEDBD35249}"/>
              </a:ext>
            </a:extLst>
          </p:cNvPr>
          <p:cNvSpPr txBox="1">
            <a:spLocks noChangeArrowheads="1"/>
          </p:cNvSpPr>
          <p:nvPr/>
        </p:nvSpPr>
        <p:spPr bwMode="auto">
          <a:xfrm>
            <a:off x="1460183" y="1199476"/>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绘图技术</a:t>
            </a:r>
          </a:p>
        </p:txBody>
      </p:sp>
      <p:grpSp>
        <p:nvGrpSpPr>
          <p:cNvPr id="6" name="组合 5">
            <a:extLst>
              <a:ext uri="{FF2B5EF4-FFF2-40B4-BE49-F238E27FC236}">
                <a16:creationId xmlns:a16="http://schemas.microsoft.com/office/drawing/2014/main" id="{85AE2DCD-D589-198F-C11E-4E6D32B5E182}"/>
              </a:ext>
            </a:extLst>
          </p:cNvPr>
          <p:cNvGrpSpPr/>
          <p:nvPr/>
        </p:nvGrpSpPr>
        <p:grpSpPr>
          <a:xfrm>
            <a:off x="877888" y="1199159"/>
            <a:ext cx="1003300" cy="722312"/>
            <a:chOff x="877888" y="1586140"/>
            <a:chExt cx="1003300" cy="722312"/>
          </a:xfrm>
        </p:grpSpPr>
        <p:sp>
          <p:nvSpPr>
            <p:cNvPr id="7" name="íṩľíḍè-Freeform: Shape 9">
              <a:extLst>
                <a:ext uri="{FF2B5EF4-FFF2-40B4-BE49-F238E27FC236}">
                  <a16:creationId xmlns:a16="http://schemas.microsoft.com/office/drawing/2014/main" id="{A2F4D64F-AEB9-EC3A-B963-B1F379359C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 name="íṩľíḍè-Oval 10">
              <a:extLst>
                <a:ext uri="{FF2B5EF4-FFF2-40B4-BE49-F238E27FC236}">
                  <a16:creationId xmlns:a16="http://schemas.microsoft.com/office/drawing/2014/main" id="{B503861C-6957-2BBE-22A5-D8216CB0412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pSp>
        <p:nvGrpSpPr>
          <p:cNvPr id="13" name="组合 12">
            <a:extLst>
              <a:ext uri="{FF2B5EF4-FFF2-40B4-BE49-F238E27FC236}">
                <a16:creationId xmlns:a16="http://schemas.microsoft.com/office/drawing/2014/main" id="{9BA9523A-F8B1-2453-3D9E-2D3CCD27779D}"/>
              </a:ext>
            </a:extLst>
          </p:cNvPr>
          <p:cNvGrpSpPr/>
          <p:nvPr/>
        </p:nvGrpSpPr>
        <p:grpSpPr>
          <a:xfrm>
            <a:off x="404261" y="2101919"/>
            <a:ext cx="6189044" cy="4369607"/>
            <a:chOff x="404261" y="2101919"/>
            <a:chExt cx="6189044" cy="4369607"/>
          </a:xfrm>
        </p:grpSpPr>
        <p:pic>
          <p:nvPicPr>
            <p:cNvPr id="10" name="图片 9">
              <a:extLst>
                <a:ext uri="{FF2B5EF4-FFF2-40B4-BE49-F238E27FC236}">
                  <a16:creationId xmlns:a16="http://schemas.microsoft.com/office/drawing/2014/main" id="{EE482622-C355-C88B-ADED-752BCA66555E}"/>
                </a:ext>
              </a:extLst>
            </p:cNvPr>
            <p:cNvPicPr>
              <a:picLocks noChangeAspect="1"/>
            </p:cNvPicPr>
            <p:nvPr/>
          </p:nvPicPr>
          <p:blipFill>
            <a:blip r:embed="rId4"/>
            <a:srcRect l="5259" r="8783"/>
            <a:stretch/>
          </p:blipFill>
          <p:spPr>
            <a:xfrm>
              <a:off x="404261" y="3672824"/>
              <a:ext cx="6189044" cy="2798702"/>
            </a:xfrm>
            <a:prstGeom prst="rect">
              <a:avLst/>
            </a:prstGeom>
          </p:spPr>
        </p:pic>
        <p:pic>
          <p:nvPicPr>
            <p:cNvPr id="5" name="图片 4">
              <a:extLst>
                <a:ext uri="{FF2B5EF4-FFF2-40B4-BE49-F238E27FC236}">
                  <a16:creationId xmlns:a16="http://schemas.microsoft.com/office/drawing/2014/main" id="{AB670F02-D78A-011D-1001-C5262D521BBC}"/>
                </a:ext>
              </a:extLst>
            </p:cNvPr>
            <p:cNvPicPr>
              <a:picLocks noChangeAspect="1"/>
            </p:cNvPicPr>
            <p:nvPr/>
          </p:nvPicPr>
          <p:blipFill>
            <a:blip r:embed="rId5"/>
            <a:srcRect l="5614" r="8427"/>
            <a:stretch/>
          </p:blipFill>
          <p:spPr>
            <a:xfrm>
              <a:off x="404261" y="2101919"/>
              <a:ext cx="6189044" cy="1590155"/>
            </a:xfrm>
            <a:prstGeom prst="rect">
              <a:avLst/>
            </a:prstGeom>
          </p:spPr>
        </p:pic>
      </p:grpSp>
      <p:pic>
        <p:nvPicPr>
          <p:cNvPr id="15" name="图片 14">
            <a:extLst>
              <a:ext uri="{FF2B5EF4-FFF2-40B4-BE49-F238E27FC236}">
                <a16:creationId xmlns:a16="http://schemas.microsoft.com/office/drawing/2014/main" id="{C52701C6-282E-885F-A365-2C451FF97B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5318" y="2788421"/>
            <a:ext cx="4851534" cy="2970797"/>
          </a:xfrm>
          <a:prstGeom prst="rect">
            <a:avLst/>
          </a:prstGeom>
        </p:spPr>
      </p:pic>
    </p:spTree>
    <p:custDataLst>
      <p:tags r:id="rId1"/>
    </p:custDataLst>
    <p:extLst>
      <p:ext uri="{BB962C8B-B14F-4D97-AF65-F5344CB8AC3E}">
        <p14:creationId xmlns:p14="http://schemas.microsoft.com/office/powerpoint/2010/main" val="1778240257"/>
      </p:ext>
    </p:extLst>
  </p:cSld>
  <p:clrMapOvr>
    <a:masterClrMapping/>
  </p:clrMapOvr>
  <p:transition>
    <p:strips dir="l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5.5	</a:t>
            </a:r>
            <a:r>
              <a:rPr lang="zh-CN" altLang="en-US" sz="2400" b="1" i="1" spc="100" noProof="1">
                <a:solidFill>
                  <a:schemeClr val="bg1"/>
                </a:solidFill>
                <a:latin typeface="微软雅黑" panose="020B0503020204020204" pitchFamily="34" charset="-122"/>
              </a:rPr>
              <a:t>嵌入多媒体</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5.5.2 </a:t>
            </a:r>
            <a:r>
              <a:rPr lang="zh-CN" altLang="en-US" sz="2400" b="1" noProof="1">
                <a:solidFill>
                  <a:srgbClr val="7030A0"/>
                </a:solidFill>
                <a:latin typeface="微软雅黑" panose="020B0503020204020204" pitchFamily="34" charset="-122"/>
                <a:sym typeface="+mn-ea"/>
              </a:rPr>
              <a:t>插 入 音 频</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46C2EE96-427B-6134-96C6-521A1BBF5E3F}"/>
              </a:ext>
            </a:extLst>
          </p:cNvPr>
          <p:cNvSpPr txBox="1"/>
          <p:nvPr/>
        </p:nvSpPr>
        <p:spPr>
          <a:xfrm>
            <a:off x="115503" y="1308248"/>
            <a:ext cx="11752446" cy="1598580"/>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 </a:t>
            </a:r>
            <a:r>
              <a:rPr lang="en-US" altLang="zh-CN" dirty="0"/>
              <a:t>&lt;audio&gt; </a:t>
            </a:r>
            <a:r>
              <a:rPr lang="zh-CN" altLang="en-US" dirty="0"/>
              <a:t>元素支持的常见音频格式：</a:t>
            </a:r>
            <a:endParaRPr lang="en-US" altLang="zh-CN" dirty="0"/>
          </a:p>
          <a:p>
            <a:pPr marL="0" indent="457200" algn="just" eaLnBrk="1" latinLnBrk="0" hangingPunct="1">
              <a:lnSpc>
                <a:spcPct val="150000"/>
              </a:lnSpc>
              <a:spcBef>
                <a:spcPts val="0"/>
              </a:spcBef>
              <a:spcAft>
                <a:spcPts val="0"/>
              </a:spcAft>
            </a:pPr>
            <a:r>
              <a:rPr lang="en-US" altLang="zh-CN" sz="1600" dirty="0"/>
              <a:t>MP3</a:t>
            </a:r>
            <a:r>
              <a:rPr lang="zh-CN" altLang="en-US" sz="1600" dirty="0"/>
              <a:t>（</a:t>
            </a:r>
            <a:r>
              <a:rPr lang="en-US" altLang="zh-CN" sz="1600" dirty="0"/>
              <a:t>MPEG Audio Layer III</a:t>
            </a:r>
            <a:r>
              <a:rPr lang="zh-CN" altLang="en-US" sz="1600" dirty="0"/>
              <a:t>）：这是一种广泛使用的音频格式，几乎所有的浏览器都支持它。</a:t>
            </a:r>
          </a:p>
          <a:p>
            <a:pPr marL="0" indent="457200" algn="just" eaLnBrk="1" latinLnBrk="0" hangingPunct="1">
              <a:lnSpc>
                <a:spcPct val="150000"/>
              </a:lnSpc>
              <a:spcBef>
                <a:spcPts val="0"/>
              </a:spcBef>
              <a:spcAft>
                <a:spcPts val="0"/>
              </a:spcAft>
            </a:pPr>
            <a:r>
              <a:rPr lang="en-US" altLang="zh-CN" sz="1600" dirty="0"/>
              <a:t>WAV</a:t>
            </a:r>
            <a:r>
              <a:rPr lang="zh-CN" altLang="en-US" sz="1600" dirty="0"/>
              <a:t>：这是一种无损音频格式，通常用于专业音频编辑和录音。</a:t>
            </a:r>
          </a:p>
          <a:p>
            <a:pPr marL="0" indent="457200" algn="just" eaLnBrk="1" latinLnBrk="0" hangingPunct="1">
              <a:lnSpc>
                <a:spcPct val="150000"/>
              </a:lnSpc>
              <a:spcBef>
                <a:spcPts val="0"/>
              </a:spcBef>
              <a:spcAft>
                <a:spcPts val="0"/>
              </a:spcAft>
            </a:pPr>
            <a:r>
              <a:rPr lang="en-US" altLang="zh-CN" sz="1600" dirty="0"/>
              <a:t>OGG</a:t>
            </a:r>
            <a:r>
              <a:rPr lang="zh-CN" altLang="en-US" sz="1600" dirty="0"/>
              <a:t>：这是一种开放源代码的音频压缩格式，以其高质量的音频压缩而闻名。</a:t>
            </a:r>
          </a:p>
        </p:txBody>
      </p:sp>
      <p:sp>
        <p:nvSpPr>
          <p:cNvPr id="3" name="文本框 2">
            <a:extLst>
              <a:ext uri="{FF2B5EF4-FFF2-40B4-BE49-F238E27FC236}">
                <a16:creationId xmlns:a16="http://schemas.microsoft.com/office/drawing/2014/main" id="{458540DC-3707-7442-A436-38DDBE04F25B}"/>
              </a:ext>
            </a:extLst>
          </p:cNvPr>
          <p:cNvSpPr txBox="1"/>
          <p:nvPr/>
        </p:nvSpPr>
        <p:spPr>
          <a:xfrm>
            <a:off x="115503" y="3159658"/>
            <a:ext cx="11960994" cy="3442925"/>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dirty="0"/>
              <a:t>&lt;audio&gt; </a:t>
            </a:r>
            <a:r>
              <a:rPr lang="zh-CN" altLang="en-US" dirty="0"/>
              <a:t>元素常用的属性及其作用：</a:t>
            </a:r>
          </a:p>
          <a:p>
            <a:pPr marL="0" indent="457200" algn="just" eaLnBrk="1" latinLnBrk="0" hangingPunct="1">
              <a:lnSpc>
                <a:spcPct val="150000"/>
              </a:lnSpc>
              <a:spcBef>
                <a:spcPts val="0"/>
              </a:spcBef>
              <a:spcAft>
                <a:spcPts val="0"/>
              </a:spcAft>
            </a:pPr>
            <a:r>
              <a:rPr lang="en-US" altLang="zh-CN" sz="1600" dirty="0" err="1"/>
              <a:t>src</a:t>
            </a:r>
            <a:r>
              <a:rPr lang="en-US" altLang="zh-CN" sz="1600" dirty="0"/>
              <a:t> </a:t>
            </a:r>
            <a:r>
              <a:rPr lang="zh-CN" altLang="en-US" sz="1600" dirty="0"/>
              <a:t>：指定音频文件的 </a:t>
            </a:r>
            <a:r>
              <a:rPr lang="en-US" altLang="zh-CN" sz="1600" dirty="0"/>
              <a:t>URL</a:t>
            </a:r>
            <a:r>
              <a:rPr lang="zh-CN" altLang="en-US" sz="1600" dirty="0"/>
              <a:t>。这是必需的属性，没有它，</a:t>
            </a:r>
            <a:r>
              <a:rPr lang="en-US" altLang="zh-CN" sz="1600" dirty="0"/>
              <a:t>&lt;audio&gt; </a:t>
            </a:r>
            <a:r>
              <a:rPr lang="zh-CN" altLang="en-US" sz="1600" dirty="0"/>
              <a:t>元素将不会显示或播放任何内容。</a:t>
            </a:r>
          </a:p>
          <a:p>
            <a:pPr marL="0" indent="457200" algn="just" eaLnBrk="1" latinLnBrk="0" hangingPunct="1">
              <a:lnSpc>
                <a:spcPct val="150000"/>
              </a:lnSpc>
              <a:spcBef>
                <a:spcPts val="0"/>
              </a:spcBef>
              <a:spcAft>
                <a:spcPts val="0"/>
              </a:spcAft>
            </a:pPr>
            <a:r>
              <a:rPr lang="en-US" altLang="zh-CN" sz="1600" dirty="0"/>
              <a:t>autoplay </a:t>
            </a:r>
            <a:r>
              <a:rPr lang="zh-CN" altLang="en-US" sz="1600" dirty="0"/>
              <a:t>：指定音频是否在页面加载时自动播放。如果设置为 </a:t>
            </a:r>
            <a:r>
              <a:rPr lang="en-US" altLang="zh-CN" sz="1600" dirty="0"/>
              <a:t>true</a:t>
            </a:r>
            <a:r>
              <a:rPr lang="zh-CN" altLang="en-US" sz="1600" dirty="0"/>
              <a:t>，则音频将在页面加载后立即开始播放。</a:t>
            </a:r>
          </a:p>
          <a:p>
            <a:pPr marL="0" indent="457200" algn="just" eaLnBrk="1" latinLnBrk="0" hangingPunct="1">
              <a:lnSpc>
                <a:spcPct val="150000"/>
              </a:lnSpc>
              <a:spcBef>
                <a:spcPts val="0"/>
              </a:spcBef>
              <a:spcAft>
                <a:spcPts val="0"/>
              </a:spcAft>
            </a:pPr>
            <a:r>
              <a:rPr lang="en-US" altLang="zh-CN" sz="1600" dirty="0"/>
              <a:t>controls </a:t>
            </a:r>
            <a:r>
              <a:rPr lang="zh-CN" altLang="en-US" sz="1600" dirty="0"/>
              <a:t>：指定是否显示播放器控件，如播放</a:t>
            </a:r>
            <a:r>
              <a:rPr lang="en-US" altLang="zh-CN" sz="1600" dirty="0"/>
              <a:t>/ </a:t>
            </a:r>
            <a:r>
              <a:rPr lang="zh-CN" altLang="en-US" sz="1600" dirty="0"/>
              <a:t>暂停按钮、音量控制等。如果设置为 </a:t>
            </a:r>
            <a:r>
              <a:rPr lang="en-US" altLang="zh-CN" sz="1600" dirty="0"/>
              <a:t>true</a:t>
            </a:r>
            <a:r>
              <a:rPr lang="zh-CN" altLang="en-US" sz="1600" dirty="0"/>
              <a:t>，则浏览器将显示默认的播放器控件。</a:t>
            </a:r>
          </a:p>
          <a:p>
            <a:pPr marL="0" indent="457200" algn="just" eaLnBrk="1" latinLnBrk="0" hangingPunct="1">
              <a:lnSpc>
                <a:spcPct val="150000"/>
              </a:lnSpc>
              <a:spcBef>
                <a:spcPts val="0"/>
              </a:spcBef>
              <a:spcAft>
                <a:spcPts val="0"/>
              </a:spcAft>
            </a:pPr>
            <a:r>
              <a:rPr lang="en-US" altLang="zh-CN" sz="1600" dirty="0"/>
              <a:t>loop </a:t>
            </a:r>
            <a:r>
              <a:rPr lang="zh-CN" altLang="en-US" sz="1600" dirty="0"/>
              <a:t>：指定音频是否循环播放。如果设置为</a:t>
            </a:r>
            <a:r>
              <a:rPr lang="en-US" altLang="zh-CN" sz="1600" dirty="0"/>
              <a:t>true</a:t>
            </a:r>
            <a:r>
              <a:rPr lang="zh-CN" altLang="en-US" sz="1600" dirty="0"/>
              <a:t>，则音频将在结束时重新开始播放。</a:t>
            </a:r>
          </a:p>
          <a:p>
            <a:pPr marL="0" indent="457200" algn="just" eaLnBrk="1" latinLnBrk="0" hangingPunct="1">
              <a:lnSpc>
                <a:spcPct val="150000"/>
              </a:lnSpc>
              <a:spcBef>
                <a:spcPts val="0"/>
              </a:spcBef>
              <a:spcAft>
                <a:spcPts val="0"/>
              </a:spcAft>
            </a:pPr>
            <a:r>
              <a:rPr lang="en-US" altLang="zh-CN" sz="1600" dirty="0"/>
              <a:t>muted </a:t>
            </a:r>
            <a:r>
              <a:rPr lang="zh-CN" altLang="en-US" sz="1600" dirty="0"/>
              <a:t>：指定音频是否默认静音。如果设置为 </a:t>
            </a:r>
            <a:r>
              <a:rPr lang="en-US" altLang="zh-CN" sz="1600" dirty="0"/>
              <a:t>true</a:t>
            </a:r>
            <a:r>
              <a:rPr lang="zh-CN" altLang="en-US" sz="1600" dirty="0"/>
              <a:t>，则音频将在加载时静音，直到用户取消静音为止。</a:t>
            </a:r>
          </a:p>
          <a:p>
            <a:pPr marL="0" indent="457200" algn="just" eaLnBrk="1" latinLnBrk="0" hangingPunct="1">
              <a:lnSpc>
                <a:spcPct val="150000"/>
              </a:lnSpc>
              <a:spcBef>
                <a:spcPts val="0"/>
              </a:spcBef>
              <a:spcAft>
                <a:spcPts val="0"/>
              </a:spcAft>
            </a:pPr>
            <a:r>
              <a:rPr lang="en-US" altLang="zh-CN" sz="1600" dirty="0"/>
              <a:t>preload </a:t>
            </a:r>
            <a:r>
              <a:rPr lang="zh-CN" altLang="en-US" sz="1600" dirty="0"/>
              <a:t>：指定音频文件是否预加载。</a:t>
            </a:r>
            <a:r>
              <a:rPr lang="en-US" altLang="zh-CN" sz="1600" dirty="0"/>
              <a:t>none</a:t>
            </a:r>
            <a:r>
              <a:rPr lang="zh-CN" altLang="en-US" sz="1600" dirty="0"/>
              <a:t>（不预加载）；</a:t>
            </a:r>
            <a:r>
              <a:rPr lang="en-US" altLang="zh-CN" sz="1600" dirty="0"/>
              <a:t>metadata</a:t>
            </a:r>
            <a:r>
              <a:rPr lang="zh-CN" altLang="en-US" sz="1600" dirty="0"/>
              <a:t>（仅预加载元数据）； </a:t>
            </a:r>
            <a:r>
              <a:rPr lang="en-US" altLang="zh-CN" sz="1600" dirty="0"/>
              <a:t>auto</a:t>
            </a:r>
            <a:r>
              <a:rPr lang="zh-CN" altLang="en-US" sz="1600" dirty="0"/>
              <a:t>（预加载整个音频文件）。</a:t>
            </a:r>
          </a:p>
          <a:p>
            <a:pPr marL="0" indent="457200" algn="just" eaLnBrk="1" latinLnBrk="0" hangingPunct="1">
              <a:lnSpc>
                <a:spcPct val="150000"/>
              </a:lnSpc>
              <a:spcBef>
                <a:spcPts val="0"/>
              </a:spcBef>
              <a:spcAft>
                <a:spcPts val="0"/>
              </a:spcAft>
            </a:pPr>
            <a:r>
              <a:rPr lang="en-US" altLang="zh-CN" sz="1600" dirty="0" err="1"/>
              <a:t>crossorigin</a:t>
            </a:r>
            <a:r>
              <a:rPr lang="en-US" altLang="zh-CN" sz="1600" dirty="0"/>
              <a:t> </a:t>
            </a:r>
            <a:r>
              <a:rPr lang="zh-CN" altLang="en-US" sz="1600" dirty="0"/>
              <a:t>：指定是否允许跨域请求。如果设置为 </a:t>
            </a:r>
            <a:r>
              <a:rPr lang="en-US" altLang="zh-CN" sz="1600" dirty="0"/>
              <a:t>anonymous </a:t>
            </a:r>
            <a:r>
              <a:rPr lang="zh-CN" altLang="en-US" sz="1600" dirty="0"/>
              <a:t>或 </a:t>
            </a:r>
            <a:r>
              <a:rPr lang="en-US" altLang="zh-CN" sz="1600" dirty="0"/>
              <a:t>use-credentials</a:t>
            </a:r>
            <a:r>
              <a:rPr lang="zh-CN" altLang="en-US" sz="1600" dirty="0"/>
              <a:t>， 则浏览器将发送跨域请求来获取音频文件。</a:t>
            </a:r>
          </a:p>
        </p:txBody>
      </p:sp>
    </p:spTree>
    <p:custDataLst>
      <p:tags r:id="rId1"/>
    </p:custDataLst>
    <p:extLst>
      <p:ext uri="{BB962C8B-B14F-4D97-AF65-F5344CB8AC3E}">
        <p14:creationId xmlns:p14="http://schemas.microsoft.com/office/powerpoint/2010/main" val="3136613781"/>
      </p:ext>
    </p:extLst>
  </p:cSld>
  <p:clrMapOvr>
    <a:masterClrMapping/>
  </p:clrMapOvr>
  <p:transition>
    <p:strips dir="l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7" y="2775374"/>
            <a:ext cx="123463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5.1</a:t>
            </a:r>
          </a:p>
        </p:txBody>
      </p:sp>
      <p:sp>
        <p:nvSpPr>
          <p:cNvPr id="12329" name="文本框 52"/>
          <p:cNvSpPr txBox="1">
            <a:spLocks noChangeArrowheads="1"/>
          </p:cNvSpPr>
          <p:nvPr/>
        </p:nvSpPr>
        <p:spPr bwMode="auto">
          <a:xfrm>
            <a:off x="6466593" y="2765425"/>
            <a:ext cx="386836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5400" b="1" noProof="1">
                <a:solidFill>
                  <a:schemeClr val="bg1"/>
                </a:solidFill>
                <a:latin typeface="微软雅黑" panose="020B0503020204020204" pitchFamily="34" charset="-122"/>
              </a:rPr>
              <a:t>HTML </a:t>
            </a:r>
            <a:r>
              <a:rPr lang="zh-CN" altLang="en-US" sz="5400" b="1" noProof="1">
                <a:solidFill>
                  <a:schemeClr val="bg1"/>
                </a:solidFill>
                <a:latin typeface="微软雅黑" panose="020B0503020204020204" pitchFamily="34" charset="-122"/>
              </a:rPr>
              <a:t>概述</a:t>
            </a:r>
          </a:p>
        </p:txBody>
      </p:sp>
    </p:spTree>
    <p:custDataLst>
      <p:tags r:id="rId1"/>
    </p:custDataLst>
    <p:extLst>
      <p:ext uri="{BB962C8B-B14F-4D97-AF65-F5344CB8AC3E}">
        <p14:creationId xmlns:p14="http://schemas.microsoft.com/office/powerpoint/2010/main" val="523611217"/>
      </p:ext>
    </p:extLst>
  </p:cSld>
  <p:clrMapOvr>
    <a:masterClrMapping/>
  </p:clrMapOvr>
  <p:transition>
    <p:checke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5.5	</a:t>
            </a:r>
            <a:r>
              <a:rPr lang="zh-CN" altLang="en-US" sz="2400" b="1" i="1" spc="100" noProof="1">
                <a:solidFill>
                  <a:schemeClr val="bg1"/>
                </a:solidFill>
                <a:latin typeface="微软雅黑" panose="020B0503020204020204" pitchFamily="34" charset="-122"/>
              </a:rPr>
              <a:t>嵌入多媒体</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5.5.3 </a:t>
            </a:r>
            <a:r>
              <a:rPr lang="zh-CN" altLang="en-US" sz="2400" b="1" noProof="1">
                <a:solidFill>
                  <a:srgbClr val="7030A0"/>
                </a:solidFill>
                <a:latin typeface="微软雅黑" panose="020B0503020204020204" pitchFamily="34" charset="-122"/>
                <a:sym typeface="+mn-ea"/>
              </a:rPr>
              <a:t>插 入 视 频</a:t>
            </a:r>
            <a:endParaRPr lang="en-US" altLang="en-US" sz="2400" b="1" noProof="1">
              <a:solidFill>
                <a:srgbClr val="7030A0"/>
              </a:solidFill>
              <a:latin typeface="微软雅黑" panose="020B0503020204020204" pitchFamily="34" charset="-122"/>
              <a:sym typeface="+mn-ea"/>
            </a:endParaRPr>
          </a:p>
        </p:txBody>
      </p:sp>
      <p:sp>
        <p:nvSpPr>
          <p:cNvPr id="2" name="文本框 1">
            <a:extLst>
              <a:ext uri="{FF2B5EF4-FFF2-40B4-BE49-F238E27FC236}">
                <a16:creationId xmlns:a16="http://schemas.microsoft.com/office/drawing/2014/main" id="{46C2EE96-427B-6134-96C6-521A1BBF5E3F}"/>
              </a:ext>
            </a:extLst>
          </p:cNvPr>
          <p:cNvSpPr txBox="1"/>
          <p:nvPr/>
        </p:nvSpPr>
        <p:spPr>
          <a:xfrm>
            <a:off x="1196741" y="1597006"/>
            <a:ext cx="9798517" cy="286911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2400" dirty="0"/>
              <a:t>HTML5 </a:t>
            </a:r>
            <a:r>
              <a:rPr lang="zh-CN" altLang="en-US" sz="2400" dirty="0"/>
              <a:t>的 </a:t>
            </a:r>
            <a:r>
              <a:rPr lang="en-US" altLang="zh-CN" sz="2400" dirty="0"/>
              <a:t>&lt;video&gt; </a:t>
            </a:r>
            <a:r>
              <a:rPr lang="zh-CN" altLang="en-US" sz="2400" dirty="0"/>
              <a:t>元素是专门用于在网页中嵌入视频内容的标准元素。它支持多种视频格式，包括但不限于 </a:t>
            </a:r>
            <a:r>
              <a:rPr lang="en-US" altLang="zh-CN" sz="2400" dirty="0"/>
              <a:t>MP4</a:t>
            </a:r>
            <a:r>
              <a:rPr lang="zh-CN" altLang="en-US" sz="2400" dirty="0"/>
              <a:t>、</a:t>
            </a:r>
            <a:r>
              <a:rPr lang="en-US" altLang="zh-CN" sz="2400" dirty="0" err="1"/>
              <a:t>WebM</a:t>
            </a:r>
            <a:r>
              <a:rPr lang="en-US" altLang="zh-CN" sz="2400" dirty="0"/>
              <a:t> </a:t>
            </a:r>
            <a:r>
              <a:rPr lang="zh-CN" altLang="en-US" sz="2400" dirty="0"/>
              <a:t>和 </a:t>
            </a:r>
            <a:r>
              <a:rPr lang="en-US" altLang="zh-CN" sz="2400" dirty="0"/>
              <a:t>OGG </a:t>
            </a:r>
            <a:r>
              <a:rPr lang="zh-CN" altLang="en-US" sz="2400" dirty="0"/>
              <a:t>格式。使用 </a:t>
            </a:r>
            <a:r>
              <a:rPr lang="en-US" altLang="zh-CN" sz="2400" dirty="0"/>
              <a:t>&lt;video&gt; </a:t>
            </a:r>
            <a:r>
              <a:rPr lang="zh-CN" altLang="en-US" sz="2400" dirty="0"/>
              <a:t>元素可以很容易地在网页上添加视频播放器，并且可以通过 </a:t>
            </a:r>
            <a:r>
              <a:rPr lang="en-US" altLang="zh-CN" sz="2400" dirty="0"/>
              <a:t>DOM</a:t>
            </a:r>
            <a:r>
              <a:rPr lang="zh-CN" altLang="en-US" sz="2400" dirty="0"/>
              <a:t>（文档对象模型）来控制视频的播放、暂停以及加载等操作。</a:t>
            </a:r>
          </a:p>
        </p:txBody>
      </p:sp>
    </p:spTree>
    <p:custDataLst>
      <p:tags r:id="rId1"/>
    </p:custDataLst>
    <p:extLst>
      <p:ext uri="{BB962C8B-B14F-4D97-AF65-F5344CB8AC3E}">
        <p14:creationId xmlns:p14="http://schemas.microsoft.com/office/powerpoint/2010/main" val="485942187"/>
      </p:ext>
    </p:extLst>
  </p:cSld>
  <p:clrMapOvr>
    <a:masterClrMapping/>
  </p:clrMapOvr>
  <p:transition>
    <p:strips dir="ld"/>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5.5	</a:t>
            </a:r>
            <a:r>
              <a:rPr lang="zh-CN" altLang="en-US" sz="2400" b="1" i="1" spc="100" noProof="1">
                <a:solidFill>
                  <a:schemeClr val="bg1"/>
                </a:solidFill>
                <a:latin typeface="微软雅黑" panose="020B0503020204020204" pitchFamily="34" charset="-122"/>
              </a:rPr>
              <a:t>嵌入多媒体</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5.5.3 </a:t>
            </a:r>
            <a:r>
              <a:rPr lang="zh-CN" altLang="en-US" sz="2400" b="1" noProof="1">
                <a:solidFill>
                  <a:srgbClr val="7030A0"/>
                </a:solidFill>
                <a:latin typeface="微软雅黑" panose="020B0503020204020204" pitchFamily="34" charset="-122"/>
                <a:sym typeface="+mn-ea"/>
              </a:rPr>
              <a:t>插 入 视 频</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58540DC-3707-7442-A436-38DDBE04F25B}"/>
              </a:ext>
            </a:extLst>
          </p:cNvPr>
          <p:cNvSpPr txBox="1"/>
          <p:nvPr/>
        </p:nvSpPr>
        <p:spPr>
          <a:xfrm>
            <a:off x="115503" y="1540043"/>
            <a:ext cx="11960994" cy="392710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dirty="0"/>
              <a:t>&lt;video&gt; </a:t>
            </a:r>
            <a:r>
              <a:rPr lang="zh-CN" altLang="en-US" dirty="0"/>
              <a:t>元素常用的属性及其作用：</a:t>
            </a:r>
          </a:p>
          <a:p>
            <a:pPr marL="0" indent="457200" algn="just" eaLnBrk="1" latinLnBrk="0" hangingPunct="1">
              <a:lnSpc>
                <a:spcPct val="150000"/>
              </a:lnSpc>
              <a:spcBef>
                <a:spcPts val="0"/>
              </a:spcBef>
              <a:spcAft>
                <a:spcPts val="0"/>
              </a:spcAft>
            </a:pPr>
            <a:r>
              <a:rPr lang="en-US" altLang="zh-CN" sz="1600" dirty="0" err="1"/>
              <a:t>src</a:t>
            </a:r>
            <a:r>
              <a:rPr lang="en-US" altLang="zh-CN" sz="1600" dirty="0"/>
              <a:t> </a:t>
            </a:r>
            <a:r>
              <a:rPr lang="zh-CN" altLang="en-US" sz="1600" dirty="0"/>
              <a:t>：这是指定视频文件 </a:t>
            </a:r>
            <a:r>
              <a:rPr lang="en-US" altLang="zh-CN" sz="1600" dirty="0"/>
              <a:t>URL </a:t>
            </a:r>
            <a:r>
              <a:rPr lang="zh-CN" altLang="en-US" sz="1600" dirty="0"/>
              <a:t>的必需属性。没有这个属性，浏览器将无法知道要加载哪个视频文件。</a:t>
            </a:r>
          </a:p>
          <a:p>
            <a:pPr marL="0" indent="457200" algn="just" eaLnBrk="1" latinLnBrk="0" hangingPunct="1">
              <a:lnSpc>
                <a:spcPct val="150000"/>
              </a:lnSpc>
              <a:spcBef>
                <a:spcPts val="0"/>
              </a:spcBef>
              <a:spcAft>
                <a:spcPts val="0"/>
              </a:spcAft>
            </a:pPr>
            <a:r>
              <a:rPr lang="en-US" altLang="zh-CN" sz="1600" dirty="0"/>
              <a:t>poster</a:t>
            </a:r>
            <a:r>
              <a:rPr lang="zh-CN" altLang="en-US" sz="1600" dirty="0"/>
              <a:t>：这个属性用于指定一张图片，当视频不可用时显示。它可以作为视频的预览图，通常在视频加载过程中显示。</a:t>
            </a:r>
          </a:p>
          <a:p>
            <a:pPr marL="0" indent="457200" algn="just" eaLnBrk="1" latinLnBrk="0" hangingPunct="1">
              <a:lnSpc>
                <a:spcPct val="150000"/>
              </a:lnSpc>
              <a:spcBef>
                <a:spcPts val="0"/>
              </a:spcBef>
              <a:spcAft>
                <a:spcPts val="0"/>
              </a:spcAft>
            </a:pPr>
            <a:r>
              <a:rPr lang="en-US" altLang="zh-CN" sz="1600" dirty="0"/>
              <a:t>controls </a:t>
            </a:r>
            <a:r>
              <a:rPr lang="zh-CN" altLang="en-US" sz="1600" dirty="0"/>
              <a:t>：这是一个布尔属性，当设置为 </a:t>
            </a:r>
            <a:r>
              <a:rPr lang="en-US" altLang="zh-CN" sz="1600" dirty="0"/>
              <a:t>true </a:t>
            </a:r>
            <a:r>
              <a:rPr lang="zh-CN" altLang="en-US" sz="1600" dirty="0"/>
              <a:t>时，它会在插入的视频上显示默认的播放控件，如播放 </a:t>
            </a:r>
            <a:r>
              <a:rPr lang="en-US" altLang="zh-CN" sz="1600" dirty="0"/>
              <a:t>/ </a:t>
            </a:r>
            <a:r>
              <a:rPr lang="zh-CN" altLang="en-US" sz="1600" dirty="0"/>
              <a:t>暂停按钮、音量控制等。</a:t>
            </a:r>
          </a:p>
          <a:p>
            <a:pPr marL="0" indent="457200" algn="just" eaLnBrk="1" latinLnBrk="0" hangingPunct="1">
              <a:lnSpc>
                <a:spcPct val="150000"/>
              </a:lnSpc>
              <a:spcBef>
                <a:spcPts val="0"/>
              </a:spcBef>
              <a:spcAft>
                <a:spcPts val="0"/>
              </a:spcAft>
            </a:pPr>
            <a:r>
              <a:rPr lang="en-US" altLang="zh-CN" sz="1600" dirty="0"/>
              <a:t>width </a:t>
            </a:r>
            <a:r>
              <a:rPr lang="zh-CN" altLang="en-US" sz="1600" dirty="0"/>
              <a:t>和 </a:t>
            </a:r>
            <a:r>
              <a:rPr lang="en-US" altLang="zh-CN" sz="1600" dirty="0"/>
              <a:t>height </a:t>
            </a:r>
            <a:r>
              <a:rPr lang="zh-CN" altLang="en-US" sz="1600" dirty="0"/>
              <a:t>：这两个属性用于设置视频播放器的宽度和高度。它们可以以像素或百分比的形式指定。</a:t>
            </a:r>
          </a:p>
          <a:p>
            <a:pPr marL="0" indent="457200" algn="just" eaLnBrk="1" latinLnBrk="0" hangingPunct="1">
              <a:lnSpc>
                <a:spcPct val="150000"/>
              </a:lnSpc>
              <a:spcBef>
                <a:spcPts val="0"/>
              </a:spcBef>
              <a:spcAft>
                <a:spcPts val="0"/>
              </a:spcAft>
            </a:pPr>
            <a:r>
              <a:rPr lang="en-US" altLang="zh-CN" sz="1600" dirty="0"/>
              <a:t>preload </a:t>
            </a:r>
            <a:r>
              <a:rPr lang="zh-CN" altLang="en-US" sz="1600" dirty="0"/>
              <a:t>：这个属性用于指定视频在页面加载时是否自动预加载。如果设置为“ </a:t>
            </a:r>
            <a:r>
              <a:rPr lang="en-US" altLang="zh-CN" sz="1600" dirty="0"/>
              <a:t>auto ”</a:t>
            </a:r>
            <a:r>
              <a:rPr lang="zh-CN" altLang="en-US" sz="1600" dirty="0"/>
              <a:t>，则视频会在页面打开时自动开始加载。</a:t>
            </a:r>
          </a:p>
          <a:p>
            <a:pPr marL="0" indent="457200" algn="just" eaLnBrk="1" latinLnBrk="0" hangingPunct="1">
              <a:lnSpc>
                <a:spcPct val="150000"/>
              </a:lnSpc>
              <a:spcBef>
                <a:spcPts val="0"/>
              </a:spcBef>
              <a:spcAft>
                <a:spcPts val="0"/>
              </a:spcAft>
            </a:pPr>
            <a:r>
              <a:rPr lang="en-US" altLang="zh-CN" sz="1600" dirty="0"/>
              <a:t>autoplay</a:t>
            </a:r>
            <a:r>
              <a:rPr lang="zh-CN" altLang="en-US" sz="1600" dirty="0"/>
              <a:t>：这是一个布尔属性，当设置为 </a:t>
            </a:r>
            <a:r>
              <a:rPr lang="en-US" altLang="zh-CN" sz="1600" dirty="0"/>
              <a:t>true </a:t>
            </a:r>
            <a:r>
              <a:rPr lang="zh-CN" altLang="en-US" sz="1600" dirty="0"/>
              <a:t>时，视频会在加载后自动播放。需要注意的是，某些浏览器可能会忽略这个属性，特别是如果视频被设置为静音或者在后台标签页中打开时。</a:t>
            </a:r>
          </a:p>
          <a:p>
            <a:pPr marL="0" indent="457200" algn="just" eaLnBrk="1" latinLnBrk="0" hangingPunct="1">
              <a:lnSpc>
                <a:spcPct val="150000"/>
              </a:lnSpc>
              <a:spcBef>
                <a:spcPts val="0"/>
              </a:spcBef>
              <a:spcAft>
                <a:spcPts val="0"/>
              </a:spcAft>
            </a:pPr>
            <a:r>
              <a:rPr lang="en-US" altLang="zh-CN" sz="1600" dirty="0"/>
              <a:t>loop </a:t>
            </a:r>
            <a:r>
              <a:rPr lang="zh-CN" altLang="en-US" sz="1600" dirty="0"/>
              <a:t>：这个属性用于设置视频是否应该循环播放。当设置为 </a:t>
            </a:r>
            <a:r>
              <a:rPr lang="en-US" altLang="zh-CN" sz="1600" dirty="0"/>
              <a:t>true </a:t>
            </a:r>
            <a:r>
              <a:rPr lang="zh-CN" altLang="en-US" sz="1600" dirty="0"/>
              <a:t>时，视频在结束时会自动重新开始播放。</a:t>
            </a:r>
          </a:p>
          <a:p>
            <a:pPr marL="0" indent="457200" algn="just" eaLnBrk="1" latinLnBrk="0" hangingPunct="1">
              <a:lnSpc>
                <a:spcPct val="150000"/>
              </a:lnSpc>
              <a:spcBef>
                <a:spcPts val="0"/>
              </a:spcBef>
              <a:spcAft>
                <a:spcPts val="0"/>
              </a:spcAft>
            </a:pPr>
            <a:r>
              <a:rPr lang="en-US" altLang="zh-CN" sz="1600" dirty="0"/>
              <a:t>muted</a:t>
            </a:r>
            <a:r>
              <a:rPr lang="zh-CN" altLang="en-US" sz="1600" dirty="0"/>
              <a:t>：这个属性用于设置视频是否应该在加载时默认切换为静音状态。这在用户不希望视频自动播放声音时很有用。</a:t>
            </a:r>
          </a:p>
        </p:txBody>
      </p:sp>
    </p:spTree>
    <p:custDataLst>
      <p:tags r:id="rId1"/>
    </p:custDataLst>
    <p:extLst>
      <p:ext uri="{BB962C8B-B14F-4D97-AF65-F5344CB8AC3E}">
        <p14:creationId xmlns:p14="http://schemas.microsoft.com/office/powerpoint/2010/main" val="3208485548"/>
      </p:ext>
    </p:extLst>
  </p:cSld>
  <p:clrMapOvr>
    <a:masterClrMapping/>
  </p:clrMapOvr>
  <p:transition>
    <p:strips dir="ld"/>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5.5	</a:t>
            </a:r>
            <a:r>
              <a:rPr lang="zh-CN" altLang="en-US" sz="2400" b="1" i="1" spc="100" noProof="1">
                <a:solidFill>
                  <a:schemeClr val="bg1"/>
                </a:solidFill>
                <a:latin typeface="微软雅黑" panose="020B0503020204020204" pitchFamily="34" charset="-122"/>
              </a:rPr>
              <a:t>嵌入多媒体</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5.5.4 </a:t>
            </a:r>
            <a:r>
              <a:rPr lang="zh-CN" altLang="en-US" sz="2400" b="1" noProof="1">
                <a:solidFill>
                  <a:srgbClr val="7030A0"/>
                </a:solidFill>
                <a:latin typeface="微软雅黑" panose="020B0503020204020204" pitchFamily="34" charset="-122"/>
                <a:sym typeface="+mn-ea"/>
              </a:rPr>
              <a:t>插入交互式内容</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58540DC-3707-7442-A436-38DDBE04F25B}"/>
              </a:ext>
            </a:extLst>
          </p:cNvPr>
          <p:cNvSpPr txBox="1"/>
          <p:nvPr/>
        </p:nvSpPr>
        <p:spPr>
          <a:xfrm>
            <a:off x="3412030" y="2109678"/>
            <a:ext cx="8025907" cy="392710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1600" dirty="0"/>
              <a:t>&lt;embed&gt;</a:t>
            </a:r>
            <a:r>
              <a:rPr lang="zh-CN" altLang="en-US" sz="1600" dirty="0"/>
              <a:t>元素常用的属性及其作用：</a:t>
            </a:r>
          </a:p>
          <a:p>
            <a:pPr marL="0" indent="457200" algn="just" eaLnBrk="1" latinLnBrk="0" hangingPunct="1">
              <a:lnSpc>
                <a:spcPct val="150000"/>
              </a:lnSpc>
              <a:spcBef>
                <a:spcPts val="0"/>
              </a:spcBef>
              <a:spcAft>
                <a:spcPts val="0"/>
              </a:spcAft>
            </a:pPr>
            <a:r>
              <a:rPr lang="en-US" altLang="zh-CN" sz="1400" dirty="0" err="1"/>
              <a:t>src</a:t>
            </a:r>
            <a:r>
              <a:rPr lang="en-US" altLang="zh-CN" sz="1400" dirty="0"/>
              <a:t> </a:t>
            </a:r>
            <a:r>
              <a:rPr lang="zh-CN" altLang="en-US" sz="1400" dirty="0"/>
              <a:t>：这是指定嵌入内容 </a:t>
            </a:r>
            <a:r>
              <a:rPr lang="en-US" altLang="zh-CN" sz="1400" dirty="0"/>
              <a:t>URL </a:t>
            </a:r>
            <a:r>
              <a:rPr lang="zh-CN" altLang="en-US" sz="1400" dirty="0"/>
              <a:t>的必需属性。没有这个属性，浏览器将无法知道要加载哪个文件。</a:t>
            </a:r>
          </a:p>
          <a:p>
            <a:pPr marL="0" indent="457200" algn="just" eaLnBrk="1" latinLnBrk="0" hangingPunct="1">
              <a:lnSpc>
                <a:spcPct val="150000"/>
              </a:lnSpc>
              <a:spcBef>
                <a:spcPts val="0"/>
              </a:spcBef>
              <a:spcAft>
                <a:spcPts val="0"/>
              </a:spcAft>
            </a:pPr>
            <a:r>
              <a:rPr lang="en-US" altLang="zh-CN" sz="1400" dirty="0"/>
              <a:t>type </a:t>
            </a:r>
            <a:r>
              <a:rPr lang="zh-CN" altLang="en-US" sz="1400" dirty="0"/>
              <a:t>：这个属性用于指定嵌入内容的类型（</a:t>
            </a:r>
            <a:r>
              <a:rPr lang="en-US" altLang="zh-CN" sz="1400" dirty="0"/>
              <a:t>MIME </a:t>
            </a:r>
            <a:r>
              <a:rPr lang="zh-CN" altLang="en-US" sz="1400" dirty="0"/>
              <a:t>类型）。它可以帮助浏览器更好地理解如何处理嵌入的内容。</a:t>
            </a:r>
          </a:p>
          <a:p>
            <a:pPr marL="0" indent="457200" algn="just" eaLnBrk="1" latinLnBrk="0" hangingPunct="1">
              <a:lnSpc>
                <a:spcPct val="150000"/>
              </a:lnSpc>
              <a:spcBef>
                <a:spcPts val="0"/>
              </a:spcBef>
              <a:spcAft>
                <a:spcPts val="0"/>
              </a:spcAft>
            </a:pPr>
            <a:r>
              <a:rPr lang="en-US" altLang="zh-CN" sz="1400" dirty="0"/>
              <a:t>width </a:t>
            </a:r>
            <a:r>
              <a:rPr lang="zh-CN" altLang="en-US" sz="1400" dirty="0"/>
              <a:t>和 </a:t>
            </a:r>
            <a:r>
              <a:rPr lang="en-US" altLang="zh-CN" sz="1400" dirty="0"/>
              <a:t>height </a:t>
            </a:r>
            <a:r>
              <a:rPr lang="zh-CN" altLang="en-US" sz="1400" dirty="0"/>
              <a:t>：这两个属性用于指定嵌入内容的尺寸。它们可以以像素或百分比的形式指定。</a:t>
            </a:r>
          </a:p>
          <a:p>
            <a:pPr marL="0" indent="457200" algn="just" eaLnBrk="1" latinLnBrk="0" hangingPunct="1">
              <a:lnSpc>
                <a:spcPct val="150000"/>
              </a:lnSpc>
              <a:spcBef>
                <a:spcPts val="0"/>
              </a:spcBef>
              <a:spcAft>
                <a:spcPts val="0"/>
              </a:spcAft>
            </a:pPr>
            <a:r>
              <a:rPr lang="en-US" altLang="zh-CN" sz="1400" dirty="0"/>
              <a:t>autoplay</a:t>
            </a:r>
            <a:r>
              <a:rPr lang="zh-CN" altLang="en-US" sz="1400" dirty="0"/>
              <a:t>：这是一个布尔属性，当设置时，嵌入的内容会在加载后自动播放。需要注意的是，某些浏览器可能会忽略这个属性，特别是当内容被设置为静音或者在后台标签页中打开时。</a:t>
            </a:r>
          </a:p>
          <a:p>
            <a:pPr marL="0" indent="457200" algn="just" eaLnBrk="1" latinLnBrk="0" hangingPunct="1">
              <a:lnSpc>
                <a:spcPct val="150000"/>
              </a:lnSpc>
              <a:spcBef>
                <a:spcPts val="0"/>
              </a:spcBef>
              <a:spcAft>
                <a:spcPts val="0"/>
              </a:spcAft>
            </a:pPr>
            <a:r>
              <a:rPr lang="en-US" altLang="zh-CN" sz="1400" dirty="0"/>
              <a:t>loop </a:t>
            </a:r>
            <a:r>
              <a:rPr lang="zh-CN" altLang="en-US" sz="1400" dirty="0"/>
              <a:t>：这个属性用于设置嵌入内容是否应该循环播放。当设置为 </a:t>
            </a:r>
            <a:r>
              <a:rPr lang="en-US" altLang="zh-CN" sz="1400" dirty="0"/>
              <a:t>true </a:t>
            </a:r>
            <a:r>
              <a:rPr lang="zh-CN" altLang="en-US" sz="1400" dirty="0"/>
              <a:t>时，内容在结束时会自动重新开始播放。</a:t>
            </a:r>
          </a:p>
          <a:p>
            <a:pPr marL="0" indent="457200" algn="just" eaLnBrk="1" latinLnBrk="0" hangingPunct="1">
              <a:lnSpc>
                <a:spcPct val="150000"/>
              </a:lnSpc>
              <a:spcBef>
                <a:spcPts val="0"/>
              </a:spcBef>
              <a:spcAft>
                <a:spcPts val="0"/>
              </a:spcAft>
            </a:pPr>
            <a:r>
              <a:rPr lang="en-US" altLang="zh-CN" sz="1400" dirty="0"/>
              <a:t>muted</a:t>
            </a:r>
            <a:r>
              <a:rPr lang="zh-CN" altLang="en-US" sz="1400" dirty="0"/>
              <a:t>：这个属性用于设置嵌入内容是否应该在加载时默认切换为静音。这在不希望自动播放声音时很有用。</a:t>
            </a:r>
          </a:p>
          <a:p>
            <a:pPr marL="0" indent="457200" algn="just" eaLnBrk="1" latinLnBrk="0" hangingPunct="1">
              <a:lnSpc>
                <a:spcPct val="150000"/>
              </a:lnSpc>
              <a:spcBef>
                <a:spcPts val="0"/>
              </a:spcBef>
              <a:spcAft>
                <a:spcPts val="0"/>
              </a:spcAft>
            </a:pPr>
            <a:r>
              <a:rPr lang="en-US" altLang="zh-CN" sz="1400" dirty="0"/>
              <a:t>controls </a:t>
            </a:r>
            <a:r>
              <a:rPr lang="zh-CN" altLang="en-US" sz="1400" dirty="0"/>
              <a:t>：这个属性用于在嵌入内容上显示浏览器默认的播放控件，如播放</a:t>
            </a:r>
            <a:r>
              <a:rPr lang="en-US" altLang="zh-CN" sz="1400" dirty="0"/>
              <a:t>/ </a:t>
            </a:r>
            <a:r>
              <a:rPr lang="zh-CN" altLang="en-US" sz="1400" dirty="0"/>
              <a:t>暂停按钮、音量控制等。</a:t>
            </a:r>
          </a:p>
        </p:txBody>
      </p:sp>
      <p:sp>
        <p:nvSpPr>
          <p:cNvPr id="2" name="文本框 1">
            <a:extLst>
              <a:ext uri="{FF2B5EF4-FFF2-40B4-BE49-F238E27FC236}">
                <a16:creationId xmlns:a16="http://schemas.microsoft.com/office/drawing/2014/main" id="{72E1FEFB-F634-A208-ED7B-62B63E63FD37}"/>
              </a:ext>
            </a:extLst>
          </p:cNvPr>
          <p:cNvSpPr txBox="1">
            <a:spLocks noChangeArrowheads="1"/>
          </p:cNvSpPr>
          <p:nvPr/>
        </p:nvSpPr>
        <p:spPr bwMode="auto">
          <a:xfrm>
            <a:off x="1460183" y="1199476"/>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&lt;embed&gt; </a:t>
            </a:r>
            <a:r>
              <a:rPr lang="zh-CN" altLang="en-US" sz="2400" b="1" noProof="1">
                <a:solidFill>
                  <a:srgbClr val="273A4F"/>
                </a:solidFill>
              </a:rPr>
              <a:t>元素</a:t>
            </a:r>
          </a:p>
        </p:txBody>
      </p:sp>
      <p:grpSp>
        <p:nvGrpSpPr>
          <p:cNvPr id="4" name="组合 3">
            <a:extLst>
              <a:ext uri="{FF2B5EF4-FFF2-40B4-BE49-F238E27FC236}">
                <a16:creationId xmlns:a16="http://schemas.microsoft.com/office/drawing/2014/main" id="{918239C4-8EB2-9E79-210E-622A20B17437}"/>
              </a:ext>
            </a:extLst>
          </p:cNvPr>
          <p:cNvGrpSpPr/>
          <p:nvPr/>
        </p:nvGrpSpPr>
        <p:grpSpPr>
          <a:xfrm>
            <a:off x="877888" y="1199159"/>
            <a:ext cx="1003300" cy="722312"/>
            <a:chOff x="877888" y="1586140"/>
            <a:chExt cx="1003300" cy="722312"/>
          </a:xfrm>
        </p:grpSpPr>
        <p:sp>
          <p:nvSpPr>
            <p:cNvPr id="5" name="íṩľíḍè-Freeform: Shape 9">
              <a:extLst>
                <a:ext uri="{FF2B5EF4-FFF2-40B4-BE49-F238E27FC236}">
                  <a16:creationId xmlns:a16="http://schemas.microsoft.com/office/drawing/2014/main" id="{8C2C5D35-1C52-9827-3C27-52AF58733BA0}"/>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090B4754-167B-9828-FC5C-FA27CCF79B7B}"/>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83BEFE71-903C-29CE-BC13-34B7248BF40E}"/>
              </a:ext>
            </a:extLst>
          </p:cNvPr>
          <p:cNvSpPr txBox="1"/>
          <p:nvPr/>
        </p:nvSpPr>
        <p:spPr>
          <a:xfrm>
            <a:off x="543510" y="2109678"/>
            <a:ext cx="2392195" cy="392710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dirty="0"/>
              <a:t>&lt;embed&gt; </a:t>
            </a:r>
            <a:r>
              <a:rPr lang="zh-CN" altLang="en-US" dirty="0"/>
              <a:t>元素用于将外部内容嵌入文档中的指定位置。这些内容通常由外部应用程序或其他交互式内容源提供，如浏览器插件。</a:t>
            </a:r>
            <a:r>
              <a:rPr lang="en-US" altLang="zh-CN" dirty="0"/>
              <a:t>&lt;embed&gt; </a:t>
            </a:r>
            <a:r>
              <a:rPr lang="zh-CN" altLang="en-US" dirty="0"/>
              <a:t>元素支持多种格式，包括但不限于音频、视频、</a:t>
            </a:r>
            <a:r>
              <a:rPr lang="en-US" altLang="zh-CN" dirty="0"/>
              <a:t>Flash </a:t>
            </a:r>
            <a:r>
              <a:rPr lang="zh-CN" altLang="en-US" dirty="0"/>
              <a:t>动画等。</a:t>
            </a:r>
          </a:p>
        </p:txBody>
      </p:sp>
    </p:spTree>
    <p:custDataLst>
      <p:tags r:id="rId1"/>
    </p:custDataLst>
    <p:extLst>
      <p:ext uri="{BB962C8B-B14F-4D97-AF65-F5344CB8AC3E}">
        <p14:creationId xmlns:p14="http://schemas.microsoft.com/office/powerpoint/2010/main" val="770959744"/>
      </p:ext>
    </p:extLst>
  </p:cSld>
  <p:clrMapOvr>
    <a:masterClrMapping/>
  </p:clrMapOvr>
  <p:transition>
    <p:strips dir="ld"/>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5.5	</a:t>
            </a:r>
            <a:r>
              <a:rPr lang="zh-CN" altLang="en-US" sz="2400" b="1" i="1" spc="100" noProof="1">
                <a:solidFill>
                  <a:schemeClr val="bg1"/>
                </a:solidFill>
                <a:latin typeface="微软雅黑" panose="020B0503020204020204" pitchFamily="34" charset="-122"/>
              </a:rPr>
              <a:t>嵌入多媒体</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5.5.4 </a:t>
            </a:r>
            <a:r>
              <a:rPr lang="zh-CN" altLang="en-US" sz="2400" b="1" noProof="1">
                <a:solidFill>
                  <a:srgbClr val="7030A0"/>
                </a:solidFill>
                <a:latin typeface="微软雅黑" panose="020B0503020204020204" pitchFamily="34" charset="-122"/>
                <a:sym typeface="+mn-ea"/>
              </a:rPr>
              <a:t>插入交互式内容</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58540DC-3707-7442-A436-38DDBE04F25B}"/>
              </a:ext>
            </a:extLst>
          </p:cNvPr>
          <p:cNvSpPr txBox="1"/>
          <p:nvPr/>
        </p:nvSpPr>
        <p:spPr>
          <a:xfrm>
            <a:off x="3109277" y="1968098"/>
            <a:ext cx="8539213" cy="4759727"/>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sz="1600" dirty="0"/>
              <a:t>&lt;object&gt; </a:t>
            </a:r>
            <a:r>
              <a:rPr lang="zh-CN" altLang="en-US" sz="1600" dirty="0"/>
              <a:t>元素元素常用的属性及其作用：</a:t>
            </a:r>
          </a:p>
          <a:p>
            <a:pPr marL="0" indent="457200" algn="just" eaLnBrk="1" latinLnBrk="0" hangingPunct="1">
              <a:lnSpc>
                <a:spcPct val="150000"/>
              </a:lnSpc>
              <a:spcBef>
                <a:spcPts val="0"/>
              </a:spcBef>
              <a:spcAft>
                <a:spcPts val="0"/>
              </a:spcAft>
            </a:pPr>
            <a:r>
              <a:rPr lang="en-US" altLang="zh-CN" sz="1400" dirty="0"/>
              <a:t>data </a:t>
            </a:r>
            <a:r>
              <a:rPr lang="zh-CN" altLang="en-US" sz="1400" dirty="0"/>
              <a:t>：指定嵌入对象的 </a:t>
            </a:r>
            <a:r>
              <a:rPr lang="en-US" altLang="zh-CN" sz="1400" dirty="0"/>
              <a:t>URL</a:t>
            </a:r>
            <a:r>
              <a:rPr lang="zh-CN" altLang="en-US" sz="1400" dirty="0"/>
              <a:t>。这是 </a:t>
            </a:r>
            <a:r>
              <a:rPr lang="en-US" altLang="zh-CN" sz="1400" dirty="0"/>
              <a:t>&lt;object&gt; </a:t>
            </a:r>
            <a:r>
              <a:rPr lang="zh-CN" altLang="en-US" sz="1400" dirty="0"/>
              <a:t>元素的必需属性，没有它浏览器无法加载对象。</a:t>
            </a:r>
          </a:p>
          <a:p>
            <a:pPr marL="0" indent="457200" algn="just" eaLnBrk="1" latinLnBrk="0" hangingPunct="1">
              <a:lnSpc>
                <a:spcPct val="150000"/>
              </a:lnSpc>
              <a:spcBef>
                <a:spcPts val="0"/>
              </a:spcBef>
              <a:spcAft>
                <a:spcPts val="0"/>
              </a:spcAft>
            </a:pPr>
            <a:r>
              <a:rPr lang="en-US" altLang="zh-CN" sz="1400" dirty="0"/>
              <a:t>type</a:t>
            </a:r>
            <a:r>
              <a:rPr lang="zh-CN" altLang="en-US" sz="1400" dirty="0"/>
              <a:t>：指定嵌入对象的 </a:t>
            </a:r>
            <a:r>
              <a:rPr lang="en-US" altLang="zh-CN" sz="1400" dirty="0"/>
              <a:t>MIME </a:t>
            </a:r>
            <a:r>
              <a:rPr lang="zh-CN" altLang="en-US" sz="1400" dirty="0"/>
              <a:t>类型。这有助于浏览器确定如何处理嵌入的内容。</a:t>
            </a:r>
          </a:p>
          <a:p>
            <a:pPr marL="0" indent="457200" algn="just" eaLnBrk="1" latinLnBrk="0" hangingPunct="1">
              <a:lnSpc>
                <a:spcPct val="150000"/>
              </a:lnSpc>
              <a:spcBef>
                <a:spcPts val="0"/>
              </a:spcBef>
              <a:spcAft>
                <a:spcPts val="0"/>
              </a:spcAft>
            </a:pPr>
            <a:r>
              <a:rPr lang="en-US" altLang="zh-CN" sz="1400" dirty="0"/>
              <a:t>width </a:t>
            </a:r>
            <a:r>
              <a:rPr lang="zh-CN" altLang="en-US" sz="1400" dirty="0"/>
              <a:t>和 </a:t>
            </a:r>
            <a:r>
              <a:rPr lang="en-US" altLang="zh-CN" sz="1400" dirty="0"/>
              <a:t>height </a:t>
            </a:r>
            <a:r>
              <a:rPr lang="zh-CN" altLang="en-US" sz="1400" dirty="0"/>
              <a:t>：定义嵌入对象的宽度和高度。这些属性可以确保对象在页面上的尺寸符合设计要求。</a:t>
            </a:r>
          </a:p>
          <a:p>
            <a:pPr marL="0" indent="457200" algn="just" eaLnBrk="1" latinLnBrk="0" hangingPunct="1">
              <a:lnSpc>
                <a:spcPct val="150000"/>
              </a:lnSpc>
              <a:spcBef>
                <a:spcPts val="0"/>
              </a:spcBef>
              <a:spcAft>
                <a:spcPts val="0"/>
              </a:spcAft>
            </a:pPr>
            <a:r>
              <a:rPr lang="en-US" altLang="zh-CN" sz="1400" dirty="0"/>
              <a:t>class</a:t>
            </a:r>
            <a:r>
              <a:rPr lang="zh-CN" altLang="en-US" sz="1400" dirty="0"/>
              <a:t>：用于指定一个或多个类名，这些类名可以在 </a:t>
            </a:r>
            <a:r>
              <a:rPr lang="en-US" altLang="zh-CN" sz="1400" dirty="0"/>
              <a:t>CSS </a:t>
            </a:r>
            <a:r>
              <a:rPr lang="zh-CN" altLang="en-US" sz="1400" dirty="0"/>
              <a:t>中定义样式。</a:t>
            </a:r>
          </a:p>
          <a:p>
            <a:pPr marL="0" indent="457200" algn="just" eaLnBrk="1" latinLnBrk="0" hangingPunct="1">
              <a:lnSpc>
                <a:spcPct val="150000"/>
              </a:lnSpc>
              <a:spcBef>
                <a:spcPts val="0"/>
              </a:spcBef>
              <a:spcAft>
                <a:spcPts val="0"/>
              </a:spcAft>
            </a:pPr>
            <a:r>
              <a:rPr lang="en-US" altLang="zh-CN" sz="1400" dirty="0" err="1"/>
              <a:t>contenteditable</a:t>
            </a:r>
            <a:r>
              <a:rPr lang="en-US" altLang="zh-CN" sz="1400" dirty="0"/>
              <a:t> </a:t>
            </a:r>
            <a:r>
              <a:rPr lang="zh-CN" altLang="en-US" sz="1400" dirty="0"/>
              <a:t>：一个布尔属性，如果设置为 </a:t>
            </a:r>
            <a:r>
              <a:rPr lang="en-US" altLang="zh-CN" sz="1400" dirty="0"/>
              <a:t>true</a:t>
            </a:r>
            <a:r>
              <a:rPr lang="zh-CN" altLang="en-US" sz="1400" dirty="0"/>
              <a:t>，则用户可以直接编辑该元素的内容。</a:t>
            </a:r>
          </a:p>
          <a:p>
            <a:pPr marL="0" indent="457200" algn="just" eaLnBrk="1" latinLnBrk="0" hangingPunct="1">
              <a:lnSpc>
                <a:spcPct val="150000"/>
              </a:lnSpc>
              <a:spcBef>
                <a:spcPts val="0"/>
              </a:spcBef>
              <a:spcAft>
                <a:spcPts val="0"/>
              </a:spcAft>
            </a:pPr>
            <a:r>
              <a:rPr lang="en-US" altLang="zh-CN" sz="1400" dirty="0" err="1"/>
              <a:t>contextmenu</a:t>
            </a:r>
            <a:r>
              <a:rPr lang="zh-CN" altLang="en-US" sz="1400" dirty="0"/>
              <a:t>：允许定义元素的上下文菜单。</a:t>
            </a:r>
          </a:p>
          <a:p>
            <a:pPr marL="0" indent="457200" algn="just" eaLnBrk="1" latinLnBrk="0" hangingPunct="1">
              <a:lnSpc>
                <a:spcPct val="150000"/>
              </a:lnSpc>
              <a:spcBef>
                <a:spcPts val="0"/>
              </a:spcBef>
              <a:spcAft>
                <a:spcPts val="0"/>
              </a:spcAft>
            </a:pPr>
            <a:r>
              <a:rPr lang="en-US" altLang="zh-CN" sz="1400" dirty="0" err="1"/>
              <a:t>dir</a:t>
            </a:r>
            <a:r>
              <a:rPr lang="zh-CN" altLang="en-US" sz="1400" dirty="0"/>
              <a:t>：设置元素的文本方向，如 </a:t>
            </a:r>
            <a:r>
              <a:rPr lang="en-US" altLang="zh-CN" sz="1400" dirty="0" err="1"/>
              <a:t>ltr</a:t>
            </a:r>
            <a:r>
              <a:rPr lang="zh-CN" altLang="en-US" sz="1400" dirty="0"/>
              <a:t>（从左到右）或 </a:t>
            </a:r>
            <a:r>
              <a:rPr lang="en-US" altLang="zh-CN" sz="1400" dirty="0" err="1"/>
              <a:t>rtl</a:t>
            </a:r>
            <a:r>
              <a:rPr lang="zh-CN" altLang="en-US" sz="1400" dirty="0"/>
              <a:t>（从右到左）。</a:t>
            </a:r>
          </a:p>
          <a:p>
            <a:pPr marL="0" indent="457200" algn="just" eaLnBrk="1" latinLnBrk="0" hangingPunct="1">
              <a:lnSpc>
                <a:spcPct val="150000"/>
              </a:lnSpc>
              <a:spcBef>
                <a:spcPts val="0"/>
              </a:spcBef>
              <a:spcAft>
                <a:spcPts val="0"/>
              </a:spcAft>
            </a:pPr>
            <a:r>
              <a:rPr lang="en-US" altLang="zh-CN" sz="1400" dirty="0"/>
              <a:t>draggable</a:t>
            </a:r>
            <a:r>
              <a:rPr lang="zh-CN" altLang="en-US" sz="1400" dirty="0"/>
              <a:t>：一个布尔属性，如果设置为 </a:t>
            </a:r>
            <a:r>
              <a:rPr lang="en-US" altLang="zh-CN" sz="1400" dirty="0"/>
              <a:t>true</a:t>
            </a:r>
            <a:r>
              <a:rPr lang="zh-CN" altLang="en-US" sz="1400" dirty="0"/>
              <a:t>，则用户可以拖动该元素。</a:t>
            </a:r>
          </a:p>
          <a:p>
            <a:pPr marL="0" indent="457200" algn="just" eaLnBrk="1" latinLnBrk="0" hangingPunct="1">
              <a:lnSpc>
                <a:spcPct val="150000"/>
              </a:lnSpc>
              <a:spcBef>
                <a:spcPts val="0"/>
              </a:spcBef>
              <a:spcAft>
                <a:spcPts val="0"/>
              </a:spcAft>
            </a:pPr>
            <a:r>
              <a:rPr lang="en-US" altLang="zh-CN" sz="1400" dirty="0"/>
              <a:t>id</a:t>
            </a:r>
            <a:r>
              <a:rPr lang="zh-CN" altLang="en-US" sz="1400" dirty="0"/>
              <a:t>：为元素提供一个唯一的标识符，用于在 </a:t>
            </a:r>
            <a:r>
              <a:rPr lang="en-US" altLang="zh-CN" sz="1400" dirty="0"/>
              <a:t>JavaScript </a:t>
            </a:r>
            <a:r>
              <a:rPr lang="zh-CN" altLang="en-US" sz="1400" dirty="0"/>
              <a:t>和 </a:t>
            </a:r>
            <a:r>
              <a:rPr lang="en-US" altLang="zh-CN" sz="1400" dirty="0"/>
              <a:t>CSS </a:t>
            </a:r>
            <a:r>
              <a:rPr lang="zh-CN" altLang="en-US" sz="1400" dirty="0"/>
              <a:t>中引用。</a:t>
            </a:r>
          </a:p>
          <a:p>
            <a:pPr marL="0" indent="457200" algn="just" eaLnBrk="1" latinLnBrk="0" hangingPunct="1">
              <a:lnSpc>
                <a:spcPct val="150000"/>
              </a:lnSpc>
              <a:spcBef>
                <a:spcPts val="0"/>
              </a:spcBef>
              <a:spcAft>
                <a:spcPts val="0"/>
              </a:spcAft>
            </a:pPr>
            <a:r>
              <a:rPr lang="en-US" altLang="zh-CN" sz="1400" dirty="0"/>
              <a:t>lang</a:t>
            </a:r>
            <a:r>
              <a:rPr lang="zh-CN" altLang="en-US" sz="1400" dirty="0"/>
              <a:t>：定义元素内容的语言。</a:t>
            </a:r>
          </a:p>
          <a:p>
            <a:pPr marL="0" indent="457200" algn="just" eaLnBrk="1" latinLnBrk="0" hangingPunct="1">
              <a:lnSpc>
                <a:spcPct val="150000"/>
              </a:lnSpc>
              <a:spcBef>
                <a:spcPts val="0"/>
              </a:spcBef>
              <a:spcAft>
                <a:spcPts val="0"/>
              </a:spcAft>
            </a:pPr>
            <a:r>
              <a:rPr lang="en-US" altLang="zh-CN" sz="1400" dirty="0"/>
              <a:t>ref</a:t>
            </a:r>
            <a:r>
              <a:rPr lang="zh-CN" altLang="en-US" sz="1400" dirty="0"/>
              <a:t>：为元素提供引用，通常与表单元素一起使用。</a:t>
            </a:r>
          </a:p>
          <a:p>
            <a:pPr marL="0" indent="457200" algn="just" eaLnBrk="1" latinLnBrk="0" hangingPunct="1">
              <a:lnSpc>
                <a:spcPct val="150000"/>
              </a:lnSpc>
              <a:spcBef>
                <a:spcPts val="0"/>
              </a:spcBef>
              <a:spcAft>
                <a:spcPts val="0"/>
              </a:spcAft>
            </a:pPr>
            <a:r>
              <a:rPr lang="en-US" altLang="zh-CN" sz="1400" dirty="0" err="1"/>
              <a:t>tabindex</a:t>
            </a:r>
            <a:r>
              <a:rPr lang="zh-CN" altLang="en-US" sz="1400" dirty="0"/>
              <a:t>：定义元素在键盘导航顺序中的位置。</a:t>
            </a:r>
          </a:p>
          <a:p>
            <a:pPr marL="0" indent="457200" algn="just" eaLnBrk="1" latinLnBrk="0" hangingPunct="1">
              <a:lnSpc>
                <a:spcPct val="150000"/>
              </a:lnSpc>
              <a:spcBef>
                <a:spcPts val="0"/>
              </a:spcBef>
              <a:spcAft>
                <a:spcPts val="0"/>
              </a:spcAft>
            </a:pPr>
            <a:r>
              <a:rPr lang="en-US" altLang="zh-CN" sz="1400" dirty="0"/>
              <a:t>title</a:t>
            </a:r>
            <a:r>
              <a:rPr lang="zh-CN" altLang="en-US" sz="1400" dirty="0"/>
              <a:t>：提供元素的额外信息，通常在鼠标指针悬停时显示。</a:t>
            </a:r>
          </a:p>
        </p:txBody>
      </p:sp>
      <p:sp>
        <p:nvSpPr>
          <p:cNvPr id="2" name="文本框 1">
            <a:extLst>
              <a:ext uri="{FF2B5EF4-FFF2-40B4-BE49-F238E27FC236}">
                <a16:creationId xmlns:a16="http://schemas.microsoft.com/office/drawing/2014/main" id="{72E1FEFB-F634-A208-ED7B-62B63E63FD37}"/>
              </a:ext>
            </a:extLst>
          </p:cNvPr>
          <p:cNvSpPr txBox="1">
            <a:spLocks noChangeArrowheads="1"/>
          </p:cNvSpPr>
          <p:nvPr/>
        </p:nvSpPr>
        <p:spPr bwMode="auto">
          <a:xfrm>
            <a:off x="1460183" y="1199476"/>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&lt;object&gt; </a:t>
            </a:r>
            <a:r>
              <a:rPr lang="zh-CN" altLang="en-US" sz="2400" b="1" noProof="1">
                <a:solidFill>
                  <a:srgbClr val="273A4F"/>
                </a:solidFill>
              </a:rPr>
              <a:t>元素</a:t>
            </a:r>
          </a:p>
        </p:txBody>
      </p:sp>
      <p:grpSp>
        <p:nvGrpSpPr>
          <p:cNvPr id="4" name="组合 3">
            <a:extLst>
              <a:ext uri="{FF2B5EF4-FFF2-40B4-BE49-F238E27FC236}">
                <a16:creationId xmlns:a16="http://schemas.microsoft.com/office/drawing/2014/main" id="{918239C4-8EB2-9E79-210E-622A20B17437}"/>
              </a:ext>
            </a:extLst>
          </p:cNvPr>
          <p:cNvGrpSpPr/>
          <p:nvPr/>
        </p:nvGrpSpPr>
        <p:grpSpPr>
          <a:xfrm>
            <a:off x="877888" y="1199159"/>
            <a:ext cx="1003300" cy="722312"/>
            <a:chOff x="877888" y="1586140"/>
            <a:chExt cx="1003300" cy="722312"/>
          </a:xfrm>
        </p:grpSpPr>
        <p:sp>
          <p:nvSpPr>
            <p:cNvPr id="5" name="íṩľíḍè-Freeform: Shape 9">
              <a:extLst>
                <a:ext uri="{FF2B5EF4-FFF2-40B4-BE49-F238E27FC236}">
                  <a16:creationId xmlns:a16="http://schemas.microsoft.com/office/drawing/2014/main" id="{8C2C5D35-1C52-9827-3C27-52AF58733BA0}"/>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090B4754-167B-9828-FC5C-FA27CCF79B7B}"/>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2AA2B282-5536-8169-C466-5A78007677D1}"/>
              </a:ext>
            </a:extLst>
          </p:cNvPr>
          <p:cNvSpPr txBox="1"/>
          <p:nvPr/>
        </p:nvSpPr>
        <p:spPr>
          <a:xfrm>
            <a:off x="543510" y="2109678"/>
            <a:ext cx="2173705" cy="392710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dirty="0"/>
              <a:t>&lt;object&gt; </a:t>
            </a:r>
            <a:r>
              <a:rPr lang="zh-CN" altLang="en-US" dirty="0"/>
              <a:t>元素也是一个通用的嵌入工具，它可以嵌入多种类型的外部内容，如 </a:t>
            </a:r>
            <a:r>
              <a:rPr lang="en-US" altLang="zh-CN" dirty="0"/>
              <a:t>Java</a:t>
            </a:r>
            <a:r>
              <a:rPr lang="zh-CN" altLang="en-US" dirty="0"/>
              <a:t>小程序、</a:t>
            </a:r>
            <a:r>
              <a:rPr lang="en-US" altLang="zh-CN" dirty="0"/>
              <a:t>Flash</a:t>
            </a:r>
            <a:r>
              <a:rPr lang="zh-CN" altLang="en-US" dirty="0"/>
              <a:t>、</a:t>
            </a:r>
            <a:r>
              <a:rPr lang="en-US" altLang="zh-CN" dirty="0"/>
              <a:t>PDF</a:t>
            </a:r>
            <a:r>
              <a:rPr lang="zh-CN" altLang="en-US" dirty="0"/>
              <a:t>（通过 </a:t>
            </a:r>
            <a:r>
              <a:rPr lang="en-US" altLang="zh-CN" dirty="0"/>
              <a:t>PDF </a:t>
            </a:r>
            <a:r>
              <a:rPr lang="zh-CN" altLang="en-US" dirty="0"/>
              <a:t>插件显示）以及视频和图像等。</a:t>
            </a:r>
          </a:p>
        </p:txBody>
      </p:sp>
    </p:spTree>
    <p:custDataLst>
      <p:tags r:id="rId1"/>
    </p:custDataLst>
    <p:extLst>
      <p:ext uri="{BB962C8B-B14F-4D97-AF65-F5344CB8AC3E}">
        <p14:creationId xmlns:p14="http://schemas.microsoft.com/office/powerpoint/2010/main" val="1394593421"/>
      </p:ext>
    </p:extLst>
  </p:cSld>
  <p:clrMapOvr>
    <a:masterClrMapping/>
  </p:clrMapOvr>
  <p:transition>
    <p:strips dir="ld"/>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6"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5.6</a:t>
            </a:r>
          </a:p>
        </p:txBody>
      </p:sp>
      <p:sp>
        <p:nvSpPr>
          <p:cNvPr id="12329" name="文本框 52"/>
          <p:cNvSpPr txBox="1">
            <a:spLocks noChangeArrowheads="1"/>
          </p:cNvSpPr>
          <p:nvPr/>
        </p:nvSpPr>
        <p:spPr bwMode="auto">
          <a:xfrm>
            <a:off x="6466593" y="2765425"/>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构建表格</a:t>
            </a:r>
          </a:p>
        </p:txBody>
      </p:sp>
    </p:spTree>
    <p:custDataLst>
      <p:tags r:id="rId1"/>
    </p:custDataLst>
    <p:extLst>
      <p:ext uri="{BB962C8B-B14F-4D97-AF65-F5344CB8AC3E}">
        <p14:creationId xmlns:p14="http://schemas.microsoft.com/office/powerpoint/2010/main" val="2823371944"/>
      </p:ext>
    </p:extLst>
  </p:cSld>
  <p:clrMapOvr>
    <a:masterClrMapping/>
  </p:clrMapOvr>
  <p:transition>
    <p:checke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5.6	</a:t>
            </a:r>
            <a:r>
              <a:rPr lang="zh-CN" altLang="en-US" sz="2400" b="1" i="1" spc="100" noProof="1">
                <a:solidFill>
                  <a:schemeClr val="bg1"/>
                </a:solidFill>
                <a:latin typeface="微软雅黑" panose="020B0503020204020204" pitchFamily="34" charset="-122"/>
              </a:rPr>
              <a:t>构建表格</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5.6.1 </a:t>
            </a:r>
            <a:r>
              <a:rPr lang="zh-CN" altLang="en-US" sz="2400" b="1" noProof="1">
                <a:solidFill>
                  <a:srgbClr val="7030A0"/>
                </a:solidFill>
                <a:latin typeface="微软雅黑" panose="020B0503020204020204" pitchFamily="34" charset="-122"/>
                <a:sym typeface="+mn-ea"/>
              </a:rPr>
              <a:t>创 建 表 格</a:t>
            </a:r>
            <a:endParaRPr lang="en-US" altLang="en-US" sz="2400" b="1" noProof="1">
              <a:solidFill>
                <a:srgbClr val="7030A0"/>
              </a:solidFill>
              <a:latin typeface="微软雅黑" panose="020B0503020204020204" pitchFamily="34" charset="-122"/>
              <a:sym typeface="+mn-ea"/>
            </a:endParaRPr>
          </a:p>
        </p:txBody>
      </p:sp>
      <p:sp>
        <p:nvSpPr>
          <p:cNvPr id="7" name="文本框 6">
            <a:extLst>
              <a:ext uri="{FF2B5EF4-FFF2-40B4-BE49-F238E27FC236}">
                <a16:creationId xmlns:a16="http://schemas.microsoft.com/office/drawing/2014/main" id="{2AA2B282-5536-8169-C466-5A78007677D1}"/>
              </a:ext>
            </a:extLst>
          </p:cNvPr>
          <p:cNvSpPr txBox="1"/>
          <p:nvPr/>
        </p:nvSpPr>
        <p:spPr>
          <a:xfrm>
            <a:off x="544471" y="1472665"/>
            <a:ext cx="11103058" cy="1684421"/>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在 </a:t>
            </a:r>
            <a:r>
              <a:rPr lang="en-US" altLang="zh-CN" dirty="0"/>
              <a:t>HTML </a:t>
            </a:r>
            <a:r>
              <a:rPr lang="zh-CN" altLang="en-US" dirty="0"/>
              <a:t>中，</a:t>
            </a:r>
            <a:r>
              <a:rPr lang="en-US" altLang="zh-CN" dirty="0"/>
              <a:t>&lt;table&gt; </a:t>
            </a:r>
            <a:r>
              <a:rPr lang="zh-CN" altLang="en-US" dirty="0"/>
              <a:t>元素用于创建表格数据，它以二维格式展示信息，由行和列组成。</a:t>
            </a:r>
            <a:r>
              <a:rPr lang="en-US" altLang="zh-CN" dirty="0"/>
              <a:t>&lt;table&gt; </a:t>
            </a:r>
            <a:r>
              <a:rPr lang="zh-CN" altLang="en-US" dirty="0"/>
              <a:t>元素是表格的容器元素，它定义了表格的范围和外框。</a:t>
            </a:r>
            <a:endParaRPr lang="en-US" altLang="zh-CN" dirty="0"/>
          </a:p>
          <a:p>
            <a:pPr marL="0" indent="457200" algn="just" eaLnBrk="1" latinLnBrk="0" hangingPunct="1">
              <a:lnSpc>
                <a:spcPct val="150000"/>
              </a:lnSpc>
              <a:spcBef>
                <a:spcPts val="0"/>
              </a:spcBef>
              <a:spcAft>
                <a:spcPts val="0"/>
              </a:spcAft>
            </a:pPr>
            <a:r>
              <a:rPr lang="zh-CN" altLang="en-US" dirty="0"/>
              <a:t>表格的基本结构通常包括以下几个部分：</a:t>
            </a:r>
          </a:p>
        </p:txBody>
      </p:sp>
      <p:graphicFrame>
        <p:nvGraphicFramePr>
          <p:cNvPr id="8" name="图示 7">
            <a:extLst>
              <a:ext uri="{FF2B5EF4-FFF2-40B4-BE49-F238E27FC236}">
                <a16:creationId xmlns:a16="http://schemas.microsoft.com/office/drawing/2014/main" id="{9B5BA9C9-DF56-C00D-764A-054D8138544F}"/>
              </a:ext>
            </a:extLst>
          </p:cNvPr>
          <p:cNvGraphicFramePr/>
          <p:nvPr>
            <p:extLst>
              <p:ext uri="{D42A27DB-BD31-4B8C-83A1-F6EECF244321}">
                <p14:modId xmlns:p14="http://schemas.microsoft.com/office/powerpoint/2010/main" val="4177970512"/>
              </p:ext>
            </p:extLst>
          </p:nvPr>
        </p:nvGraphicFramePr>
        <p:xfrm>
          <a:off x="551766" y="3070460"/>
          <a:ext cx="11088468" cy="32822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675955520"/>
      </p:ext>
    </p:extLst>
  </p:cSld>
  <p:clrMapOvr>
    <a:masterClrMapping/>
  </p:clrMapOvr>
  <p:transition>
    <p:strips dir="ld"/>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5.6	</a:t>
            </a:r>
            <a:r>
              <a:rPr lang="zh-CN" altLang="en-US" sz="2400" b="1" i="1" spc="100" noProof="1">
                <a:solidFill>
                  <a:schemeClr val="bg1"/>
                </a:solidFill>
                <a:latin typeface="微软雅黑" panose="020B0503020204020204" pitchFamily="34" charset="-122"/>
              </a:rPr>
              <a:t>构建表格</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5.6.2 </a:t>
            </a:r>
            <a:r>
              <a:rPr lang="zh-CN" altLang="en-US" sz="2400" b="1" noProof="1">
                <a:solidFill>
                  <a:srgbClr val="7030A0"/>
                </a:solidFill>
                <a:latin typeface="微软雅黑" panose="020B0503020204020204" pitchFamily="34" charset="-122"/>
                <a:sym typeface="+mn-ea"/>
              </a:rPr>
              <a:t>定义表格属性</a:t>
            </a:r>
            <a:endParaRPr lang="en-US" altLang="en-US" sz="2400" b="1" noProof="1">
              <a:solidFill>
                <a:srgbClr val="7030A0"/>
              </a:solidFill>
              <a:latin typeface="微软雅黑" panose="020B0503020204020204" pitchFamily="34" charset="-122"/>
              <a:sym typeface="+mn-ea"/>
            </a:endParaRPr>
          </a:p>
        </p:txBody>
      </p:sp>
      <p:graphicFrame>
        <p:nvGraphicFramePr>
          <p:cNvPr id="8" name="图示 7">
            <a:extLst>
              <a:ext uri="{FF2B5EF4-FFF2-40B4-BE49-F238E27FC236}">
                <a16:creationId xmlns:a16="http://schemas.microsoft.com/office/drawing/2014/main" id="{9B5BA9C9-DF56-C00D-764A-054D8138544F}"/>
              </a:ext>
            </a:extLst>
          </p:cNvPr>
          <p:cNvGraphicFramePr/>
          <p:nvPr>
            <p:extLst>
              <p:ext uri="{D42A27DB-BD31-4B8C-83A1-F6EECF244321}">
                <p14:modId xmlns:p14="http://schemas.microsoft.com/office/powerpoint/2010/main" val="3357225460"/>
              </p:ext>
            </p:extLst>
          </p:nvPr>
        </p:nvGraphicFramePr>
        <p:xfrm>
          <a:off x="729874" y="2546473"/>
          <a:ext cx="10122651" cy="32822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文本框 1">
            <a:extLst>
              <a:ext uri="{FF2B5EF4-FFF2-40B4-BE49-F238E27FC236}">
                <a16:creationId xmlns:a16="http://schemas.microsoft.com/office/drawing/2014/main" id="{697EB62A-D2E7-879F-CBD2-4098303E93A9}"/>
              </a:ext>
            </a:extLst>
          </p:cNvPr>
          <p:cNvSpPr txBox="1">
            <a:spLocks noChangeArrowheads="1"/>
          </p:cNvSpPr>
          <p:nvPr/>
        </p:nvSpPr>
        <p:spPr bwMode="auto">
          <a:xfrm>
            <a:off x="1460183" y="1199476"/>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基本属性</a:t>
            </a:r>
          </a:p>
        </p:txBody>
      </p:sp>
      <p:grpSp>
        <p:nvGrpSpPr>
          <p:cNvPr id="3" name="组合 2">
            <a:extLst>
              <a:ext uri="{FF2B5EF4-FFF2-40B4-BE49-F238E27FC236}">
                <a16:creationId xmlns:a16="http://schemas.microsoft.com/office/drawing/2014/main" id="{9CD35866-566B-3FFD-1862-47472DC2F7E1}"/>
              </a:ext>
            </a:extLst>
          </p:cNvPr>
          <p:cNvGrpSpPr/>
          <p:nvPr/>
        </p:nvGrpSpPr>
        <p:grpSpPr>
          <a:xfrm>
            <a:off x="877888" y="1199159"/>
            <a:ext cx="1003300" cy="722312"/>
            <a:chOff x="877888" y="1586140"/>
            <a:chExt cx="1003300" cy="722312"/>
          </a:xfrm>
        </p:grpSpPr>
        <p:sp>
          <p:nvSpPr>
            <p:cNvPr id="4" name="íṩľíḍè-Freeform: Shape 9">
              <a:extLst>
                <a:ext uri="{FF2B5EF4-FFF2-40B4-BE49-F238E27FC236}">
                  <a16:creationId xmlns:a16="http://schemas.microsoft.com/office/drawing/2014/main" id="{DA12DBBB-0408-EA9E-9CA1-2C14ECD85561}"/>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FDDBBC15-5B10-3F56-4CB3-15F8E8C9C973}"/>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650797837"/>
      </p:ext>
    </p:extLst>
  </p:cSld>
  <p:clrMapOvr>
    <a:masterClrMapping/>
  </p:clrMapOvr>
  <p:transition>
    <p:strips dir="ld"/>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5.6	</a:t>
            </a:r>
            <a:r>
              <a:rPr lang="zh-CN" altLang="en-US" sz="2400" b="1" i="1" spc="100" noProof="1">
                <a:solidFill>
                  <a:schemeClr val="bg1"/>
                </a:solidFill>
                <a:latin typeface="微软雅黑" panose="020B0503020204020204" pitchFamily="34" charset="-122"/>
              </a:rPr>
              <a:t>构建表格</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5.6.2 </a:t>
            </a:r>
            <a:r>
              <a:rPr lang="zh-CN" altLang="en-US" sz="2400" b="1" noProof="1">
                <a:solidFill>
                  <a:srgbClr val="7030A0"/>
                </a:solidFill>
                <a:latin typeface="微软雅黑" panose="020B0503020204020204" pitchFamily="34" charset="-122"/>
                <a:sym typeface="+mn-ea"/>
              </a:rPr>
              <a:t>定义表格属性</a:t>
            </a:r>
            <a:endParaRPr lang="en-US" altLang="en-US" sz="2400" b="1" noProof="1">
              <a:solidFill>
                <a:srgbClr val="7030A0"/>
              </a:solidFill>
              <a:latin typeface="微软雅黑" panose="020B0503020204020204" pitchFamily="34" charset="-122"/>
              <a:sym typeface="+mn-ea"/>
            </a:endParaRPr>
          </a:p>
        </p:txBody>
      </p:sp>
      <p:graphicFrame>
        <p:nvGraphicFramePr>
          <p:cNvPr id="8" name="图示 7">
            <a:extLst>
              <a:ext uri="{FF2B5EF4-FFF2-40B4-BE49-F238E27FC236}">
                <a16:creationId xmlns:a16="http://schemas.microsoft.com/office/drawing/2014/main" id="{9B5BA9C9-DF56-C00D-764A-054D8138544F}"/>
              </a:ext>
            </a:extLst>
          </p:cNvPr>
          <p:cNvGraphicFramePr/>
          <p:nvPr>
            <p:extLst>
              <p:ext uri="{D42A27DB-BD31-4B8C-83A1-F6EECF244321}">
                <p14:modId xmlns:p14="http://schemas.microsoft.com/office/powerpoint/2010/main" val="1496549875"/>
              </p:ext>
            </p:extLst>
          </p:nvPr>
        </p:nvGraphicFramePr>
        <p:xfrm>
          <a:off x="729874" y="2546473"/>
          <a:ext cx="10122651" cy="32822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文本框 1">
            <a:extLst>
              <a:ext uri="{FF2B5EF4-FFF2-40B4-BE49-F238E27FC236}">
                <a16:creationId xmlns:a16="http://schemas.microsoft.com/office/drawing/2014/main" id="{697EB62A-D2E7-879F-CBD2-4098303E93A9}"/>
              </a:ext>
            </a:extLst>
          </p:cNvPr>
          <p:cNvSpPr txBox="1">
            <a:spLocks noChangeArrowheads="1"/>
          </p:cNvSpPr>
          <p:nvPr/>
        </p:nvSpPr>
        <p:spPr bwMode="auto">
          <a:xfrm>
            <a:off x="1460183" y="1199476"/>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行属性（</a:t>
            </a:r>
            <a:r>
              <a:rPr lang="en-US" altLang="zh-CN" sz="2400" b="1" noProof="1">
                <a:solidFill>
                  <a:srgbClr val="273A4F"/>
                </a:solidFill>
              </a:rPr>
              <a:t>&lt;tr&gt;</a:t>
            </a:r>
            <a:r>
              <a:rPr lang="zh-CN" altLang="en-US" sz="2400" b="1" noProof="1">
                <a:solidFill>
                  <a:srgbClr val="273A4F"/>
                </a:solidFill>
              </a:rPr>
              <a:t>）</a:t>
            </a:r>
          </a:p>
        </p:txBody>
      </p:sp>
      <p:grpSp>
        <p:nvGrpSpPr>
          <p:cNvPr id="3" name="组合 2">
            <a:extLst>
              <a:ext uri="{FF2B5EF4-FFF2-40B4-BE49-F238E27FC236}">
                <a16:creationId xmlns:a16="http://schemas.microsoft.com/office/drawing/2014/main" id="{9CD35866-566B-3FFD-1862-47472DC2F7E1}"/>
              </a:ext>
            </a:extLst>
          </p:cNvPr>
          <p:cNvGrpSpPr/>
          <p:nvPr/>
        </p:nvGrpSpPr>
        <p:grpSpPr>
          <a:xfrm>
            <a:off x="877888" y="1199159"/>
            <a:ext cx="1003300" cy="722312"/>
            <a:chOff x="877888" y="1586140"/>
            <a:chExt cx="1003300" cy="722312"/>
          </a:xfrm>
        </p:grpSpPr>
        <p:sp>
          <p:nvSpPr>
            <p:cNvPr id="4" name="íṩľíḍè-Freeform: Shape 9">
              <a:extLst>
                <a:ext uri="{FF2B5EF4-FFF2-40B4-BE49-F238E27FC236}">
                  <a16:creationId xmlns:a16="http://schemas.microsoft.com/office/drawing/2014/main" id="{DA12DBBB-0408-EA9E-9CA1-2C14ECD85561}"/>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FDDBBC15-5B10-3F56-4CB3-15F8E8C9C973}"/>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2939012898"/>
      </p:ext>
    </p:extLst>
  </p:cSld>
  <p:clrMapOvr>
    <a:masterClrMapping/>
  </p:clrMapOvr>
  <p:transition>
    <p:strips dir="ld"/>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5.6	</a:t>
            </a:r>
            <a:r>
              <a:rPr lang="zh-CN" altLang="en-US" sz="2400" b="1" i="1" spc="100" noProof="1">
                <a:solidFill>
                  <a:schemeClr val="bg1"/>
                </a:solidFill>
                <a:latin typeface="微软雅黑" panose="020B0503020204020204" pitchFamily="34" charset="-122"/>
              </a:rPr>
              <a:t>构建表格</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5.6.2 </a:t>
            </a:r>
            <a:r>
              <a:rPr lang="zh-CN" altLang="en-US" sz="2400" b="1" noProof="1">
                <a:solidFill>
                  <a:srgbClr val="7030A0"/>
                </a:solidFill>
                <a:latin typeface="微软雅黑" panose="020B0503020204020204" pitchFamily="34" charset="-122"/>
                <a:sym typeface="+mn-ea"/>
              </a:rPr>
              <a:t>定义表格属性</a:t>
            </a:r>
            <a:endParaRPr lang="en-US" altLang="en-US" sz="2400" b="1" noProof="1">
              <a:solidFill>
                <a:srgbClr val="7030A0"/>
              </a:solidFill>
              <a:latin typeface="微软雅黑" panose="020B0503020204020204" pitchFamily="34" charset="-122"/>
              <a:sym typeface="+mn-ea"/>
            </a:endParaRPr>
          </a:p>
        </p:txBody>
      </p:sp>
      <p:graphicFrame>
        <p:nvGraphicFramePr>
          <p:cNvPr id="8" name="图示 7">
            <a:extLst>
              <a:ext uri="{FF2B5EF4-FFF2-40B4-BE49-F238E27FC236}">
                <a16:creationId xmlns:a16="http://schemas.microsoft.com/office/drawing/2014/main" id="{9B5BA9C9-DF56-C00D-764A-054D8138544F}"/>
              </a:ext>
            </a:extLst>
          </p:cNvPr>
          <p:cNvGraphicFramePr/>
          <p:nvPr>
            <p:extLst>
              <p:ext uri="{D42A27DB-BD31-4B8C-83A1-F6EECF244321}">
                <p14:modId xmlns:p14="http://schemas.microsoft.com/office/powerpoint/2010/main" val="1481963410"/>
              </p:ext>
            </p:extLst>
          </p:nvPr>
        </p:nvGraphicFramePr>
        <p:xfrm>
          <a:off x="729874" y="2546473"/>
          <a:ext cx="10122651" cy="32822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文本框 1">
            <a:extLst>
              <a:ext uri="{FF2B5EF4-FFF2-40B4-BE49-F238E27FC236}">
                <a16:creationId xmlns:a16="http://schemas.microsoft.com/office/drawing/2014/main" id="{697EB62A-D2E7-879F-CBD2-4098303E93A9}"/>
              </a:ext>
            </a:extLst>
          </p:cNvPr>
          <p:cNvSpPr txBox="1">
            <a:spLocks noChangeArrowheads="1"/>
          </p:cNvSpPr>
          <p:nvPr/>
        </p:nvSpPr>
        <p:spPr bwMode="auto">
          <a:xfrm>
            <a:off x="1460183" y="1199476"/>
            <a:ext cx="527750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单元格属性（</a:t>
            </a:r>
            <a:r>
              <a:rPr lang="en-US" altLang="zh-CN" sz="2400" b="1" noProof="1">
                <a:solidFill>
                  <a:srgbClr val="273A4F"/>
                </a:solidFill>
              </a:rPr>
              <a:t>&lt;td&gt;</a:t>
            </a:r>
            <a:r>
              <a:rPr lang="zh-CN" altLang="en-US" sz="2400" b="1" noProof="1">
                <a:solidFill>
                  <a:srgbClr val="273A4F"/>
                </a:solidFill>
              </a:rPr>
              <a:t>、</a:t>
            </a:r>
            <a:r>
              <a:rPr lang="en-US" altLang="zh-CN" sz="2400" b="1" noProof="1">
                <a:solidFill>
                  <a:srgbClr val="273A4F"/>
                </a:solidFill>
              </a:rPr>
              <a:t>&lt;th&gt;</a:t>
            </a:r>
            <a:r>
              <a:rPr lang="zh-CN" altLang="en-US" sz="2400" b="1" noProof="1">
                <a:solidFill>
                  <a:srgbClr val="273A4F"/>
                </a:solidFill>
              </a:rPr>
              <a:t>）</a:t>
            </a:r>
          </a:p>
        </p:txBody>
      </p:sp>
      <p:grpSp>
        <p:nvGrpSpPr>
          <p:cNvPr id="3" name="组合 2">
            <a:extLst>
              <a:ext uri="{FF2B5EF4-FFF2-40B4-BE49-F238E27FC236}">
                <a16:creationId xmlns:a16="http://schemas.microsoft.com/office/drawing/2014/main" id="{9CD35866-566B-3FFD-1862-47472DC2F7E1}"/>
              </a:ext>
            </a:extLst>
          </p:cNvPr>
          <p:cNvGrpSpPr/>
          <p:nvPr/>
        </p:nvGrpSpPr>
        <p:grpSpPr>
          <a:xfrm>
            <a:off x="877888" y="1199159"/>
            <a:ext cx="1003300" cy="722312"/>
            <a:chOff x="877888" y="1586140"/>
            <a:chExt cx="1003300" cy="722312"/>
          </a:xfrm>
        </p:grpSpPr>
        <p:sp>
          <p:nvSpPr>
            <p:cNvPr id="4" name="íṩľíḍè-Freeform: Shape 9">
              <a:extLst>
                <a:ext uri="{FF2B5EF4-FFF2-40B4-BE49-F238E27FC236}">
                  <a16:creationId xmlns:a16="http://schemas.microsoft.com/office/drawing/2014/main" id="{DA12DBBB-0408-EA9E-9CA1-2C14ECD85561}"/>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FDDBBC15-5B10-3F56-4CB3-15F8E8C9C973}"/>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2626286461"/>
      </p:ext>
    </p:extLst>
  </p:cSld>
  <p:clrMapOvr>
    <a:masterClrMapping/>
  </p:clrMapOvr>
  <p:transition>
    <p:strips dir="ld"/>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5.6	</a:t>
            </a:r>
            <a:r>
              <a:rPr lang="zh-CN" altLang="en-US" sz="2400" b="1" i="1" spc="100" noProof="1">
                <a:solidFill>
                  <a:schemeClr val="bg1"/>
                </a:solidFill>
                <a:latin typeface="微软雅黑" panose="020B0503020204020204" pitchFamily="34" charset="-122"/>
              </a:rPr>
              <a:t>构建表格</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5.6.2 </a:t>
            </a:r>
            <a:r>
              <a:rPr lang="zh-CN" altLang="en-US" sz="2400" b="1" noProof="1">
                <a:solidFill>
                  <a:srgbClr val="7030A0"/>
                </a:solidFill>
                <a:latin typeface="微软雅黑" panose="020B0503020204020204" pitchFamily="34" charset="-122"/>
                <a:sym typeface="+mn-ea"/>
              </a:rPr>
              <a:t>定义表格属性</a:t>
            </a:r>
            <a:endParaRPr lang="en-US" altLang="en-US" sz="2400" b="1" noProof="1">
              <a:solidFill>
                <a:srgbClr val="7030A0"/>
              </a:solidFill>
              <a:latin typeface="微软雅黑" panose="020B0503020204020204" pitchFamily="34" charset="-122"/>
              <a:sym typeface="+mn-ea"/>
            </a:endParaRPr>
          </a:p>
        </p:txBody>
      </p:sp>
      <p:graphicFrame>
        <p:nvGraphicFramePr>
          <p:cNvPr id="8" name="图示 7">
            <a:extLst>
              <a:ext uri="{FF2B5EF4-FFF2-40B4-BE49-F238E27FC236}">
                <a16:creationId xmlns:a16="http://schemas.microsoft.com/office/drawing/2014/main" id="{9B5BA9C9-DF56-C00D-764A-054D8138544F}"/>
              </a:ext>
            </a:extLst>
          </p:cNvPr>
          <p:cNvGraphicFramePr/>
          <p:nvPr>
            <p:extLst>
              <p:ext uri="{D42A27DB-BD31-4B8C-83A1-F6EECF244321}">
                <p14:modId xmlns:p14="http://schemas.microsoft.com/office/powerpoint/2010/main" val="369898742"/>
              </p:ext>
            </p:extLst>
          </p:nvPr>
        </p:nvGraphicFramePr>
        <p:xfrm>
          <a:off x="729874" y="2546473"/>
          <a:ext cx="10122651" cy="32822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文本框 1">
            <a:extLst>
              <a:ext uri="{FF2B5EF4-FFF2-40B4-BE49-F238E27FC236}">
                <a16:creationId xmlns:a16="http://schemas.microsoft.com/office/drawing/2014/main" id="{697EB62A-D2E7-879F-CBD2-4098303E93A9}"/>
              </a:ext>
            </a:extLst>
          </p:cNvPr>
          <p:cNvSpPr txBox="1">
            <a:spLocks noChangeArrowheads="1"/>
          </p:cNvSpPr>
          <p:nvPr/>
        </p:nvSpPr>
        <p:spPr bwMode="auto">
          <a:xfrm>
            <a:off x="1460183" y="1199476"/>
            <a:ext cx="527750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表格边框属性</a:t>
            </a:r>
          </a:p>
        </p:txBody>
      </p:sp>
      <p:grpSp>
        <p:nvGrpSpPr>
          <p:cNvPr id="3" name="组合 2">
            <a:extLst>
              <a:ext uri="{FF2B5EF4-FFF2-40B4-BE49-F238E27FC236}">
                <a16:creationId xmlns:a16="http://schemas.microsoft.com/office/drawing/2014/main" id="{9CD35866-566B-3FFD-1862-47472DC2F7E1}"/>
              </a:ext>
            </a:extLst>
          </p:cNvPr>
          <p:cNvGrpSpPr/>
          <p:nvPr/>
        </p:nvGrpSpPr>
        <p:grpSpPr>
          <a:xfrm>
            <a:off x="877888" y="1199159"/>
            <a:ext cx="1003300" cy="722312"/>
            <a:chOff x="877888" y="1586140"/>
            <a:chExt cx="1003300" cy="722312"/>
          </a:xfrm>
        </p:grpSpPr>
        <p:sp>
          <p:nvSpPr>
            <p:cNvPr id="4" name="íṩľíḍè-Freeform: Shape 9">
              <a:extLst>
                <a:ext uri="{FF2B5EF4-FFF2-40B4-BE49-F238E27FC236}">
                  <a16:creationId xmlns:a16="http://schemas.microsoft.com/office/drawing/2014/main" id="{DA12DBBB-0408-EA9E-9CA1-2C14ECD85561}"/>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FDDBBC15-5B10-3F56-4CB3-15F8E8C9C973}"/>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4270906665"/>
      </p:ext>
    </p:extLst>
  </p:cSld>
  <p:clrMapOvr>
    <a:masterClrMapping/>
  </p:clrMapOvr>
  <p:transition>
    <p:strips dir="l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5.1	HTML </a:t>
            </a:r>
            <a:r>
              <a:rPr lang="zh-CN" altLang="en-US" sz="2400" b="1" i="1" spc="100" noProof="1">
                <a:solidFill>
                  <a:schemeClr val="bg1"/>
                </a:solidFill>
                <a:latin typeface="微软雅黑" panose="020B0503020204020204" pitchFamily="34" charset="-122"/>
              </a:rPr>
              <a:t>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5.1.1 HTML </a:t>
            </a:r>
            <a:r>
              <a:rPr lang="zh-CN" altLang="en-US" sz="2400" b="1" noProof="1">
                <a:solidFill>
                  <a:srgbClr val="7030A0"/>
                </a:solidFill>
                <a:latin typeface="微软雅黑" panose="020B0503020204020204" pitchFamily="34" charset="-122"/>
                <a:sym typeface="+mn-ea"/>
              </a:rPr>
              <a:t>的 概 念</a:t>
            </a:r>
            <a:endParaRPr lang="en-US" altLang="en-US" sz="2400" b="1" noProof="1">
              <a:solidFill>
                <a:srgbClr val="7030A0"/>
              </a:solidFill>
              <a:latin typeface="微软雅黑" panose="020B0503020204020204" pitchFamily="34" charset="-122"/>
              <a:sym typeface="+mn-ea"/>
            </a:endParaRPr>
          </a:p>
        </p:txBody>
      </p:sp>
      <p:sp>
        <p:nvSpPr>
          <p:cNvPr id="18" name="文本框 17"/>
          <p:cNvSpPr txBox="1"/>
          <p:nvPr/>
        </p:nvSpPr>
        <p:spPr>
          <a:xfrm>
            <a:off x="1312843" y="1535547"/>
            <a:ext cx="9566313" cy="4563412"/>
          </a:xfrm>
          <a:prstGeom prst="rect">
            <a:avLst/>
          </a:prstGeom>
          <a:noFill/>
        </p:spPr>
        <p:txBody>
          <a:bodyPr wrap="square" rtlCol="0">
            <a:noAutofit/>
          </a:bodyPr>
          <a:lstStyle/>
          <a:p>
            <a:pPr marL="0" indent="457200" algn="just" eaLnBrk="1" latinLnBrk="0" hangingPunct="1">
              <a:lnSpc>
                <a:spcPct val="200000"/>
              </a:lnSpc>
              <a:spcBef>
                <a:spcPts val="0"/>
              </a:spcBef>
              <a:spcAft>
                <a:spcPts val="0"/>
              </a:spcAft>
            </a:pPr>
            <a:r>
              <a:rPr lang="en-US" altLang="zh-CN" sz="2400" dirty="0"/>
              <a:t>HTML</a:t>
            </a:r>
            <a:r>
              <a:rPr lang="zh-CN" altLang="en-US" sz="2400" dirty="0"/>
              <a:t>（</a:t>
            </a:r>
            <a:r>
              <a:rPr lang="en-US" altLang="zh-CN" sz="2400" dirty="0"/>
              <a:t>hypertext markup language</a:t>
            </a:r>
            <a:r>
              <a:rPr lang="zh-CN" altLang="en-US" sz="2400" dirty="0"/>
              <a:t>）即超文本标记语言，是一种用来告知浏览器如何组织页面的标记语言。它是万维网（</a:t>
            </a:r>
            <a:r>
              <a:rPr lang="en-US" altLang="zh-CN" sz="2400" dirty="0"/>
              <a:t>world wide web, WWW</a:t>
            </a:r>
            <a:r>
              <a:rPr lang="zh-CN" altLang="en-US" sz="2400" dirty="0"/>
              <a:t>）的核心构建块之一，由</a:t>
            </a:r>
            <a:r>
              <a:rPr lang="en-US" altLang="zh-CN" sz="2400" dirty="0"/>
              <a:t>W3C </a:t>
            </a:r>
            <a:r>
              <a:rPr lang="zh-CN" altLang="en-US" sz="2400" dirty="0"/>
              <a:t>组织制定标准。</a:t>
            </a:r>
            <a:r>
              <a:rPr lang="en-US" altLang="zh-CN" sz="2400" dirty="0"/>
              <a:t>HTML </a:t>
            </a:r>
            <a:r>
              <a:rPr lang="zh-CN" altLang="en-US" sz="2400" dirty="0"/>
              <a:t>可复杂、可简单，一切取决于 </a:t>
            </a:r>
            <a:r>
              <a:rPr lang="en-US" altLang="zh-CN" sz="2400" dirty="0"/>
              <a:t>Web </a:t>
            </a:r>
            <a:r>
              <a:rPr lang="zh-CN" altLang="en-US" sz="2400" dirty="0"/>
              <a:t>开发者。</a:t>
            </a:r>
          </a:p>
        </p:txBody>
      </p:sp>
    </p:spTree>
    <p:custDataLst>
      <p:tags r:id="rId1"/>
    </p:custDataLst>
    <p:extLst>
      <p:ext uri="{BB962C8B-B14F-4D97-AF65-F5344CB8AC3E}">
        <p14:creationId xmlns:p14="http://schemas.microsoft.com/office/powerpoint/2010/main" val="1787013463"/>
      </p:ext>
    </p:extLst>
  </p:cSld>
  <p:clrMapOvr>
    <a:masterClrMapping/>
  </p:clrMapOvr>
  <p:transition>
    <p:strips dir="ld"/>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6"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5.7</a:t>
            </a:r>
          </a:p>
        </p:txBody>
      </p:sp>
      <p:sp>
        <p:nvSpPr>
          <p:cNvPr id="12329" name="文本框 52"/>
          <p:cNvSpPr txBox="1">
            <a:spLocks noChangeArrowheads="1"/>
          </p:cNvSpPr>
          <p:nvPr/>
        </p:nvSpPr>
        <p:spPr bwMode="auto">
          <a:xfrm>
            <a:off x="6466593" y="2765425"/>
            <a:ext cx="4339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搭建网页结构</a:t>
            </a:r>
          </a:p>
        </p:txBody>
      </p:sp>
    </p:spTree>
    <p:custDataLst>
      <p:tags r:id="rId1"/>
    </p:custDataLst>
    <p:extLst>
      <p:ext uri="{BB962C8B-B14F-4D97-AF65-F5344CB8AC3E}">
        <p14:creationId xmlns:p14="http://schemas.microsoft.com/office/powerpoint/2010/main" val="67791525"/>
      </p:ext>
    </p:extLst>
  </p:cSld>
  <p:clrMapOvr>
    <a:masterClrMapping/>
  </p:clrMapOvr>
  <p:transition>
    <p:checke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5.7	</a:t>
            </a:r>
            <a:r>
              <a:rPr lang="zh-CN" altLang="en-US" sz="2400" b="1" i="1" spc="100" noProof="1">
                <a:solidFill>
                  <a:schemeClr val="bg1"/>
                </a:solidFill>
                <a:latin typeface="微软雅黑" panose="020B0503020204020204" pitchFamily="34" charset="-122"/>
              </a:rPr>
              <a:t>搭建网页结构</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5.7.1 </a:t>
            </a:r>
            <a:r>
              <a:rPr lang="zh-CN" altLang="en-US" sz="2400" b="1" noProof="1">
                <a:solidFill>
                  <a:srgbClr val="7030A0"/>
                </a:solidFill>
                <a:latin typeface="微软雅黑" panose="020B0503020204020204" pitchFamily="34" charset="-122"/>
                <a:sym typeface="+mn-ea"/>
              </a:rPr>
              <a:t>定义网页结构的元素</a:t>
            </a:r>
            <a:endParaRPr lang="en-US" altLang="en-US" sz="2400" b="1" noProof="1">
              <a:solidFill>
                <a:srgbClr val="7030A0"/>
              </a:solidFill>
              <a:latin typeface="微软雅黑" panose="020B0503020204020204" pitchFamily="34" charset="-122"/>
              <a:sym typeface="+mn-ea"/>
            </a:endParaRPr>
          </a:p>
        </p:txBody>
      </p:sp>
      <p:graphicFrame>
        <p:nvGraphicFramePr>
          <p:cNvPr id="8" name="图示 7">
            <a:extLst>
              <a:ext uri="{FF2B5EF4-FFF2-40B4-BE49-F238E27FC236}">
                <a16:creationId xmlns:a16="http://schemas.microsoft.com/office/drawing/2014/main" id="{9B5BA9C9-DF56-C00D-764A-054D8138544F}"/>
              </a:ext>
            </a:extLst>
          </p:cNvPr>
          <p:cNvGraphicFramePr/>
          <p:nvPr>
            <p:extLst>
              <p:ext uri="{D42A27DB-BD31-4B8C-83A1-F6EECF244321}">
                <p14:modId xmlns:p14="http://schemas.microsoft.com/office/powerpoint/2010/main" val="908898779"/>
              </p:ext>
            </p:extLst>
          </p:nvPr>
        </p:nvGraphicFramePr>
        <p:xfrm>
          <a:off x="729874" y="1713297"/>
          <a:ext cx="10122651" cy="47067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568591132"/>
      </p:ext>
    </p:extLst>
  </p:cSld>
  <p:clrMapOvr>
    <a:masterClrMapping/>
  </p:clrMapOvr>
  <p:transition>
    <p:strips dir="ld"/>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5.7	</a:t>
            </a:r>
            <a:r>
              <a:rPr lang="zh-CN" altLang="en-US" sz="2400" b="1" i="1" spc="100" noProof="1">
                <a:solidFill>
                  <a:schemeClr val="bg1"/>
                </a:solidFill>
                <a:latin typeface="微软雅黑" panose="020B0503020204020204" pitchFamily="34" charset="-122"/>
              </a:rPr>
              <a:t>搭建网页结构</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5.7.2 </a:t>
            </a:r>
            <a:r>
              <a:rPr lang="zh-CN" altLang="en-US" sz="2400" b="1" noProof="1">
                <a:solidFill>
                  <a:srgbClr val="7030A0"/>
                </a:solidFill>
                <a:latin typeface="微软雅黑" panose="020B0503020204020204" pitchFamily="34" charset="-122"/>
                <a:sym typeface="+mn-ea"/>
              </a:rPr>
              <a:t>构建网页页面的语法</a:t>
            </a:r>
            <a:endParaRPr lang="en-US" altLang="en-US" sz="2400" b="1" noProof="1">
              <a:solidFill>
                <a:srgbClr val="7030A0"/>
              </a:solidFill>
              <a:latin typeface="微软雅黑" panose="020B0503020204020204" pitchFamily="34" charset="-122"/>
              <a:sym typeface="+mn-ea"/>
            </a:endParaRPr>
          </a:p>
        </p:txBody>
      </p:sp>
      <p:pic>
        <p:nvPicPr>
          <p:cNvPr id="3" name="图片 2">
            <a:extLst>
              <a:ext uri="{FF2B5EF4-FFF2-40B4-BE49-F238E27FC236}">
                <a16:creationId xmlns:a16="http://schemas.microsoft.com/office/drawing/2014/main" id="{9070201E-3AF6-52AB-69C3-C96946CAE208}"/>
              </a:ext>
            </a:extLst>
          </p:cNvPr>
          <p:cNvPicPr>
            <a:picLocks noChangeAspect="1"/>
          </p:cNvPicPr>
          <p:nvPr/>
        </p:nvPicPr>
        <p:blipFill>
          <a:blip r:embed="rId4"/>
          <a:srcRect l="7484" r="4540"/>
          <a:stretch/>
        </p:blipFill>
        <p:spPr>
          <a:xfrm>
            <a:off x="365763" y="1958738"/>
            <a:ext cx="3965606" cy="3652790"/>
          </a:xfrm>
          <a:prstGeom prst="rect">
            <a:avLst/>
          </a:prstGeom>
        </p:spPr>
      </p:pic>
      <p:sp>
        <p:nvSpPr>
          <p:cNvPr id="4" name="文本框 3">
            <a:extLst>
              <a:ext uri="{FF2B5EF4-FFF2-40B4-BE49-F238E27FC236}">
                <a16:creationId xmlns:a16="http://schemas.microsoft.com/office/drawing/2014/main" id="{B1B650CD-FDF5-5605-C62B-4CD6E80571F8}"/>
              </a:ext>
            </a:extLst>
          </p:cNvPr>
          <p:cNvSpPr txBox="1"/>
          <p:nvPr/>
        </p:nvSpPr>
        <p:spPr>
          <a:xfrm>
            <a:off x="4475745" y="1039529"/>
            <a:ext cx="7581951" cy="5688296"/>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1600" b="1" dirty="0"/>
              <a:t>说明：</a:t>
            </a:r>
          </a:p>
          <a:p>
            <a:pPr marL="0" indent="457200" algn="just" eaLnBrk="1" latinLnBrk="0" hangingPunct="1">
              <a:lnSpc>
                <a:spcPct val="150000"/>
              </a:lnSpc>
              <a:spcBef>
                <a:spcPts val="0"/>
              </a:spcBef>
              <a:spcAft>
                <a:spcPts val="0"/>
              </a:spcAft>
            </a:pPr>
            <a:r>
              <a:rPr lang="en-US" altLang="zh-CN" sz="1400" b="1" dirty="0">
                <a:solidFill>
                  <a:srgbClr val="DFA000"/>
                </a:solidFill>
              </a:rPr>
              <a:t> &lt;!doctype html&gt;</a:t>
            </a:r>
            <a:r>
              <a:rPr lang="zh-CN" altLang="en-US" sz="1400" b="1" dirty="0">
                <a:solidFill>
                  <a:srgbClr val="DFA000"/>
                </a:solidFill>
              </a:rPr>
              <a:t>：</a:t>
            </a:r>
            <a:r>
              <a:rPr lang="en-US" altLang="zh-CN" sz="1400" dirty="0"/>
              <a:t>DOCTYPE </a:t>
            </a:r>
            <a:r>
              <a:rPr lang="zh-CN" altLang="en-US" sz="1400" dirty="0"/>
              <a:t>声明，用于指定文档的类型为</a:t>
            </a:r>
            <a:r>
              <a:rPr lang="en-US" altLang="zh-CN" sz="1400" dirty="0"/>
              <a:t>HTML5</a:t>
            </a:r>
            <a:r>
              <a:rPr lang="zh-CN" altLang="en-US" sz="1400" dirty="0"/>
              <a:t>。</a:t>
            </a:r>
            <a:r>
              <a:rPr lang="en-US" altLang="zh-CN" sz="1400" dirty="0"/>
              <a:t>DOCTYPE</a:t>
            </a:r>
          </a:p>
          <a:p>
            <a:pPr marL="0" indent="457200" algn="just" eaLnBrk="1" latinLnBrk="0" hangingPunct="1">
              <a:lnSpc>
                <a:spcPct val="150000"/>
              </a:lnSpc>
              <a:spcBef>
                <a:spcPts val="0"/>
              </a:spcBef>
              <a:spcAft>
                <a:spcPts val="0"/>
              </a:spcAft>
            </a:pPr>
            <a:r>
              <a:rPr lang="zh-CN" altLang="en-US" sz="1400" dirty="0"/>
              <a:t>声明位于整个</a:t>
            </a:r>
            <a:r>
              <a:rPr lang="en-US" altLang="zh-CN" sz="1400" dirty="0"/>
              <a:t>HTML </a:t>
            </a:r>
            <a:r>
              <a:rPr lang="zh-CN" altLang="en-US" sz="1400" dirty="0"/>
              <a:t>文档的顶部。</a:t>
            </a:r>
          </a:p>
          <a:p>
            <a:pPr marL="0" indent="457200" algn="just" eaLnBrk="1" latinLnBrk="0" hangingPunct="1">
              <a:lnSpc>
                <a:spcPct val="150000"/>
              </a:lnSpc>
              <a:spcBef>
                <a:spcPts val="0"/>
              </a:spcBef>
              <a:spcAft>
                <a:spcPts val="0"/>
              </a:spcAft>
            </a:pPr>
            <a:r>
              <a:rPr lang="en-US" altLang="zh-CN" sz="1400" b="1" dirty="0">
                <a:solidFill>
                  <a:srgbClr val="DFA000"/>
                </a:solidFill>
              </a:rPr>
              <a:t> &lt;html&gt;…&lt;/html&gt; </a:t>
            </a:r>
            <a:r>
              <a:rPr lang="zh-CN" altLang="en-US" sz="1400" b="1" dirty="0">
                <a:solidFill>
                  <a:srgbClr val="DFA000"/>
                </a:solidFill>
              </a:rPr>
              <a:t>：</a:t>
            </a:r>
            <a:r>
              <a:rPr lang="zh-CN" altLang="en-US" sz="1400" dirty="0"/>
              <a:t>根元素，表示整个</a:t>
            </a:r>
            <a:r>
              <a:rPr lang="en-US" altLang="zh-CN" sz="1400" dirty="0"/>
              <a:t>HTML </a:t>
            </a:r>
            <a:r>
              <a:rPr lang="zh-CN" altLang="en-US" sz="1400" dirty="0"/>
              <a:t>文档的开始和结束。</a:t>
            </a:r>
            <a:r>
              <a:rPr lang="en-US" altLang="zh-CN" sz="1400" dirty="0"/>
              <a:t>lang="</a:t>
            </a:r>
            <a:r>
              <a:rPr lang="en-US" altLang="zh-CN" sz="1400" dirty="0" err="1"/>
              <a:t>zh</a:t>
            </a:r>
            <a:r>
              <a:rPr lang="en-US" altLang="zh-CN" sz="1400" dirty="0"/>
              <a:t>" </a:t>
            </a:r>
            <a:r>
              <a:rPr lang="zh-CN" altLang="en-US" sz="1400" dirty="0"/>
              <a:t>指定</a:t>
            </a:r>
          </a:p>
          <a:p>
            <a:pPr marL="0" indent="457200" algn="just" eaLnBrk="1" latinLnBrk="0" hangingPunct="1">
              <a:lnSpc>
                <a:spcPct val="150000"/>
              </a:lnSpc>
              <a:spcBef>
                <a:spcPts val="0"/>
              </a:spcBef>
              <a:spcAft>
                <a:spcPts val="0"/>
              </a:spcAft>
            </a:pPr>
            <a:r>
              <a:rPr lang="zh-CN" altLang="en-US" sz="1400" dirty="0"/>
              <a:t>了文档的语言为中文。</a:t>
            </a:r>
          </a:p>
          <a:p>
            <a:pPr marL="0" indent="457200" algn="just" eaLnBrk="1" latinLnBrk="0" hangingPunct="1">
              <a:lnSpc>
                <a:spcPct val="150000"/>
              </a:lnSpc>
              <a:spcBef>
                <a:spcPts val="0"/>
              </a:spcBef>
              <a:spcAft>
                <a:spcPts val="0"/>
              </a:spcAft>
            </a:pPr>
            <a:r>
              <a:rPr lang="en-US" altLang="zh-CN" sz="1400" b="1" dirty="0">
                <a:solidFill>
                  <a:srgbClr val="DFA000"/>
                </a:solidFill>
              </a:rPr>
              <a:t> &lt;head&gt;…&lt;/head&gt; </a:t>
            </a:r>
            <a:r>
              <a:rPr lang="zh-CN" altLang="en-US" sz="1400" b="1" dirty="0">
                <a:solidFill>
                  <a:srgbClr val="DFA000"/>
                </a:solidFill>
              </a:rPr>
              <a:t>：</a:t>
            </a:r>
            <a:r>
              <a:rPr lang="zh-CN" altLang="en-US" sz="1400" dirty="0"/>
              <a:t>头部元素，</a:t>
            </a:r>
            <a:r>
              <a:rPr lang="en-US" altLang="zh-CN" sz="1400" dirty="0"/>
              <a:t>&lt;head&gt; </a:t>
            </a:r>
            <a:r>
              <a:rPr lang="zh-CN" altLang="en-US" sz="1400" dirty="0"/>
              <a:t>标签内的信息是关于文档本身的信息，而</a:t>
            </a:r>
          </a:p>
          <a:p>
            <a:pPr marL="0" indent="457200" algn="just" eaLnBrk="1" latinLnBrk="0" hangingPunct="1">
              <a:lnSpc>
                <a:spcPct val="150000"/>
              </a:lnSpc>
              <a:spcBef>
                <a:spcPts val="0"/>
              </a:spcBef>
              <a:spcAft>
                <a:spcPts val="0"/>
              </a:spcAft>
            </a:pPr>
            <a:r>
              <a:rPr lang="zh-CN" altLang="en-US" sz="1400" dirty="0"/>
              <a:t>不是直接展示给用户的内容。</a:t>
            </a:r>
          </a:p>
          <a:p>
            <a:pPr marL="0" indent="457200" algn="just" eaLnBrk="1" latinLnBrk="0" hangingPunct="1">
              <a:lnSpc>
                <a:spcPct val="150000"/>
              </a:lnSpc>
              <a:spcBef>
                <a:spcPts val="0"/>
              </a:spcBef>
              <a:spcAft>
                <a:spcPts val="0"/>
              </a:spcAft>
            </a:pPr>
            <a:r>
              <a:rPr lang="en-US" altLang="zh-CN" sz="1400" b="1" dirty="0">
                <a:solidFill>
                  <a:srgbClr val="DFA000"/>
                </a:solidFill>
              </a:rPr>
              <a:t> &lt;meta&gt; </a:t>
            </a:r>
            <a:r>
              <a:rPr lang="zh-CN" altLang="en-US" sz="1400" b="1" dirty="0">
                <a:solidFill>
                  <a:srgbClr val="DFA000"/>
                </a:solidFill>
              </a:rPr>
              <a:t>：</a:t>
            </a:r>
            <a:r>
              <a:rPr lang="en-US" altLang="zh-CN" sz="1400" dirty="0"/>
              <a:t>&lt;meta&gt; </a:t>
            </a:r>
            <a:r>
              <a:rPr lang="zh-CN" altLang="en-US" sz="1400" dirty="0"/>
              <a:t>标签用于定义元数据，</a:t>
            </a:r>
            <a:r>
              <a:rPr lang="en-US" altLang="zh-CN" sz="1400" dirty="0"/>
              <a:t>charset </a:t>
            </a:r>
            <a:r>
              <a:rPr lang="zh-CN" altLang="en-US" sz="1400" dirty="0"/>
              <a:t>为</a:t>
            </a:r>
            <a:r>
              <a:rPr lang="en-US" altLang="zh-CN" sz="1400" dirty="0"/>
              <a:t>&lt;meta&gt; </a:t>
            </a:r>
            <a:r>
              <a:rPr lang="zh-CN" altLang="en-US" sz="1400" dirty="0"/>
              <a:t>元素的属性，用于设置文档的字符集。这里将其设为</a:t>
            </a:r>
            <a:r>
              <a:rPr lang="en-US" altLang="zh-CN" sz="1400" dirty="0"/>
              <a:t>UTF-8</a:t>
            </a:r>
            <a:r>
              <a:rPr lang="zh-CN" altLang="en-US" sz="1400" dirty="0"/>
              <a:t>，以确保文本能够正确显示世界上多种语言的字符。</a:t>
            </a:r>
          </a:p>
          <a:p>
            <a:pPr marL="0" indent="457200" algn="just" eaLnBrk="1" latinLnBrk="0" hangingPunct="1">
              <a:lnSpc>
                <a:spcPct val="150000"/>
              </a:lnSpc>
              <a:spcBef>
                <a:spcPts val="0"/>
              </a:spcBef>
              <a:spcAft>
                <a:spcPts val="0"/>
              </a:spcAft>
            </a:pPr>
            <a:r>
              <a:rPr lang="en-US" altLang="zh-CN" sz="1400" b="1" dirty="0">
                <a:solidFill>
                  <a:srgbClr val="DFA000"/>
                </a:solidFill>
              </a:rPr>
              <a:t> &lt;title&gt;…&lt;/title&gt; </a:t>
            </a:r>
            <a:r>
              <a:rPr lang="zh-CN" altLang="en-US" sz="1400" b="1" dirty="0">
                <a:solidFill>
                  <a:srgbClr val="DFA000"/>
                </a:solidFill>
              </a:rPr>
              <a:t>：</a:t>
            </a:r>
            <a:r>
              <a:rPr lang="zh-CN" altLang="en-US" sz="1400" dirty="0"/>
              <a:t>标题元素，定义了浏览器窗口的标题栏显示的内容。这个标题</a:t>
            </a:r>
          </a:p>
          <a:p>
            <a:pPr marL="0" indent="457200" algn="just" eaLnBrk="1" latinLnBrk="0" hangingPunct="1">
              <a:lnSpc>
                <a:spcPct val="150000"/>
              </a:lnSpc>
              <a:spcBef>
                <a:spcPts val="0"/>
              </a:spcBef>
              <a:spcAft>
                <a:spcPts val="0"/>
              </a:spcAft>
            </a:pPr>
            <a:r>
              <a:rPr lang="zh-CN" altLang="en-US" sz="1400" dirty="0"/>
              <a:t>会出现在浏览器的标签页标题和搜索结果中，但不会在网页主体内容区域显示。</a:t>
            </a:r>
          </a:p>
          <a:p>
            <a:pPr marL="0" indent="457200" algn="just" eaLnBrk="1" latinLnBrk="0" hangingPunct="1">
              <a:lnSpc>
                <a:spcPct val="150000"/>
              </a:lnSpc>
              <a:spcBef>
                <a:spcPts val="0"/>
              </a:spcBef>
              <a:spcAft>
                <a:spcPts val="0"/>
              </a:spcAft>
            </a:pPr>
            <a:r>
              <a:rPr lang="en-US" altLang="zh-CN" sz="1400" b="1" dirty="0">
                <a:solidFill>
                  <a:srgbClr val="DFA000"/>
                </a:solidFill>
              </a:rPr>
              <a:t> &lt;body&gt;…&lt;/body&gt; </a:t>
            </a:r>
            <a:r>
              <a:rPr lang="zh-CN" altLang="en-US" sz="1400" b="1" dirty="0">
                <a:solidFill>
                  <a:srgbClr val="DFA000"/>
                </a:solidFill>
              </a:rPr>
              <a:t>：</a:t>
            </a:r>
            <a:r>
              <a:rPr lang="zh-CN" altLang="en-US" sz="1400" dirty="0"/>
              <a:t>主体元素，</a:t>
            </a:r>
            <a:r>
              <a:rPr lang="en-US" altLang="zh-CN" sz="1400" dirty="0"/>
              <a:t>&lt;body&gt; </a:t>
            </a:r>
            <a:r>
              <a:rPr lang="zh-CN" altLang="en-US" sz="1400" dirty="0"/>
              <a:t>标签包裹着网页所有可见内容，包括文本、</a:t>
            </a:r>
          </a:p>
          <a:p>
            <a:pPr marL="0" indent="457200" algn="just" eaLnBrk="1" latinLnBrk="0" hangingPunct="1">
              <a:lnSpc>
                <a:spcPct val="150000"/>
              </a:lnSpc>
              <a:spcBef>
                <a:spcPts val="0"/>
              </a:spcBef>
              <a:spcAft>
                <a:spcPts val="0"/>
              </a:spcAft>
            </a:pPr>
            <a:r>
              <a:rPr lang="zh-CN" altLang="en-US" sz="1400" dirty="0"/>
              <a:t>图片、链接、表格等所有用户可以在浏览器窗口中直接看到和交互的部分。</a:t>
            </a:r>
          </a:p>
          <a:p>
            <a:pPr marL="0" indent="457200" algn="just" eaLnBrk="1" latinLnBrk="0" hangingPunct="1">
              <a:lnSpc>
                <a:spcPct val="150000"/>
              </a:lnSpc>
              <a:spcBef>
                <a:spcPts val="0"/>
              </a:spcBef>
              <a:spcAft>
                <a:spcPts val="0"/>
              </a:spcAft>
            </a:pPr>
            <a:r>
              <a:rPr lang="en-US" altLang="zh-CN" sz="1400" b="1" dirty="0">
                <a:solidFill>
                  <a:srgbClr val="DFA000"/>
                </a:solidFill>
              </a:rPr>
              <a:t> &lt;p&gt;…&lt;/p&gt;</a:t>
            </a:r>
            <a:r>
              <a:rPr lang="zh-CN" altLang="en-US" sz="1400" b="1" dirty="0">
                <a:solidFill>
                  <a:srgbClr val="DFA000"/>
                </a:solidFill>
              </a:rPr>
              <a:t>：</a:t>
            </a:r>
            <a:r>
              <a:rPr lang="en-US" altLang="zh-CN" sz="1400" dirty="0"/>
              <a:t>&lt;p&gt; </a:t>
            </a:r>
            <a:r>
              <a:rPr lang="zh-CN" altLang="en-US" sz="1400" dirty="0"/>
              <a:t>元素是一个段落元素，它在网页中显示为一段文本内容。</a:t>
            </a:r>
          </a:p>
          <a:p>
            <a:pPr marL="0" indent="457200" algn="just" eaLnBrk="1" latinLnBrk="0" hangingPunct="1">
              <a:lnSpc>
                <a:spcPct val="150000"/>
              </a:lnSpc>
              <a:spcBef>
                <a:spcPts val="0"/>
              </a:spcBef>
              <a:spcAft>
                <a:spcPts val="0"/>
              </a:spcAft>
            </a:pPr>
            <a:r>
              <a:rPr lang="en-US" altLang="zh-CN" sz="1400" dirty="0"/>
              <a:t> </a:t>
            </a:r>
            <a:r>
              <a:rPr lang="en-US" altLang="zh-CN" sz="1400" b="1" dirty="0">
                <a:solidFill>
                  <a:srgbClr val="DFA000"/>
                </a:solidFill>
              </a:rPr>
              <a:t>&lt;!-- </a:t>
            </a:r>
            <a:r>
              <a:rPr lang="zh-CN" altLang="en-US" sz="1400" b="1" dirty="0">
                <a:solidFill>
                  <a:srgbClr val="DFA000"/>
                </a:solidFill>
              </a:rPr>
              <a:t>这是一条注释</a:t>
            </a:r>
            <a:r>
              <a:rPr lang="en-US" altLang="zh-CN" sz="1400" b="1" dirty="0">
                <a:solidFill>
                  <a:srgbClr val="DFA000"/>
                </a:solidFill>
              </a:rPr>
              <a:t>--&gt; </a:t>
            </a:r>
            <a:r>
              <a:rPr lang="zh-CN" altLang="en-US" sz="1400" b="1" dirty="0">
                <a:solidFill>
                  <a:srgbClr val="DFA000"/>
                </a:solidFill>
              </a:rPr>
              <a:t>：</a:t>
            </a:r>
            <a:r>
              <a:rPr lang="zh-CN" altLang="en-US" sz="1400" dirty="0"/>
              <a:t>注释是对文档的解释，浏览器不会对注释内容进行解析</a:t>
            </a:r>
          </a:p>
          <a:p>
            <a:pPr marL="0" indent="457200" algn="just" eaLnBrk="1" latinLnBrk="0" hangingPunct="1">
              <a:lnSpc>
                <a:spcPct val="150000"/>
              </a:lnSpc>
              <a:spcBef>
                <a:spcPts val="0"/>
              </a:spcBef>
              <a:spcAft>
                <a:spcPts val="0"/>
              </a:spcAft>
            </a:pPr>
            <a:r>
              <a:rPr lang="zh-CN" altLang="en-US" sz="1400" dirty="0"/>
              <a:t>并呈现到页面上，只有查看</a:t>
            </a:r>
            <a:r>
              <a:rPr lang="en-US" altLang="zh-CN" sz="1400" dirty="0"/>
              <a:t>HTML5 </a:t>
            </a:r>
            <a:r>
              <a:rPr lang="zh-CN" altLang="en-US" sz="1400" dirty="0"/>
              <a:t>文件源代码时才会看到注释。</a:t>
            </a:r>
            <a:r>
              <a:rPr lang="en-US" altLang="zh-CN" sz="1400" dirty="0"/>
              <a:t>HTML </a:t>
            </a:r>
            <a:r>
              <a:rPr lang="zh-CN" altLang="en-US" sz="1400" dirty="0"/>
              <a:t>的注释</a:t>
            </a:r>
          </a:p>
          <a:p>
            <a:pPr marL="0" indent="457200" algn="just" eaLnBrk="1" latinLnBrk="0" hangingPunct="1">
              <a:lnSpc>
                <a:spcPct val="150000"/>
              </a:lnSpc>
              <a:spcBef>
                <a:spcPts val="0"/>
              </a:spcBef>
              <a:spcAft>
                <a:spcPts val="0"/>
              </a:spcAft>
            </a:pPr>
            <a:r>
              <a:rPr lang="zh-CN" altLang="en-US" sz="1400" dirty="0"/>
              <a:t>用特殊的记号</a:t>
            </a:r>
            <a:r>
              <a:rPr lang="en-US" altLang="zh-CN" sz="1400" dirty="0"/>
              <a:t>&lt;!-- </a:t>
            </a:r>
            <a:r>
              <a:rPr lang="zh-CN" altLang="en-US" sz="1400" dirty="0"/>
              <a:t>和</a:t>
            </a:r>
            <a:r>
              <a:rPr lang="en-US" altLang="zh-CN" sz="1400" dirty="0"/>
              <a:t>--&gt; </a:t>
            </a:r>
            <a:r>
              <a:rPr lang="zh-CN" altLang="en-US" sz="1400" dirty="0"/>
              <a:t>包裹起来。</a:t>
            </a:r>
          </a:p>
        </p:txBody>
      </p:sp>
    </p:spTree>
    <p:custDataLst>
      <p:tags r:id="rId1"/>
    </p:custDataLst>
    <p:extLst>
      <p:ext uri="{BB962C8B-B14F-4D97-AF65-F5344CB8AC3E}">
        <p14:creationId xmlns:p14="http://schemas.microsoft.com/office/powerpoint/2010/main" val="2940515992"/>
      </p:ext>
    </p:extLst>
  </p:cSld>
  <p:clrMapOvr>
    <a:masterClrMapping/>
  </p:clrMapOvr>
  <p:transition>
    <p:strips dir="l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5.7	</a:t>
            </a:r>
            <a:r>
              <a:rPr lang="zh-CN" altLang="en-US" sz="2400" b="1" i="1" spc="100" noProof="1">
                <a:solidFill>
                  <a:schemeClr val="bg1"/>
                </a:solidFill>
                <a:latin typeface="微软雅黑" panose="020B0503020204020204" pitchFamily="34" charset="-122"/>
              </a:rPr>
              <a:t>搭建网页结构</a:t>
            </a:r>
          </a:p>
        </p:txBody>
      </p:sp>
      <p:sp>
        <p:nvSpPr>
          <p:cNvPr id="7" name="矩形 42">
            <a:extLst>
              <a:ext uri="{FF2B5EF4-FFF2-40B4-BE49-F238E27FC236}">
                <a16:creationId xmlns:a16="http://schemas.microsoft.com/office/drawing/2014/main" id="{602C6780-D410-D677-8A0E-852AC874DF40}"/>
              </a:ext>
            </a:extLst>
          </p:cNvPr>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HTML5</a:t>
            </a:r>
            <a:r>
              <a:rPr lang="zh-CN" altLang="en-US" sz="2400" b="1" noProof="1">
                <a:solidFill>
                  <a:srgbClr val="7030A0"/>
                </a:solidFill>
                <a:latin typeface="微软雅黑" panose="020B0503020204020204" pitchFamily="34" charset="-122"/>
                <a:sym typeface="+mn-ea"/>
              </a:rPr>
              <a:t>构建网页页面综合示例</a:t>
            </a:r>
            <a:endParaRPr lang="en-US" altLang="en-US" sz="2400" b="1" noProof="1">
              <a:solidFill>
                <a:srgbClr val="7030A0"/>
              </a:solidFill>
              <a:latin typeface="微软雅黑" panose="020B0503020204020204" pitchFamily="34" charset="-122"/>
              <a:sym typeface="+mn-ea"/>
            </a:endParaRPr>
          </a:p>
        </p:txBody>
      </p:sp>
      <p:sp>
        <p:nvSpPr>
          <p:cNvPr id="10" name="文本框 9">
            <a:hlinkClick r:id="rId4" action="ppaction://hlinkfile"/>
            <a:extLst>
              <a:ext uri="{FF2B5EF4-FFF2-40B4-BE49-F238E27FC236}">
                <a16:creationId xmlns:a16="http://schemas.microsoft.com/office/drawing/2014/main" id="{3B2040F4-C6D4-372E-92DB-2C7E78AA461D}"/>
              </a:ext>
            </a:extLst>
          </p:cNvPr>
          <p:cNvSpPr txBox="1"/>
          <p:nvPr/>
        </p:nvSpPr>
        <p:spPr>
          <a:xfrm>
            <a:off x="1793984" y="3172144"/>
            <a:ext cx="3884022" cy="677046"/>
          </a:xfrm>
          <a:prstGeom prst="rect">
            <a:avLst/>
          </a:prstGeom>
          <a:noFill/>
          <a:ln>
            <a:solidFill>
              <a:schemeClr val="accent1"/>
            </a:solidFill>
          </a:ln>
        </p:spPr>
        <p:txBody>
          <a:bodyPr wrap="square" rtlCol="0">
            <a:noAutofit/>
          </a:bodyPr>
          <a:lstStyle/>
          <a:p>
            <a:pPr marL="0" algn="ctr" eaLnBrk="1" latinLnBrk="0" hangingPunct="1">
              <a:lnSpc>
                <a:spcPct val="150000"/>
              </a:lnSpc>
              <a:spcBef>
                <a:spcPts val="0"/>
              </a:spcBef>
              <a:spcAft>
                <a:spcPts val="0"/>
              </a:spcAft>
            </a:pPr>
            <a:r>
              <a:rPr lang="zh-CN" altLang="en-US" sz="2400" dirty="0">
                <a:solidFill>
                  <a:srgbClr val="DFA000"/>
                </a:solidFill>
              </a:rPr>
              <a:t>单击此处查看示例代码</a:t>
            </a:r>
          </a:p>
        </p:txBody>
      </p:sp>
      <p:sp>
        <p:nvSpPr>
          <p:cNvPr id="6" name="文本框 5">
            <a:hlinkClick r:id="rId5" action="ppaction://hlinkfile"/>
            <a:extLst>
              <a:ext uri="{FF2B5EF4-FFF2-40B4-BE49-F238E27FC236}">
                <a16:creationId xmlns:a16="http://schemas.microsoft.com/office/drawing/2014/main" id="{030C0B03-DFD6-4D1E-79B1-BEB01F194C7D}"/>
              </a:ext>
            </a:extLst>
          </p:cNvPr>
          <p:cNvSpPr txBox="1"/>
          <p:nvPr/>
        </p:nvSpPr>
        <p:spPr>
          <a:xfrm>
            <a:off x="6513996" y="3172144"/>
            <a:ext cx="3884022" cy="677046"/>
          </a:xfrm>
          <a:prstGeom prst="rect">
            <a:avLst/>
          </a:prstGeom>
          <a:noFill/>
          <a:ln>
            <a:solidFill>
              <a:schemeClr val="accent1"/>
            </a:solidFill>
          </a:ln>
        </p:spPr>
        <p:txBody>
          <a:bodyPr wrap="square" rtlCol="0">
            <a:noAutofit/>
          </a:bodyPr>
          <a:lstStyle/>
          <a:p>
            <a:pPr marL="0" algn="ctr" eaLnBrk="1" latinLnBrk="0" hangingPunct="1">
              <a:lnSpc>
                <a:spcPct val="150000"/>
              </a:lnSpc>
              <a:spcBef>
                <a:spcPts val="0"/>
              </a:spcBef>
              <a:spcAft>
                <a:spcPts val="0"/>
              </a:spcAft>
            </a:pPr>
            <a:r>
              <a:rPr lang="zh-CN" altLang="en-US" sz="2400" dirty="0">
                <a:solidFill>
                  <a:srgbClr val="DFA000"/>
                </a:solidFill>
              </a:rPr>
              <a:t>单击此处查看显示效果</a:t>
            </a:r>
          </a:p>
        </p:txBody>
      </p:sp>
    </p:spTree>
    <p:custDataLst>
      <p:tags r:id="rId1"/>
    </p:custDataLst>
    <p:extLst>
      <p:ext uri="{BB962C8B-B14F-4D97-AF65-F5344CB8AC3E}">
        <p14:creationId xmlns:p14="http://schemas.microsoft.com/office/powerpoint/2010/main" val="316983500"/>
      </p:ext>
    </p:extLst>
  </p:cSld>
  <p:clrMapOvr>
    <a:masterClrMapping/>
  </p:clrMapOvr>
  <p:transition>
    <p:strips dir="ld"/>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0">
            <a:extLst>
              <a:ext uri="{FF2B5EF4-FFF2-40B4-BE49-F238E27FC236}">
                <a16:creationId xmlns:a16="http://schemas.microsoft.com/office/drawing/2014/main" id="{0F301D52-E1C6-611E-C366-AC9B0F83C80B}"/>
              </a:ext>
            </a:extLst>
          </p:cNvPr>
          <p:cNvPicPr>
            <a:picLocks noChangeAspect="1"/>
          </p:cNvPicPr>
          <p:nvPr/>
        </p:nvPicPr>
        <p:blipFill>
          <a:blip r:embed="rId3"/>
          <a:srcRect/>
          <a:stretch/>
        </p:blipFill>
        <p:spPr>
          <a:xfrm>
            <a:off x="0" y="0"/>
            <a:ext cx="12192000" cy="6858000"/>
          </a:xfrm>
          <a:prstGeom prst="rect">
            <a:avLst/>
          </a:prstGeom>
        </p:spPr>
      </p:pic>
      <p:sp>
        <p:nvSpPr>
          <p:cNvPr id="6" name="任意多边形: 形状 5"/>
          <p:cNvSpPr/>
          <p:nvPr/>
        </p:nvSpPr>
        <p:spPr>
          <a:xfrm>
            <a:off x="61658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dirty="0">
                <a:solidFill>
                  <a:schemeClr val="bg1"/>
                </a:solidFill>
              </a:rPr>
              <a:t>感</a:t>
            </a:r>
          </a:p>
        </p:txBody>
      </p:sp>
      <p:sp>
        <p:nvSpPr>
          <p:cNvPr id="2" name="任意多边形: 形状 5"/>
          <p:cNvSpPr/>
          <p:nvPr/>
        </p:nvSpPr>
        <p:spPr>
          <a:xfrm>
            <a:off x="229616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谢</a:t>
            </a:r>
          </a:p>
        </p:txBody>
      </p:sp>
      <p:sp>
        <p:nvSpPr>
          <p:cNvPr id="3" name="任意多边形: 形状 5"/>
          <p:cNvSpPr/>
          <p:nvPr/>
        </p:nvSpPr>
        <p:spPr>
          <a:xfrm>
            <a:off x="565531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看</a:t>
            </a:r>
          </a:p>
        </p:txBody>
      </p:sp>
      <p:sp>
        <p:nvSpPr>
          <p:cNvPr id="4" name="任意多边形: 形状 5"/>
          <p:cNvSpPr/>
          <p:nvPr/>
        </p:nvSpPr>
        <p:spPr>
          <a:xfrm>
            <a:off x="397573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观</a:t>
            </a:r>
          </a:p>
        </p:txBody>
      </p:sp>
    </p:spTree>
    <p:extLst>
      <p:ext uri="{BB962C8B-B14F-4D97-AF65-F5344CB8AC3E}">
        <p14:creationId xmlns:p14="http://schemas.microsoft.com/office/powerpoint/2010/main" val="2681524837"/>
      </p:ext>
    </p:extLst>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5.1	HTML </a:t>
            </a:r>
            <a:r>
              <a:rPr lang="zh-CN" altLang="en-US" sz="2400" b="1" i="1" spc="100" noProof="1">
                <a:solidFill>
                  <a:schemeClr val="bg1"/>
                </a:solidFill>
                <a:latin typeface="微软雅黑" panose="020B0503020204020204" pitchFamily="34" charset="-122"/>
              </a:rPr>
              <a:t>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5.1.2 HTML </a:t>
            </a:r>
            <a:r>
              <a:rPr lang="zh-CN" altLang="en-US" sz="2400" b="1" noProof="1">
                <a:solidFill>
                  <a:srgbClr val="7030A0"/>
                </a:solidFill>
                <a:latin typeface="微软雅黑" panose="020B0503020204020204" pitchFamily="34" charset="-122"/>
                <a:sym typeface="+mn-ea"/>
              </a:rPr>
              <a:t>的发展历程</a:t>
            </a:r>
            <a:endParaRPr lang="en-US" altLang="en-US" sz="2400" b="1" noProof="1">
              <a:solidFill>
                <a:srgbClr val="7030A0"/>
              </a:solidFill>
              <a:latin typeface="微软雅黑" panose="020B0503020204020204" pitchFamily="34" charset="-122"/>
              <a:sym typeface="+mn-ea"/>
            </a:endParaRPr>
          </a:p>
        </p:txBody>
      </p:sp>
      <p:sp>
        <p:nvSpPr>
          <p:cNvPr id="18" name="文本框 17"/>
          <p:cNvSpPr txBox="1"/>
          <p:nvPr/>
        </p:nvSpPr>
        <p:spPr>
          <a:xfrm>
            <a:off x="502869" y="1420560"/>
            <a:ext cx="11186261" cy="522087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en-US" altLang="zh-CN" dirty="0"/>
              <a:t>HTML </a:t>
            </a:r>
            <a:r>
              <a:rPr lang="zh-CN" altLang="en-US" dirty="0"/>
              <a:t>诞生于 </a:t>
            </a:r>
            <a:r>
              <a:rPr lang="en-US" altLang="zh-CN" dirty="0"/>
              <a:t>1990 </a:t>
            </a:r>
            <a:r>
              <a:rPr lang="zh-CN" altLang="en-US" dirty="0"/>
              <a:t>年，由欧洲核子研究中心（</a:t>
            </a:r>
            <a:r>
              <a:rPr lang="en-US" altLang="zh-CN" dirty="0"/>
              <a:t>CERN</a:t>
            </a:r>
            <a:r>
              <a:rPr lang="zh-CN" altLang="en-US" dirty="0"/>
              <a:t>）的蒂姆</a:t>
            </a:r>
            <a:r>
              <a:rPr lang="en-US" altLang="zh-CN" dirty="0"/>
              <a:t>·</a:t>
            </a:r>
            <a:r>
              <a:rPr lang="zh-CN" altLang="en-US" dirty="0"/>
              <a:t>伯纳斯 </a:t>
            </a:r>
            <a:r>
              <a:rPr lang="en-US" altLang="zh-CN" dirty="0"/>
              <a:t>- </a:t>
            </a:r>
            <a:r>
              <a:rPr lang="zh-CN" altLang="en-US" dirty="0"/>
              <a:t>李发明。最初的 </a:t>
            </a:r>
            <a:r>
              <a:rPr lang="en-US" altLang="zh-CN" dirty="0"/>
              <a:t>HTML </a:t>
            </a:r>
            <a:r>
              <a:rPr lang="zh-CN" altLang="en-US" dirty="0"/>
              <a:t>版本并不具有标准文档形式，但它为网页创建提供了一个基础框架。</a:t>
            </a:r>
          </a:p>
          <a:p>
            <a:pPr marL="0" indent="457200" algn="just" eaLnBrk="1" latinLnBrk="0" hangingPunct="1">
              <a:lnSpc>
                <a:spcPct val="150000"/>
              </a:lnSpc>
              <a:spcBef>
                <a:spcPts val="0"/>
              </a:spcBef>
              <a:spcAft>
                <a:spcPts val="0"/>
              </a:spcAft>
            </a:pPr>
            <a:r>
              <a:rPr lang="en-US" altLang="zh-CN" dirty="0"/>
              <a:t>1995 </a:t>
            </a:r>
            <a:r>
              <a:rPr lang="zh-CN" altLang="en-US" dirty="0"/>
              <a:t>年，</a:t>
            </a:r>
            <a:r>
              <a:rPr lang="en-US" altLang="zh-CN" dirty="0"/>
              <a:t>IETF </a:t>
            </a:r>
            <a:r>
              <a:rPr lang="zh-CN" altLang="en-US" dirty="0"/>
              <a:t>发布了</a:t>
            </a:r>
            <a:r>
              <a:rPr lang="en-US" altLang="zh-CN" dirty="0"/>
              <a:t>RFC 1866</a:t>
            </a:r>
            <a:r>
              <a:rPr lang="zh-CN" altLang="en-US" dirty="0"/>
              <a:t>，正式定义了 </a:t>
            </a:r>
            <a:r>
              <a:rPr lang="en-US" altLang="zh-CN" dirty="0"/>
              <a:t>HTML 2.0 </a:t>
            </a:r>
            <a:r>
              <a:rPr lang="zh-CN" altLang="en-US" dirty="0"/>
              <a:t>规范，这是首个官方认可的标准版本，其中包含了基本的文本格式化、图像嵌入和链接功能。</a:t>
            </a:r>
          </a:p>
          <a:p>
            <a:pPr marL="0" indent="457200" algn="just" eaLnBrk="1" latinLnBrk="0" hangingPunct="1">
              <a:lnSpc>
                <a:spcPct val="150000"/>
              </a:lnSpc>
              <a:spcBef>
                <a:spcPts val="0"/>
              </a:spcBef>
              <a:spcAft>
                <a:spcPts val="0"/>
              </a:spcAft>
            </a:pPr>
            <a:r>
              <a:rPr lang="en-US" altLang="zh-CN" dirty="0"/>
              <a:t>1997 </a:t>
            </a:r>
            <a:r>
              <a:rPr lang="zh-CN" altLang="en-US" dirty="0"/>
              <a:t>年，</a:t>
            </a:r>
            <a:r>
              <a:rPr lang="en-US" altLang="zh-CN" dirty="0"/>
              <a:t>W3C </a:t>
            </a:r>
            <a:r>
              <a:rPr lang="zh-CN" altLang="en-US" dirty="0"/>
              <a:t>推出了 </a:t>
            </a:r>
            <a:r>
              <a:rPr lang="en-US" altLang="zh-CN" dirty="0"/>
              <a:t>HTML 3.2 </a:t>
            </a:r>
            <a:r>
              <a:rPr lang="zh-CN" altLang="en-US" dirty="0"/>
              <a:t>版本，它增加了对表格、样式表的基本支持以及更多的元标签。</a:t>
            </a:r>
          </a:p>
          <a:p>
            <a:pPr marL="0" indent="457200" algn="just" eaLnBrk="1" latinLnBrk="0" hangingPunct="1">
              <a:lnSpc>
                <a:spcPct val="150000"/>
              </a:lnSpc>
              <a:spcBef>
                <a:spcPts val="0"/>
              </a:spcBef>
              <a:spcAft>
                <a:spcPts val="0"/>
              </a:spcAft>
            </a:pPr>
            <a:r>
              <a:rPr lang="en-US" altLang="zh-CN" dirty="0"/>
              <a:t>1999 </a:t>
            </a:r>
            <a:r>
              <a:rPr lang="zh-CN" altLang="en-US" dirty="0"/>
              <a:t>年 </a:t>
            </a:r>
            <a:r>
              <a:rPr lang="en-US" altLang="zh-CN" dirty="0"/>
              <a:t>12 </a:t>
            </a:r>
            <a:r>
              <a:rPr lang="zh-CN" altLang="en-US" dirty="0"/>
              <a:t>月，</a:t>
            </a:r>
            <a:r>
              <a:rPr lang="en-US" altLang="zh-CN" dirty="0"/>
              <a:t>HTML 4.01 </a:t>
            </a:r>
            <a:r>
              <a:rPr lang="zh-CN" altLang="en-US" dirty="0"/>
              <a:t>成为推荐标准，它在 </a:t>
            </a:r>
            <a:r>
              <a:rPr lang="en-US" altLang="zh-CN" dirty="0"/>
              <a:t>HTML 3.2 </a:t>
            </a:r>
            <a:r>
              <a:rPr lang="zh-CN" altLang="en-US" dirty="0"/>
              <a:t>的基础上强化了对</a:t>
            </a:r>
            <a:r>
              <a:rPr lang="en-US" altLang="zh-CN" dirty="0"/>
              <a:t>CSS</a:t>
            </a:r>
            <a:r>
              <a:rPr lang="zh-CN" altLang="en-US" dirty="0"/>
              <a:t>的支持，并提供了更完善的文档类型定义（</a:t>
            </a:r>
            <a:r>
              <a:rPr lang="en-US" altLang="zh-CN" dirty="0"/>
              <a:t>DTD</a:t>
            </a:r>
            <a:r>
              <a:rPr lang="zh-CN" altLang="en-US" dirty="0"/>
              <a:t>），同时也引入了一些新的元素。</a:t>
            </a:r>
          </a:p>
          <a:p>
            <a:pPr marL="0" indent="457200" algn="just" eaLnBrk="1" latinLnBrk="0" hangingPunct="1">
              <a:lnSpc>
                <a:spcPct val="150000"/>
              </a:lnSpc>
              <a:spcBef>
                <a:spcPts val="0"/>
              </a:spcBef>
              <a:spcAft>
                <a:spcPts val="0"/>
              </a:spcAft>
            </a:pPr>
            <a:r>
              <a:rPr lang="zh-CN" altLang="en-US" dirty="0"/>
              <a:t>在 </a:t>
            </a:r>
            <a:r>
              <a:rPr lang="en-US" altLang="zh-CN" dirty="0"/>
              <a:t>HTML 4 </a:t>
            </a:r>
            <a:r>
              <a:rPr lang="zh-CN" altLang="en-US" dirty="0"/>
              <a:t>之后，</a:t>
            </a:r>
            <a:r>
              <a:rPr lang="en-US" altLang="zh-CN" dirty="0"/>
              <a:t>W3C </a:t>
            </a:r>
            <a:r>
              <a:rPr lang="zh-CN" altLang="en-US" dirty="0"/>
              <a:t>开始推动 </a:t>
            </a:r>
            <a:r>
              <a:rPr lang="en-US" altLang="zh-CN" dirty="0"/>
              <a:t>XML </a:t>
            </a:r>
            <a:r>
              <a:rPr lang="zh-CN" altLang="en-US" dirty="0"/>
              <a:t>与 </a:t>
            </a:r>
            <a:r>
              <a:rPr lang="en-US" altLang="zh-CN" dirty="0"/>
              <a:t>HTML </a:t>
            </a:r>
            <a:r>
              <a:rPr lang="zh-CN" altLang="en-US" dirty="0"/>
              <a:t>的结合，形成了 </a:t>
            </a:r>
            <a:r>
              <a:rPr lang="en-US" altLang="zh-CN" dirty="0"/>
              <a:t>XHTML</a:t>
            </a:r>
            <a:r>
              <a:rPr lang="zh-CN" altLang="en-US" dirty="0"/>
              <a:t>（可扩展超文本标记语言）。</a:t>
            </a:r>
            <a:r>
              <a:rPr lang="en-US" altLang="zh-CN" dirty="0"/>
              <a:t>XHTML 1.0 </a:t>
            </a:r>
            <a:r>
              <a:rPr lang="zh-CN" altLang="en-US" dirty="0"/>
              <a:t>严格遵循 </a:t>
            </a:r>
            <a:r>
              <a:rPr lang="en-US" altLang="zh-CN" dirty="0"/>
              <a:t>XML </a:t>
            </a:r>
            <a:r>
              <a:rPr lang="zh-CN" altLang="en-US" dirty="0"/>
              <a:t>语法，目的是使 </a:t>
            </a:r>
            <a:r>
              <a:rPr lang="en-US" altLang="zh-CN" dirty="0"/>
              <a:t>HTML </a:t>
            </a:r>
            <a:r>
              <a:rPr lang="zh-CN" altLang="en-US" dirty="0"/>
              <a:t>代码更加结构化和标准化。</a:t>
            </a:r>
          </a:p>
          <a:p>
            <a:pPr marL="0" indent="457200" algn="just" eaLnBrk="1" latinLnBrk="0" hangingPunct="1">
              <a:lnSpc>
                <a:spcPct val="150000"/>
              </a:lnSpc>
              <a:spcBef>
                <a:spcPts val="0"/>
              </a:spcBef>
              <a:spcAft>
                <a:spcPts val="0"/>
              </a:spcAft>
            </a:pPr>
            <a:r>
              <a:rPr lang="en-US" altLang="zh-CN" dirty="0"/>
              <a:t>HTML5 </a:t>
            </a:r>
            <a:r>
              <a:rPr lang="zh-CN" altLang="en-US" dirty="0"/>
              <a:t>自 </a:t>
            </a:r>
            <a:r>
              <a:rPr lang="en-US" altLang="zh-CN" dirty="0"/>
              <a:t>2004 </a:t>
            </a:r>
            <a:r>
              <a:rPr lang="zh-CN" altLang="en-US" dirty="0"/>
              <a:t>年开始讨论，</a:t>
            </a:r>
            <a:r>
              <a:rPr lang="en-US" altLang="zh-CN" dirty="0"/>
              <a:t>2014 </a:t>
            </a:r>
            <a:r>
              <a:rPr lang="zh-CN" altLang="en-US" dirty="0"/>
              <a:t>年底正式成为 </a:t>
            </a:r>
            <a:r>
              <a:rPr lang="en-US" altLang="zh-CN" dirty="0"/>
              <a:t>W3C </a:t>
            </a:r>
            <a:r>
              <a:rPr lang="zh-CN" altLang="en-US" dirty="0"/>
              <a:t>推荐标准。</a:t>
            </a:r>
            <a:r>
              <a:rPr lang="en-US" altLang="zh-CN" dirty="0"/>
              <a:t>HTML5 </a:t>
            </a:r>
            <a:r>
              <a:rPr lang="zh-CN" altLang="en-US" dirty="0"/>
              <a:t>是 </a:t>
            </a:r>
            <a:r>
              <a:rPr lang="en-US" altLang="zh-CN" dirty="0"/>
              <a:t>HTML</a:t>
            </a:r>
            <a:r>
              <a:rPr lang="zh-CN" altLang="en-US" dirty="0"/>
              <a:t>的一个重大更新， 引入了许多新特性，包括新的语义标签（如 </a:t>
            </a:r>
            <a:r>
              <a:rPr lang="en-US" altLang="zh-CN" dirty="0"/>
              <a:t>&lt;article&gt;</a:t>
            </a:r>
            <a:r>
              <a:rPr lang="zh-CN" altLang="en-US" dirty="0"/>
              <a:t>、</a:t>
            </a:r>
            <a:r>
              <a:rPr lang="en-US" altLang="zh-CN" dirty="0"/>
              <a:t>&lt;section&gt;</a:t>
            </a:r>
            <a:r>
              <a:rPr lang="zh-CN" altLang="en-US" dirty="0"/>
              <a:t>、</a:t>
            </a:r>
            <a:r>
              <a:rPr lang="en-US" altLang="zh-CN" dirty="0"/>
              <a:t>&lt;nav&gt; </a:t>
            </a:r>
            <a:r>
              <a:rPr lang="zh-CN" altLang="en-US" dirty="0"/>
              <a:t>等），取消了过时的显示效果标签（如 </a:t>
            </a:r>
            <a:r>
              <a:rPr lang="en-US" altLang="zh-CN" dirty="0"/>
              <a:t>&lt;font&gt; </a:t>
            </a:r>
            <a:r>
              <a:rPr lang="zh-CN" altLang="en-US" dirty="0"/>
              <a:t>和 </a:t>
            </a:r>
            <a:r>
              <a:rPr lang="en-US" altLang="zh-CN" dirty="0"/>
              <a:t>&lt;center&gt;</a:t>
            </a:r>
            <a:r>
              <a:rPr lang="zh-CN" altLang="en-US" dirty="0"/>
              <a:t>）。</a:t>
            </a:r>
          </a:p>
        </p:txBody>
      </p:sp>
    </p:spTree>
    <p:custDataLst>
      <p:tags r:id="rId1"/>
    </p:custDataLst>
    <p:extLst>
      <p:ext uri="{BB962C8B-B14F-4D97-AF65-F5344CB8AC3E}">
        <p14:creationId xmlns:p14="http://schemas.microsoft.com/office/powerpoint/2010/main" val="611032283"/>
      </p:ext>
    </p:extLst>
  </p:cSld>
  <p:clrMapOvr>
    <a:masterClrMapping/>
  </p:clrMapOvr>
  <p:transition>
    <p:strips dir="l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6"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5.2</a:t>
            </a:r>
          </a:p>
        </p:txBody>
      </p:sp>
      <p:sp>
        <p:nvSpPr>
          <p:cNvPr id="12329" name="文本框 52"/>
          <p:cNvSpPr txBox="1">
            <a:spLocks noChangeArrowheads="1"/>
          </p:cNvSpPr>
          <p:nvPr/>
        </p:nvSpPr>
        <p:spPr bwMode="auto">
          <a:xfrm>
            <a:off x="6466593" y="2765425"/>
            <a:ext cx="456086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5400" b="1" noProof="1">
                <a:solidFill>
                  <a:schemeClr val="bg1"/>
                </a:solidFill>
                <a:latin typeface="微软雅黑" panose="020B0503020204020204" pitchFamily="34" charset="-122"/>
              </a:rPr>
              <a:t>HTML </a:t>
            </a:r>
            <a:r>
              <a:rPr lang="zh-CN" altLang="en-US" sz="5400" b="1" noProof="1">
                <a:solidFill>
                  <a:schemeClr val="bg1"/>
                </a:solidFill>
                <a:latin typeface="微软雅黑" panose="020B0503020204020204" pitchFamily="34" charset="-122"/>
              </a:rPr>
              <a:t>的元素</a:t>
            </a:r>
          </a:p>
        </p:txBody>
      </p:sp>
    </p:spTree>
    <p:custDataLst>
      <p:tags r:id="rId1"/>
    </p:custDataLst>
    <p:extLst>
      <p:ext uri="{BB962C8B-B14F-4D97-AF65-F5344CB8AC3E}">
        <p14:creationId xmlns:p14="http://schemas.microsoft.com/office/powerpoint/2010/main" val="3589869071"/>
      </p:ext>
    </p:extLst>
  </p:cSld>
  <p:clrMapOvr>
    <a:masterClrMapping/>
  </p:clrMapOvr>
  <p:transition>
    <p:check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75012" y="76200"/>
            <a:ext cx="3474037"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5.2	HTML </a:t>
            </a:r>
            <a:r>
              <a:rPr lang="zh-CN" altLang="en-US" sz="2400" b="1" i="1" spc="100" noProof="1">
                <a:solidFill>
                  <a:schemeClr val="bg1"/>
                </a:solidFill>
                <a:latin typeface="微软雅黑" panose="020B0503020204020204" pitchFamily="34" charset="-122"/>
              </a:rPr>
              <a:t>的元素</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5.2.1 </a:t>
            </a:r>
            <a:r>
              <a:rPr lang="zh-CN" altLang="en-US" sz="2400" b="1" noProof="1">
                <a:solidFill>
                  <a:srgbClr val="7030A0"/>
                </a:solidFill>
                <a:latin typeface="微软雅黑" panose="020B0503020204020204" pitchFamily="34" charset="-122"/>
                <a:sym typeface="+mn-ea"/>
              </a:rPr>
              <a:t>元素的结构</a:t>
            </a:r>
            <a:endParaRPr lang="en-US" altLang="en-US" sz="2400" b="1" noProof="1">
              <a:solidFill>
                <a:srgbClr val="7030A0"/>
              </a:solidFill>
              <a:latin typeface="微软雅黑" panose="020B0503020204020204" pitchFamily="34" charset="-122"/>
              <a:sym typeface="+mn-ea"/>
            </a:endParaRPr>
          </a:p>
        </p:txBody>
      </p:sp>
      <p:sp>
        <p:nvSpPr>
          <p:cNvPr id="18" name="文本框 17"/>
          <p:cNvSpPr txBox="1"/>
          <p:nvPr/>
        </p:nvSpPr>
        <p:spPr>
          <a:xfrm>
            <a:off x="886501" y="1260629"/>
            <a:ext cx="10418997" cy="2947387"/>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一个完整的 </a:t>
            </a:r>
            <a:r>
              <a:rPr lang="en-US" altLang="zh-CN" sz="2000" dirty="0"/>
              <a:t>HTML </a:t>
            </a:r>
            <a:r>
              <a:rPr lang="zh-CN" altLang="en-US" sz="2000" dirty="0"/>
              <a:t>元素由开始标签、内容、结束标签组成。</a:t>
            </a:r>
            <a:endParaRPr lang="en-US" altLang="zh-CN" sz="2000" dirty="0"/>
          </a:p>
          <a:p>
            <a:pPr marL="0" indent="457200" algn="just" eaLnBrk="1" latinLnBrk="0" hangingPunct="1">
              <a:lnSpc>
                <a:spcPct val="150000"/>
              </a:lnSpc>
              <a:spcBef>
                <a:spcPts val="0"/>
              </a:spcBef>
              <a:spcAft>
                <a:spcPts val="0"/>
              </a:spcAft>
            </a:pPr>
            <a:r>
              <a:rPr lang="zh-CN" altLang="en-US" sz="2000" dirty="0"/>
              <a:t>其中，开始标签包含元素的名称，被左、右角括号所包围，开始标签标志着元素开始或开始生效的地方。</a:t>
            </a:r>
            <a:endParaRPr lang="en-US" altLang="zh-CN" sz="2000" dirty="0"/>
          </a:p>
          <a:p>
            <a:pPr marL="0" indent="457200" algn="just" eaLnBrk="1" latinLnBrk="0" hangingPunct="1">
              <a:lnSpc>
                <a:spcPct val="150000"/>
              </a:lnSpc>
              <a:spcBef>
                <a:spcPts val="0"/>
              </a:spcBef>
              <a:spcAft>
                <a:spcPts val="0"/>
              </a:spcAft>
            </a:pPr>
            <a:r>
              <a:rPr lang="zh-CN" altLang="en-US" sz="2000" dirty="0"/>
              <a:t>内容即元素的内容，可以是文本、图片、多媒体文件等。</a:t>
            </a:r>
            <a:endParaRPr lang="en-US" altLang="zh-CN" sz="2000" dirty="0"/>
          </a:p>
          <a:p>
            <a:pPr marL="0" indent="457200" algn="just" eaLnBrk="1" latinLnBrk="0" hangingPunct="1">
              <a:lnSpc>
                <a:spcPct val="150000"/>
              </a:lnSpc>
              <a:spcBef>
                <a:spcPts val="0"/>
              </a:spcBef>
              <a:spcAft>
                <a:spcPts val="0"/>
              </a:spcAft>
            </a:pPr>
            <a:r>
              <a:rPr lang="zh-CN" altLang="en-US" sz="2000" dirty="0"/>
              <a:t>结束标签与开始标签相似，只是其在元素名之前包含了一个斜杠，标志着该元素的结束。</a:t>
            </a:r>
            <a:r>
              <a:rPr lang="en-US" altLang="zh-CN" sz="2000" dirty="0"/>
              <a:t>HTML </a:t>
            </a:r>
            <a:r>
              <a:rPr lang="zh-CN" altLang="en-US" sz="2000" dirty="0"/>
              <a:t>标签不区分大小写，不过从一致性、可读性的角度来说，最好仅使用小写字母。</a:t>
            </a:r>
          </a:p>
          <a:p>
            <a:pPr marL="0" indent="457200" algn="just" eaLnBrk="1" latinLnBrk="0" hangingPunct="1">
              <a:lnSpc>
                <a:spcPct val="150000"/>
              </a:lnSpc>
              <a:spcBef>
                <a:spcPts val="0"/>
              </a:spcBef>
              <a:spcAft>
                <a:spcPts val="0"/>
              </a:spcAft>
            </a:pPr>
            <a:r>
              <a:rPr lang="zh-CN" altLang="en-US" sz="2000" dirty="0"/>
              <a:t>例如，下句为一个 </a:t>
            </a:r>
            <a:r>
              <a:rPr lang="en-US" altLang="zh-CN" sz="2000" dirty="0"/>
              <a:t>HTML </a:t>
            </a:r>
            <a:r>
              <a:rPr lang="zh-CN" altLang="en-US" sz="2000" dirty="0"/>
              <a:t>元素：</a:t>
            </a:r>
          </a:p>
        </p:txBody>
      </p:sp>
      <p:sp>
        <p:nvSpPr>
          <p:cNvPr id="3" name="文本框 2">
            <a:extLst>
              <a:ext uri="{FF2B5EF4-FFF2-40B4-BE49-F238E27FC236}">
                <a16:creationId xmlns:a16="http://schemas.microsoft.com/office/drawing/2014/main" id="{D65DE562-BD57-D629-F027-702289E39B62}"/>
              </a:ext>
            </a:extLst>
          </p:cNvPr>
          <p:cNvSpPr txBox="1"/>
          <p:nvPr/>
        </p:nvSpPr>
        <p:spPr>
          <a:xfrm>
            <a:off x="3718634" y="5031383"/>
            <a:ext cx="4754732" cy="400110"/>
          </a:xfrm>
          <a:prstGeom prst="rect">
            <a:avLst/>
          </a:prstGeom>
          <a:solidFill>
            <a:schemeClr val="accent1">
              <a:lumMod val="20000"/>
              <a:lumOff val="80000"/>
            </a:schemeClr>
          </a:solidFill>
          <a:ln>
            <a:solidFill>
              <a:schemeClr val="accent1">
                <a:lumMod val="60000"/>
                <a:lumOff val="40000"/>
              </a:schemeClr>
            </a:solidFill>
          </a:ln>
        </p:spPr>
        <p:txBody>
          <a:bodyPr wrap="square">
            <a:spAutoFit/>
          </a:bodyPr>
          <a:lstStyle/>
          <a:p>
            <a:pPr algn="ctr"/>
            <a:r>
              <a:rPr lang="en-US" altLang="zh-CN" sz="2000" kern="0" dirty="0">
                <a:solidFill>
                  <a:srgbClr val="231F20"/>
                </a:solidFill>
                <a:effectLst/>
                <a:latin typeface="Courier New" panose="02070309020205020404" pitchFamily="49" charset="0"/>
                <a:ea typeface="等线" panose="02010600030101010101" pitchFamily="2" charset="-122"/>
              </a:rPr>
              <a:t>&lt;p&gt;The dog is very</a:t>
            </a:r>
            <a:r>
              <a:rPr lang="en-US" altLang="zh-CN" sz="2000" kern="0" spc="-25" dirty="0">
                <a:solidFill>
                  <a:srgbClr val="231F20"/>
                </a:solidFill>
                <a:effectLst/>
                <a:latin typeface="Courier New" panose="02070309020205020404" pitchFamily="49" charset="0"/>
                <a:ea typeface="等线" panose="02010600030101010101" pitchFamily="2" charset="-122"/>
              </a:rPr>
              <a:t> </a:t>
            </a:r>
            <a:r>
              <a:rPr lang="en-US" altLang="zh-CN" sz="2000" kern="0" dirty="0">
                <a:solidFill>
                  <a:srgbClr val="231F20"/>
                </a:solidFill>
                <a:effectLst/>
                <a:latin typeface="Courier New" panose="02070309020205020404" pitchFamily="49" charset="0"/>
                <a:ea typeface="等线" panose="02010600030101010101" pitchFamily="2" charset="-122"/>
              </a:rPr>
              <a:t>lovely&lt;/p&gt;</a:t>
            </a:r>
            <a:endParaRPr lang="zh-CN" altLang="en-US" sz="2000" dirty="0"/>
          </a:p>
        </p:txBody>
      </p:sp>
      <p:sp>
        <p:nvSpPr>
          <p:cNvPr id="4" name="文本框 3">
            <a:extLst>
              <a:ext uri="{FF2B5EF4-FFF2-40B4-BE49-F238E27FC236}">
                <a16:creationId xmlns:a16="http://schemas.microsoft.com/office/drawing/2014/main" id="{5AA56407-1F6A-8EB8-86E6-DEB4CA5A6C84}"/>
              </a:ext>
            </a:extLst>
          </p:cNvPr>
          <p:cNvSpPr txBox="1"/>
          <p:nvPr/>
        </p:nvSpPr>
        <p:spPr>
          <a:xfrm>
            <a:off x="886501" y="5675998"/>
            <a:ext cx="10418997" cy="795824"/>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其中，</a:t>
            </a:r>
            <a:r>
              <a:rPr lang="en-US" altLang="zh-CN" sz="2000" dirty="0"/>
              <a:t>&lt;p&gt; </a:t>
            </a:r>
            <a:r>
              <a:rPr lang="zh-CN" altLang="en-US" sz="2000" dirty="0"/>
              <a:t>为开始标签，“</a:t>
            </a:r>
            <a:r>
              <a:rPr lang="en-US" altLang="zh-CN" sz="2000" dirty="0"/>
              <a:t>The dog is very lovely”</a:t>
            </a:r>
            <a:r>
              <a:rPr lang="zh-CN" altLang="en-US" sz="2000" dirty="0"/>
              <a:t>为段落的文本内容，</a:t>
            </a:r>
            <a:r>
              <a:rPr lang="en-US" altLang="zh-CN" sz="2000" dirty="0"/>
              <a:t>&lt;/p&gt; </a:t>
            </a:r>
            <a:r>
              <a:rPr lang="zh-CN" altLang="en-US" sz="2000" dirty="0"/>
              <a:t>为结束标签。</a:t>
            </a:r>
          </a:p>
        </p:txBody>
      </p:sp>
    </p:spTree>
    <p:custDataLst>
      <p:tags r:id="rId1"/>
    </p:custDataLst>
    <p:extLst>
      <p:ext uri="{BB962C8B-B14F-4D97-AF65-F5344CB8AC3E}">
        <p14:creationId xmlns:p14="http://schemas.microsoft.com/office/powerpoint/2010/main" val="412751841"/>
      </p:ext>
    </p:extLst>
  </p:cSld>
  <p:clrMapOvr>
    <a:masterClrMapping/>
  </p:clrMapOvr>
  <p:transition>
    <p:strips dir="ld"/>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WRmOTRlY2Y0OWNjYTM5ZWE1NTA0MTFiMjVjNWQxODYifQ=="/>
</p:tagLst>
</file>

<file path=ppt/tags/tag1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3.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2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4.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3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4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1.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4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5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4.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5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0.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6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紫罗兰色">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vnqhzbk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a:stretch>
        </a:blipFill>
        <a:ln w="12700" cap="flat" cmpd="sng" algn="ctr">
          <a:noFill/>
          <a:prstDash val="solid"/>
          <a:miter lim="800000"/>
        </a:ln>
      </a:spPr>
      <a:bodyPr anchor="ctr"/>
      <a:lstStyle>
        <a:defPPr algn="ctr">
          <a:defRPr>
            <a:latin typeface="Arial" panose="020B0604020202020204" pitchFamily="34" charset="0"/>
            <a:ea typeface="微软雅黑" panose="020B0503020204020204" pitchFamily="34" charset="-122"/>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TotalTime>
  <Words>7604</Words>
  <Application>Microsoft Office PowerPoint</Application>
  <PresentationFormat>宽屏</PresentationFormat>
  <Paragraphs>587</Paragraphs>
  <Slides>64</Slides>
  <Notes>64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64</vt:i4>
      </vt:variant>
    </vt:vector>
  </HeadingPairs>
  <TitlesOfParts>
    <vt:vector size="72" baseType="lpstr">
      <vt:lpstr>等线</vt:lpstr>
      <vt:lpstr>方正书宋_GBK</vt:lpstr>
      <vt:lpstr>宋体</vt:lpstr>
      <vt:lpstr>微软雅黑</vt:lpstr>
      <vt:lpstr>Arial</vt:lpstr>
      <vt:lpstr>Courier New</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050品牌推广方案商业计划书</dc:title>
  <dc:creator>Administrator</dc:creator>
  <cp:lastModifiedBy>Ming Bi</cp:lastModifiedBy>
  <cp:revision>375</cp:revision>
  <dcterms:created xsi:type="dcterms:W3CDTF">2017-09-08T02:47:00Z</dcterms:created>
  <dcterms:modified xsi:type="dcterms:W3CDTF">2024-09-19T03:36:36Z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818C808D688C4C9AB8F988CACDB22A48_11</vt:lpwstr>
  </property>
</Properties>
</file>