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xml" ContentType="application/vnd.openxmlformats-officedocument.presentationml.tags+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4.xml" ContentType="application/vnd.openxmlformats-officedocument.presentationml.tags+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7.xml" ContentType="application/vnd.openxmlformats-officedocument.presentationml.tags+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tags/tag56.xml" ContentType="application/vnd.openxmlformats-officedocument.presentationml.tags+xml"/>
  <Override PartName="/ppt/notesSlides/notesSlide56.xml" ContentType="application/vnd.openxmlformats-officedocument.presentationml.notesSlide+xml"/>
  <Override PartName="/ppt/tags/tag57.xml" ContentType="application/vnd.openxmlformats-officedocument.presentationml.tags+xml"/>
  <Override PartName="/ppt/notesSlides/notesSlide57.xml" ContentType="application/vnd.openxmlformats-officedocument.presentationml.notesSlide+xml"/>
  <Override PartName="/ppt/tags/tag58.xml" ContentType="application/vnd.openxmlformats-officedocument.presentationml.tags+xml"/>
  <Override PartName="/ppt/notesSlides/notesSlide58.xml" ContentType="application/vnd.openxmlformats-officedocument.presentationml.notesSlide+xml"/>
  <Override PartName="/ppt/tags/tag59.xml" ContentType="application/vnd.openxmlformats-officedocument.presentationml.tags+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tags/tag64.xml" ContentType="application/vnd.openxmlformats-officedocument.presentationml.tags+xml"/>
  <Override PartName="/ppt/notesSlides/notesSlide64.xml" ContentType="application/vnd.openxmlformats-officedocument.presentationml.notesSlide+xml"/>
  <Override PartName="/ppt/tags/tag65.xml" ContentType="application/vnd.openxmlformats-officedocument.presentationml.tags+xml"/>
  <Override PartName="/ppt/notesSlides/notesSlide65.xml" ContentType="application/vnd.openxmlformats-officedocument.presentationml.notesSlide+xml"/>
  <Override PartName="/ppt/tags/tag66.xml" ContentType="application/vnd.openxmlformats-officedocument.presentationml.tags+xml"/>
  <Override PartName="/ppt/notesSlides/notesSlide66.xml" ContentType="application/vnd.openxmlformats-officedocument.presentationml.notesSlide+xml"/>
  <Override PartName="/ppt/tags/tag67.xml" ContentType="application/vnd.openxmlformats-officedocument.presentationml.tags+xml"/>
  <Override PartName="/ppt/notesSlides/notesSlide67.xml" ContentType="application/vnd.openxmlformats-officedocument.presentationml.notesSlide+xml"/>
  <Override PartName="/ppt/tags/tag68.xml" ContentType="application/vnd.openxmlformats-officedocument.presentationml.tags+xml"/>
  <Override PartName="/ppt/notesSlides/notesSlide68.xml" ContentType="application/vnd.openxmlformats-officedocument.presentationml.notesSlide+xml"/>
  <Override PartName="/ppt/tags/tag69.xml" ContentType="application/vnd.openxmlformats-officedocument.presentationml.tags+xml"/>
  <Override PartName="/ppt/notesSlides/notesSlide69.xml" ContentType="application/vnd.openxmlformats-officedocument.presentationml.notesSlide+xml"/>
  <Override PartName="/ppt/tags/tag70.xml" ContentType="application/vnd.openxmlformats-officedocument.presentationml.tags+xml"/>
  <Override PartName="/ppt/notesSlides/notesSlide70.xml" ContentType="application/vnd.openxmlformats-officedocument.presentationml.notesSlide+xml"/>
  <Override PartName="/ppt/tags/tag71.xml" ContentType="application/vnd.openxmlformats-officedocument.presentationml.tags+xml"/>
  <Override PartName="/ppt/notesSlides/notesSlide71.xml" ContentType="application/vnd.openxmlformats-officedocument.presentationml.notesSlide+xml"/>
  <Override PartName="/ppt/tags/tag72.xml" ContentType="application/vnd.openxmlformats-officedocument.presentationml.tags+xml"/>
  <Override PartName="/ppt/notesSlides/notesSlide72.xml" ContentType="application/vnd.openxmlformats-officedocument.presentationml.notesSlide+xml"/>
  <Override PartName="/ppt/tags/tag73.xml" ContentType="application/vnd.openxmlformats-officedocument.presentationml.tags+xml"/>
  <Override PartName="/ppt/notesSlides/notesSlide73.xml" ContentType="application/vnd.openxmlformats-officedocument.presentationml.notesSlide+xml"/>
  <Override PartName="/ppt/tags/tag74.xml" ContentType="application/vnd.openxmlformats-officedocument.presentationml.tags+xml"/>
  <Override PartName="/ppt/notesSlides/notesSlide74.xml" ContentType="application/vnd.openxmlformats-officedocument.presentationml.notesSlide+xml"/>
  <Override PartName="/ppt/tags/tag75.xml" ContentType="application/vnd.openxmlformats-officedocument.presentationml.tags+xml"/>
  <Override PartName="/ppt/notesSlides/notesSlide75.xml" ContentType="application/vnd.openxmlformats-officedocument.presentationml.notesSlide+xml"/>
  <Override PartName="/ppt/tags/tag76.xml" ContentType="application/vnd.openxmlformats-officedocument.presentationml.tags+xml"/>
  <Override PartName="/ppt/notesSlides/notesSlide76.xml" ContentType="application/vnd.openxmlformats-officedocument.presentationml.notesSlide+xml"/>
  <Override PartName="/ppt/tags/tag77.xml" ContentType="application/vnd.openxmlformats-officedocument.presentationml.tags+xml"/>
  <Override PartName="/ppt/notesSlides/notesSlide77.xml" ContentType="application/vnd.openxmlformats-officedocument.presentationml.notesSlide+xml"/>
  <Override PartName="/ppt/tags/tag78.xml" ContentType="application/vnd.openxmlformats-officedocument.presentationml.tags+xml"/>
  <Override PartName="/ppt/notesSlides/notesSlide78.xml" ContentType="application/vnd.openxmlformats-officedocument.presentationml.notesSlide+xml"/>
  <Override PartName="/ppt/tags/tag79.xml" ContentType="application/vnd.openxmlformats-officedocument.presentationml.tags+xml"/>
  <Override PartName="/ppt/notesSlides/notesSlide79.xml" ContentType="application/vnd.openxmlformats-officedocument.presentationml.notesSlide+xml"/>
  <Override PartName="/ppt/tags/tag80.xml" ContentType="application/vnd.openxmlformats-officedocument.presentationml.tags+xml"/>
  <Override PartName="/ppt/notesSlides/notesSlide80.xml" ContentType="application/vnd.openxmlformats-officedocument.presentationml.notesSlide+xml"/>
  <Override PartName="/ppt/tags/tag81.xml" ContentType="application/vnd.openxmlformats-officedocument.presentationml.tags+xml"/>
  <Override PartName="/ppt/notesSlides/notesSlide81.xml" ContentType="application/vnd.openxmlformats-officedocument.presentationml.notesSlide+xml"/>
  <Override PartName="/ppt/tags/tag82.xml" ContentType="application/vnd.openxmlformats-officedocument.presentationml.tags+xml"/>
  <Override PartName="/ppt/notesSlides/notesSlide82.xml" ContentType="application/vnd.openxmlformats-officedocument.presentationml.notesSlide+xml"/>
  <Override PartName="/ppt/tags/tag83.xml" ContentType="application/vnd.openxmlformats-officedocument.presentationml.tags+xml"/>
  <Override PartName="/ppt/notesSlides/notesSlide83.xml" ContentType="application/vnd.openxmlformats-officedocument.presentationml.notesSlide+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notesSlides/notesSlide85.xml" ContentType="application/vnd.openxmlformats-officedocument.presentationml.notesSlide+xml"/>
  <Override PartName="/ppt/tags/tag86.xml" ContentType="application/vnd.openxmlformats-officedocument.presentationml.tags+xml"/>
  <Override PartName="/ppt/notesSlides/notesSlide86.xml" ContentType="application/vnd.openxmlformats-officedocument.presentationml.notesSlide+xml"/>
  <Override PartName="/ppt/tags/tag87.xml" ContentType="application/vnd.openxmlformats-officedocument.presentationml.tags+xml"/>
  <Override PartName="/ppt/notesSlides/notesSlide87.xml" ContentType="application/vnd.openxmlformats-officedocument.presentationml.notesSlide+xml"/>
  <Override PartName="/ppt/tags/tag88.xml" ContentType="application/vnd.openxmlformats-officedocument.presentationml.tags+xml"/>
  <Override PartName="/ppt/notesSlides/notesSlide88.xml" ContentType="application/vnd.openxmlformats-officedocument.presentationml.notesSlide+xml"/>
  <Override PartName="/ppt/tags/tag89.xml" ContentType="application/vnd.openxmlformats-officedocument.presentationml.tags+xml"/>
  <Override PartName="/ppt/notesSlides/notesSlide89.xml" ContentType="application/vnd.openxmlformats-officedocument.presentationml.notesSlide+xml"/>
  <Override PartName="/ppt/tags/tag90.xml" ContentType="application/vnd.openxmlformats-officedocument.presentationml.tags+xml"/>
  <Override PartName="/ppt/notesSlides/notesSlide90.xml" ContentType="application/vnd.openxmlformats-officedocument.presentationml.notesSlide+xml"/>
  <Override PartName="/ppt/tags/tag91.xml" ContentType="application/vnd.openxmlformats-officedocument.presentationml.tags+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5"/>
  </p:notesMasterIdLst>
  <p:handoutMasterIdLst>
    <p:handoutMasterId r:id="rId96"/>
  </p:handoutMasterIdLst>
  <p:sldIdLst>
    <p:sldId id="583" r:id="rId2"/>
    <p:sldId id="593" r:id="rId3"/>
    <p:sldId id="438" r:id="rId4"/>
    <p:sldId id="626" r:id="rId5"/>
    <p:sldId id="587" r:id="rId6"/>
    <p:sldId id="675" r:id="rId7"/>
    <p:sldId id="676" r:id="rId8"/>
    <p:sldId id="677" r:id="rId9"/>
    <p:sldId id="678" r:id="rId10"/>
    <p:sldId id="672" r:id="rId11"/>
    <p:sldId id="679" r:id="rId12"/>
    <p:sldId id="680" r:id="rId13"/>
    <p:sldId id="681" r:id="rId14"/>
    <p:sldId id="682" r:id="rId15"/>
    <p:sldId id="683" r:id="rId16"/>
    <p:sldId id="684" r:id="rId17"/>
    <p:sldId id="685" r:id="rId18"/>
    <p:sldId id="686" r:id="rId19"/>
    <p:sldId id="687" r:id="rId20"/>
    <p:sldId id="688" r:id="rId21"/>
    <p:sldId id="673" r:id="rId22"/>
    <p:sldId id="689" r:id="rId23"/>
    <p:sldId id="690" r:id="rId24"/>
    <p:sldId id="692" r:id="rId25"/>
    <p:sldId id="691" r:id="rId26"/>
    <p:sldId id="693" r:id="rId27"/>
    <p:sldId id="694" r:id="rId28"/>
    <p:sldId id="695" r:id="rId29"/>
    <p:sldId id="696" r:id="rId30"/>
    <p:sldId id="697" r:id="rId31"/>
    <p:sldId id="753" r:id="rId32"/>
    <p:sldId id="698" r:id="rId33"/>
    <p:sldId id="754" r:id="rId34"/>
    <p:sldId id="699" r:id="rId35"/>
    <p:sldId id="755" r:id="rId36"/>
    <p:sldId id="700" r:id="rId37"/>
    <p:sldId id="756" r:id="rId38"/>
    <p:sldId id="701" r:id="rId39"/>
    <p:sldId id="757" r:id="rId40"/>
    <p:sldId id="702" r:id="rId41"/>
    <p:sldId id="758" r:id="rId42"/>
    <p:sldId id="703" r:id="rId43"/>
    <p:sldId id="704" r:id="rId44"/>
    <p:sldId id="705" r:id="rId45"/>
    <p:sldId id="706" r:id="rId46"/>
    <p:sldId id="707" r:id="rId47"/>
    <p:sldId id="674" r:id="rId48"/>
    <p:sldId id="709" r:id="rId49"/>
    <p:sldId id="708" r:id="rId50"/>
    <p:sldId id="710" r:id="rId51"/>
    <p:sldId id="711" r:id="rId52"/>
    <p:sldId id="712" r:id="rId53"/>
    <p:sldId id="713" r:id="rId54"/>
    <p:sldId id="714" r:id="rId55"/>
    <p:sldId id="715" r:id="rId56"/>
    <p:sldId id="716" r:id="rId57"/>
    <p:sldId id="717" r:id="rId58"/>
    <p:sldId id="718" r:id="rId59"/>
    <p:sldId id="719" r:id="rId60"/>
    <p:sldId id="720" r:id="rId61"/>
    <p:sldId id="721" r:id="rId62"/>
    <p:sldId id="722" r:id="rId63"/>
    <p:sldId id="723" r:id="rId64"/>
    <p:sldId id="724" r:id="rId65"/>
    <p:sldId id="725" r:id="rId66"/>
    <p:sldId id="726" r:id="rId67"/>
    <p:sldId id="727" r:id="rId68"/>
    <p:sldId id="728" r:id="rId69"/>
    <p:sldId id="729" r:id="rId70"/>
    <p:sldId id="730" r:id="rId71"/>
    <p:sldId id="731" r:id="rId72"/>
    <p:sldId id="732" r:id="rId73"/>
    <p:sldId id="733" r:id="rId74"/>
    <p:sldId id="734" r:id="rId75"/>
    <p:sldId id="735" r:id="rId76"/>
    <p:sldId id="736" r:id="rId77"/>
    <p:sldId id="737" r:id="rId78"/>
    <p:sldId id="738" r:id="rId79"/>
    <p:sldId id="739" r:id="rId80"/>
    <p:sldId id="740" r:id="rId81"/>
    <p:sldId id="741" r:id="rId82"/>
    <p:sldId id="742" r:id="rId83"/>
    <p:sldId id="743" r:id="rId84"/>
    <p:sldId id="744" r:id="rId85"/>
    <p:sldId id="745" r:id="rId86"/>
    <p:sldId id="746" r:id="rId87"/>
    <p:sldId id="747" r:id="rId88"/>
    <p:sldId id="748" r:id="rId89"/>
    <p:sldId id="749" r:id="rId90"/>
    <p:sldId id="750" r:id="rId91"/>
    <p:sldId id="751" r:id="rId92"/>
    <p:sldId id="752" r:id="rId93"/>
    <p:sldId id="581" r:id="rId94"/>
  </p:sldIdLst>
  <p:sldSz cx="12192000" cy="6858000"/>
  <p:notesSz cx="6858000" cy="9144000"/>
  <p:custDataLst>
    <p:tags r:id="rId9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guide id="5" pos="40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autoAdjust="0"/>
  </p:normalViewPr>
  <p:slideViewPr>
    <p:cSldViewPr snapToGrid="0" showGuides="1">
      <p:cViewPr varScale="1">
        <p:scale>
          <a:sx n="110" d="100"/>
          <a:sy n="110" d="100"/>
        </p:scale>
        <p:origin x="396" y="108"/>
      </p:cViewPr>
      <p:guideLst>
        <p:guide orient="horz" pos="1074"/>
        <p:guide pos="553"/>
        <p:guide pos="7205"/>
        <p:guide pos="3538"/>
        <p:guide pos="4067"/>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900637-8728-46C1-B04C-3132194EF3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zh-CN" altLang="en-US" sz="1600" dirty="0"/>
            <a:t>第一阶段：起源与概念提出</a:t>
          </a:r>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D80A8F9F-AD28-4688-A2AC-57BE069C6F3F}">
      <dgm:prSet custT="1"/>
      <dgm:spPr/>
      <dgm:t>
        <a:bodyPr/>
        <a:lstStyle/>
        <a:p>
          <a:r>
            <a:rPr lang="en-US" altLang="en-US" sz="1300" dirty="0"/>
            <a:t>1994 </a:t>
          </a:r>
          <a:r>
            <a:rPr lang="zh-CN" altLang="en-US" sz="1300" dirty="0"/>
            <a:t>年，挪威程序员哈肯</a:t>
          </a:r>
          <a:r>
            <a:rPr lang="en-US" altLang="en-US" sz="1300" dirty="0"/>
            <a:t>·</a:t>
          </a:r>
          <a:r>
            <a:rPr lang="zh-CN" altLang="en-US" sz="1300" dirty="0"/>
            <a:t>维姆</a:t>
          </a:r>
          <a:r>
            <a:rPr lang="en-US" altLang="en-US" sz="1300" dirty="0"/>
            <a:t>·</a:t>
          </a:r>
          <a:r>
            <a:rPr lang="zh-CN" altLang="en-US" sz="1300" dirty="0"/>
            <a:t>莱（</a:t>
          </a:r>
          <a:r>
            <a:rPr lang="en-US" altLang="en-US" sz="1300" dirty="0"/>
            <a:t>Håkon Wium Lie</a:t>
          </a:r>
          <a:r>
            <a:rPr lang="zh-CN" altLang="en-US" sz="1300" dirty="0"/>
            <a:t>）在访问了蒂姆</a:t>
          </a:r>
          <a:r>
            <a:rPr lang="en-US" altLang="en-US" sz="1300" dirty="0"/>
            <a:t>·</a:t>
          </a:r>
          <a:r>
            <a:rPr lang="zh-CN" altLang="en-US" sz="1300" dirty="0"/>
            <a:t>伯纳斯 </a:t>
          </a:r>
          <a:r>
            <a:rPr lang="en-US" altLang="en-US" sz="1300" dirty="0"/>
            <a:t>- </a:t>
          </a:r>
          <a:r>
            <a:rPr lang="zh-CN" altLang="en-US" sz="1300" dirty="0"/>
            <a:t>李的欧洲核子研究中心后，提出了样式表的概念，并于同年 </a:t>
          </a:r>
          <a:r>
            <a:rPr lang="en-US" altLang="en-US" sz="1300" dirty="0"/>
            <a:t>10 </a:t>
          </a:r>
          <a:r>
            <a:rPr lang="zh-CN" altLang="en-US" sz="1300" dirty="0"/>
            <a:t>月发表了关于“ </a:t>
          </a:r>
          <a:r>
            <a:rPr lang="en-US" altLang="en-US" sz="1300" dirty="0"/>
            <a:t>Cascading </a:t>
          </a:r>
          <a:r>
            <a:rPr lang="en-US" altLang="en-US" sz="1300" dirty="0" err="1"/>
            <a:t>HTMLStyle</a:t>
          </a:r>
          <a:r>
            <a:rPr lang="en-US" altLang="en-US" sz="1300" dirty="0"/>
            <a:t> Sheets”</a:t>
          </a:r>
          <a:r>
            <a:rPr lang="zh-CN" altLang="en-US" sz="1300" dirty="0"/>
            <a:t>的论文。</a:t>
          </a:r>
        </a:p>
      </dgm:t>
    </dgm:pt>
    <dgm:pt modelId="{86950E76-2D10-407A-AA0B-5DA17E5F07D6}" type="parTrans" cxnId="{9273E66E-7459-4D09-882B-BDD99C1FBF17}">
      <dgm:prSet/>
      <dgm:spPr/>
      <dgm:t>
        <a:bodyPr/>
        <a:lstStyle/>
        <a:p>
          <a:endParaRPr lang="zh-CN" altLang="en-US"/>
        </a:p>
      </dgm:t>
    </dgm:pt>
    <dgm:pt modelId="{40F0C48C-DA4E-4B7C-A1E8-B8362267CAF9}" type="sibTrans" cxnId="{9273E66E-7459-4D09-882B-BDD99C1FBF17}">
      <dgm:prSet/>
      <dgm:spPr/>
      <dgm:t>
        <a:bodyPr/>
        <a:lstStyle/>
        <a:p>
          <a:endParaRPr lang="zh-CN" altLang="en-US"/>
        </a:p>
      </dgm:t>
    </dgm:pt>
    <dgm:pt modelId="{C89C95C0-CE24-4759-99A3-5F50390B4DBE}">
      <dgm:prSet custT="1"/>
      <dgm:spPr/>
      <dgm:t>
        <a:bodyPr anchor="ctr"/>
        <a:lstStyle/>
        <a:p>
          <a:r>
            <a:rPr lang="zh-CN" altLang="en-US" sz="1600" dirty="0"/>
            <a:t>第二阶段：</a:t>
          </a:r>
          <a:r>
            <a:rPr lang="en-US" altLang="en-US" sz="1600" dirty="0"/>
            <a:t>CSS1</a:t>
          </a:r>
          <a:endParaRPr lang="zh-CN" altLang="en-US" sz="1600" dirty="0"/>
        </a:p>
      </dgm:t>
    </dgm:pt>
    <dgm:pt modelId="{6E5954D6-88A4-475F-9A25-A94A7AE0655C}" type="parTrans" cxnId="{262CC496-3780-426B-9D9C-FC7AC1AAFBC6}">
      <dgm:prSet/>
      <dgm:spPr/>
      <dgm:t>
        <a:bodyPr/>
        <a:lstStyle/>
        <a:p>
          <a:endParaRPr lang="zh-CN" altLang="en-US"/>
        </a:p>
      </dgm:t>
    </dgm:pt>
    <dgm:pt modelId="{815C7985-5477-4B89-8B7D-0414D0CF493A}" type="sibTrans" cxnId="{262CC496-3780-426B-9D9C-FC7AC1AAFBC6}">
      <dgm:prSet/>
      <dgm:spPr/>
      <dgm:t>
        <a:bodyPr/>
        <a:lstStyle/>
        <a:p>
          <a:endParaRPr lang="zh-CN" altLang="en-US"/>
        </a:p>
      </dgm:t>
    </dgm:pt>
    <dgm:pt modelId="{61316CC5-5328-4346-8C9B-A68716BC22AB}">
      <dgm:prSet custT="1"/>
      <dgm:spPr/>
      <dgm:t>
        <a:bodyPr/>
        <a:lstStyle/>
        <a:p>
          <a:r>
            <a:rPr lang="en-US" altLang="en-US" sz="1300" dirty="0"/>
            <a:t>1996 </a:t>
          </a:r>
          <a:r>
            <a:rPr lang="zh-CN" altLang="en-US" sz="1300" dirty="0"/>
            <a:t>年 </a:t>
          </a:r>
          <a:r>
            <a:rPr lang="en-US" altLang="en-US" sz="1300" dirty="0"/>
            <a:t>12 </a:t>
          </a:r>
          <a:r>
            <a:rPr lang="zh-CN" altLang="en-US" sz="1300" dirty="0"/>
            <a:t>月，</a:t>
          </a:r>
          <a:r>
            <a:rPr lang="en-US" altLang="en-US" sz="1300" dirty="0"/>
            <a:t>W3C</a:t>
          </a:r>
          <a:r>
            <a:rPr lang="zh-CN" altLang="en-US" sz="1300" dirty="0"/>
            <a:t>（万维网联盟）发布了第一个正式的 </a:t>
          </a:r>
          <a:r>
            <a:rPr lang="en-US" altLang="en-US" sz="1300" dirty="0"/>
            <a:t>CSS </a:t>
          </a:r>
          <a:r>
            <a:rPr lang="zh-CN" altLang="en-US" sz="1300" dirty="0"/>
            <a:t>规范草案</a:t>
          </a:r>
          <a:r>
            <a:rPr lang="en-US" altLang="en-US" sz="1300" dirty="0"/>
            <a:t>——CSS1</a:t>
          </a:r>
          <a:r>
            <a:rPr lang="zh-CN" altLang="en-US" sz="1300" dirty="0"/>
            <a:t>。这个版本定义了基础的样式规则和属性，如字体、颜色、背景、布局等，允许开发者控制 </a:t>
          </a:r>
          <a:r>
            <a:rPr lang="en-US" altLang="en-US" sz="1300" dirty="0"/>
            <a:t>HTML </a:t>
          </a:r>
          <a:r>
            <a:rPr lang="zh-CN" altLang="en-US" sz="1300" dirty="0"/>
            <a:t>文档的外观表现。</a:t>
          </a:r>
        </a:p>
      </dgm:t>
    </dgm:pt>
    <dgm:pt modelId="{B47D682A-60F2-4BDC-AA4E-37DE37C92718}" type="parTrans" cxnId="{01FF7458-B84F-4AC4-8A66-A5533D5E7D8C}">
      <dgm:prSet/>
      <dgm:spPr/>
      <dgm:t>
        <a:bodyPr/>
        <a:lstStyle/>
        <a:p>
          <a:endParaRPr lang="zh-CN" altLang="en-US"/>
        </a:p>
      </dgm:t>
    </dgm:pt>
    <dgm:pt modelId="{3E499CE3-FBA9-42ED-B39B-A9D4FD4CF6BF}" type="sibTrans" cxnId="{01FF7458-B84F-4AC4-8A66-A5533D5E7D8C}">
      <dgm:prSet/>
      <dgm:spPr/>
      <dgm:t>
        <a:bodyPr/>
        <a:lstStyle/>
        <a:p>
          <a:endParaRPr lang="zh-CN" altLang="en-US"/>
        </a:p>
      </dgm:t>
    </dgm:pt>
    <dgm:pt modelId="{A66363BE-168D-4693-853C-0299F9466A04}">
      <dgm:prSet custT="1"/>
      <dgm:spPr/>
      <dgm:t>
        <a:bodyPr anchor="ctr"/>
        <a:lstStyle/>
        <a:p>
          <a:r>
            <a:rPr lang="zh-CN" altLang="en-US" sz="1600" dirty="0"/>
            <a:t>第三阶段：</a:t>
          </a:r>
          <a:r>
            <a:rPr lang="en-US" altLang="en-US" sz="1600" dirty="0"/>
            <a:t>CSS2</a:t>
          </a:r>
          <a:endParaRPr lang="zh-CN" altLang="en-US" sz="1600" dirty="0"/>
        </a:p>
      </dgm:t>
    </dgm:pt>
    <dgm:pt modelId="{10CA9995-A152-41A8-A018-0F1126E2BE01}" type="parTrans" cxnId="{B74EABCE-156D-4C88-8E59-49AC8E8DAB07}">
      <dgm:prSet/>
      <dgm:spPr/>
      <dgm:t>
        <a:bodyPr/>
        <a:lstStyle/>
        <a:p>
          <a:endParaRPr lang="zh-CN" altLang="en-US"/>
        </a:p>
      </dgm:t>
    </dgm:pt>
    <dgm:pt modelId="{C294CD5C-CB73-4FAE-91EC-E4204EC7A2CC}" type="sibTrans" cxnId="{B74EABCE-156D-4C88-8E59-49AC8E8DAB07}">
      <dgm:prSet/>
      <dgm:spPr/>
      <dgm:t>
        <a:bodyPr/>
        <a:lstStyle/>
        <a:p>
          <a:endParaRPr lang="zh-CN" altLang="en-US"/>
        </a:p>
      </dgm:t>
    </dgm:pt>
    <dgm:pt modelId="{80AE40F3-960C-4E85-A626-4D49731A14D8}">
      <dgm:prSet custT="1"/>
      <dgm:spPr/>
      <dgm:t>
        <a:bodyPr/>
        <a:lstStyle/>
        <a:p>
          <a:r>
            <a:rPr lang="zh-CN" altLang="en-US" sz="1300" dirty="0"/>
            <a:t>随着 </a:t>
          </a:r>
          <a:r>
            <a:rPr lang="en-US" altLang="en-US" sz="1300" dirty="0"/>
            <a:t>Web </a:t>
          </a:r>
          <a:r>
            <a:rPr lang="zh-CN" altLang="en-US" sz="1300" dirty="0"/>
            <a:t>技术的快速发展，</a:t>
          </a:r>
          <a:r>
            <a:rPr lang="en-US" altLang="en-US" sz="1300" dirty="0"/>
            <a:t>W3C </a:t>
          </a:r>
          <a:r>
            <a:rPr lang="zh-CN" altLang="en-US" sz="1300" dirty="0"/>
            <a:t>在 </a:t>
          </a:r>
          <a:r>
            <a:rPr lang="en-US" altLang="en-US" sz="1300" dirty="0"/>
            <a:t>1998 </a:t>
          </a:r>
          <a:r>
            <a:rPr lang="zh-CN" altLang="en-US" sz="1300" dirty="0"/>
            <a:t>年 </a:t>
          </a:r>
          <a:r>
            <a:rPr lang="en-US" altLang="en-US" sz="1300" dirty="0"/>
            <a:t>5 </a:t>
          </a:r>
          <a:r>
            <a:rPr lang="zh-CN" altLang="en-US" sz="1300" dirty="0"/>
            <a:t>月发布了 </a:t>
          </a:r>
          <a:r>
            <a:rPr lang="en-US" altLang="en-US" sz="1300" dirty="0"/>
            <a:t>CSS2 </a:t>
          </a:r>
          <a:r>
            <a:rPr lang="zh-CN" altLang="en-US" sz="1300" dirty="0"/>
            <a:t>规范，它增加了许多新特性，包括绝对定位、相对定位、生成内容、多列布局以及对打印样式的支持等。</a:t>
          </a:r>
        </a:p>
      </dgm:t>
    </dgm:pt>
    <dgm:pt modelId="{E40978EF-C1E0-4A75-A10A-7EE5A7C733D7}" type="parTrans" cxnId="{3CF9543E-912C-4C66-95FA-123C03F67445}">
      <dgm:prSet/>
      <dgm:spPr/>
      <dgm:t>
        <a:bodyPr/>
        <a:lstStyle/>
        <a:p>
          <a:endParaRPr lang="zh-CN" altLang="en-US"/>
        </a:p>
      </dgm:t>
    </dgm:pt>
    <dgm:pt modelId="{982E74D0-5EB3-4276-AB83-AAE6D610D794}" type="sibTrans" cxnId="{3CF9543E-912C-4C66-95FA-123C03F67445}">
      <dgm:prSet/>
      <dgm:spPr/>
      <dgm:t>
        <a:bodyPr/>
        <a:lstStyle/>
        <a:p>
          <a:endParaRPr lang="zh-CN" altLang="en-US"/>
        </a:p>
      </dgm:t>
    </dgm:pt>
    <dgm:pt modelId="{8E646D79-4F3A-4F4D-AD72-932AA95B2B6B}">
      <dgm:prSet custT="1"/>
      <dgm:spPr/>
      <dgm:t>
        <a:bodyPr anchor="ctr"/>
        <a:lstStyle/>
        <a:p>
          <a:r>
            <a:rPr lang="zh-CN" altLang="en-US" sz="1600" dirty="0"/>
            <a:t>第四阶段：</a:t>
          </a:r>
          <a:r>
            <a:rPr lang="en-US" altLang="en-US" sz="1600" dirty="0"/>
            <a:t>CSS2.1</a:t>
          </a:r>
          <a:endParaRPr lang="zh-CN" altLang="en-US" sz="1600" dirty="0"/>
        </a:p>
      </dgm:t>
    </dgm:pt>
    <dgm:pt modelId="{DE819852-66C8-42BE-AE25-FDF04592EB93}" type="parTrans" cxnId="{35F32F5C-B82D-48FB-A840-9C8B4C39BC93}">
      <dgm:prSet/>
      <dgm:spPr/>
      <dgm:t>
        <a:bodyPr/>
        <a:lstStyle/>
        <a:p>
          <a:endParaRPr lang="zh-CN" altLang="en-US"/>
        </a:p>
      </dgm:t>
    </dgm:pt>
    <dgm:pt modelId="{892FD96E-7001-4FBA-9617-86E0119B657D}" type="sibTrans" cxnId="{35F32F5C-B82D-48FB-A840-9C8B4C39BC93}">
      <dgm:prSet/>
      <dgm:spPr/>
      <dgm:t>
        <a:bodyPr/>
        <a:lstStyle/>
        <a:p>
          <a:endParaRPr lang="zh-CN" altLang="en-US"/>
        </a:p>
      </dgm:t>
    </dgm:pt>
    <dgm:pt modelId="{F301C677-7A1E-48FC-B8BE-C1899DF506F5}">
      <dgm:prSet custT="1"/>
      <dgm:spPr/>
      <dgm:t>
        <a:bodyPr/>
        <a:lstStyle/>
        <a:p>
          <a:r>
            <a:rPr lang="zh-CN" altLang="en-US" sz="1300" dirty="0"/>
            <a:t>由于 </a:t>
          </a:r>
          <a:r>
            <a:rPr lang="en-US" altLang="en-US" sz="1300" dirty="0"/>
            <a:t>CSS2 </a:t>
          </a:r>
          <a:r>
            <a:rPr lang="zh-CN" altLang="en-US" sz="1300" dirty="0"/>
            <a:t>中的一些功能在浏览器中的实现不一致，</a:t>
          </a:r>
          <a:r>
            <a:rPr lang="en-US" altLang="en-US" sz="1300" dirty="0"/>
            <a:t>W3C </a:t>
          </a:r>
          <a:r>
            <a:rPr lang="zh-CN" altLang="en-US" sz="1300" dirty="0"/>
            <a:t>开始修订规范，最终于</a:t>
          </a:r>
          <a:r>
            <a:rPr lang="en-US" altLang="en-US" sz="1300" dirty="0"/>
            <a:t>2004 </a:t>
          </a:r>
          <a:r>
            <a:rPr lang="zh-CN" altLang="en-US" sz="1300" dirty="0"/>
            <a:t>年开始推荐</a:t>
          </a:r>
          <a:r>
            <a:rPr lang="en-US" altLang="en-US" sz="1300" dirty="0"/>
            <a:t>CSS2.1 </a:t>
          </a:r>
          <a:r>
            <a:rPr lang="zh-CN" altLang="en-US" sz="1300" dirty="0"/>
            <a:t>规范，该规范更注重实际兼容性和实施一致性。</a:t>
          </a:r>
          <a:r>
            <a:rPr lang="en-US" altLang="en-US" sz="1300" dirty="0"/>
            <a:t>CSS2.1 </a:t>
          </a:r>
          <a:r>
            <a:rPr lang="zh-CN" altLang="en-US" sz="1300" dirty="0"/>
            <a:t>成为接下来很长一段时间内浏览器遵循和支持的基础标准。</a:t>
          </a:r>
        </a:p>
      </dgm:t>
    </dgm:pt>
    <dgm:pt modelId="{FAB927F9-FD67-4F0C-83B5-66B03534EFEA}" type="parTrans" cxnId="{9BCD69B9-1A21-442C-9B18-B0411F127A1F}">
      <dgm:prSet/>
      <dgm:spPr/>
      <dgm:t>
        <a:bodyPr/>
        <a:lstStyle/>
        <a:p>
          <a:endParaRPr lang="zh-CN" altLang="en-US"/>
        </a:p>
      </dgm:t>
    </dgm:pt>
    <dgm:pt modelId="{70227184-C2E5-4ABB-9817-0BC857CEADB4}" type="sibTrans" cxnId="{9BCD69B9-1A21-442C-9B18-B0411F127A1F}">
      <dgm:prSet/>
      <dgm:spPr/>
      <dgm:t>
        <a:bodyPr/>
        <a:lstStyle/>
        <a:p>
          <a:endParaRPr lang="zh-CN" altLang="en-US"/>
        </a:p>
      </dgm:t>
    </dgm:pt>
    <dgm:pt modelId="{D982560D-3DEF-461A-8716-F45C4C613199}">
      <dgm:prSet custT="1"/>
      <dgm:spPr/>
      <dgm:t>
        <a:bodyPr anchor="ctr"/>
        <a:lstStyle/>
        <a:p>
          <a:r>
            <a:rPr lang="zh-CN" altLang="en-US" sz="1600" dirty="0"/>
            <a:t>第五阶段：</a:t>
          </a:r>
          <a:r>
            <a:rPr lang="en-US" altLang="en-US" sz="1600" dirty="0"/>
            <a:t>CSS3</a:t>
          </a:r>
          <a:endParaRPr lang="zh-CN" altLang="en-US" sz="1600" dirty="0"/>
        </a:p>
      </dgm:t>
    </dgm:pt>
    <dgm:pt modelId="{32FD9B94-EEE1-4475-AF6D-EFB6F4FB5013}" type="parTrans" cxnId="{472E61DB-D44F-4F2D-B8F0-A25D4DBE67ED}">
      <dgm:prSet/>
      <dgm:spPr/>
      <dgm:t>
        <a:bodyPr/>
        <a:lstStyle/>
        <a:p>
          <a:endParaRPr lang="zh-CN" altLang="en-US"/>
        </a:p>
      </dgm:t>
    </dgm:pt>
    <dgm:pt modelId="{56BFAA37-7DF4-4BC8-9CF5-2E10789A8DF1}" type="sibTrans" cxnId="{472E61DB-D44F-4F2D-B8F0-A25D4DBE67ED}">
      <dgm:prSet/>
      <dgm:spPr/>
      <dgm:t>
        <a:bodyPr/>
        <a:lstStyle/>
        <a:p>
          <a:endParaRPr lang="zh-CN" altLang="en-US"/>
        </a:p>
      </dgm:t>
    </dgm:pt>
    <dgm:pt modelId="{FF865567-75BE-4E39-8E7C-E1FFE778BD75}">
      <dgm:prSet custT="1"/>
      <dgm:spPr/>
      <dgm:t>
        <a:bodyPr/>
        <a:lstStyle/>
        <a:p>
          <a:r>
            <a:rPr lang="en-US" altLang="en-US" sz="1300" dirty="0"/>
            <a:t>CSS3 </a:t>
          </a:r>
          <a:r>
            <a:rPr lang="zh-CN" altLang="en-US" sz="1300" dirty="0"/>
            <a:t>并非一个单一的整体规范，而是由多个模块组成，这些模块分别在不同的时间点被提议、制定和标准化。</a:t>
          </a:r>
          <a:r>
            <a:rPr lang="en-US" altLang="en-US" sz="1300" dirty="0"/>
            <a:t>CSS3 </a:t>
          </a:r>
          <a:r>
            <a:rPr lang="zh-CN" altLang="en-US" sz="1300" dirty="0"/>
            <a:t>引入了大量新的高级特性，如选择器增强、动画与过渡效果、弹性盒布局、网格布局、阴影效果、多背景图像、圆角边框、自定义字体等。</a:t>
          </a:r>
        </a:p>
      </dgm:t>
    </dgm:pt>
    <dgm:pt modelId="{4AA1B686-A71A-4214-8D11-ACE1EBFD0BA0}" type="parTrans" cxnId="{8D9F76FB-9D8C-475E-92DB-C919AC6E7199}">
      <dgm:prSet/>
      <dgm:spPr/>
      <dgm:t>
        <a:bodyPr/>
        <a:lstStyle/>
        <a:p>
          <a:endParaRPr lang="zh-CN" altLang="en-US"/>
        </a:p>
      </dgm:t>
    </dgm:pt>
    <dgm:pt modelId="{C2943C56-67B7-4D0C-8092-110B136F1854}" type="sibTrans" cxnId="{8D9F76FB-9D8C-475E-92DB-C919AC6E7199}">
      <dgm:prSet/>
      <dgm:spPr/>
      <dgm:t>
        <a:bodyPr/>
        <a:lstStyle/>
        <a:p>
          <a:endParaRPr lang="zh-CN" altLang="en-US"/>
        </a:p>
      </dgm:t>
    </dgm:pt>
    <dgm:pt modelId="{5C09005B-1BAE-4F47-9DFF-0AAFDAB93117}">
      <dgm:prSet custT="1"/>
      <dgm:spPr/>
      <dgm:t>
        <a:bodyPr anchor="ctr"/>
        <a:lstStyle/>
        <a:p>
          <a:r>
            <a:rPr lang="zh-CN" altLang="en-US" sz="1600" dirty="0"/>
            <a:t>第六阶段：现代 </a:t>
          </a:r>
          <a:r>
            <a:rPr lang="en-US" altLang="en-US" sz="1600" dirty="0"/>
            <a:t>CSS</a:t>
          </a:r>
          <a:endParaRPr lang="zh-CN" altLang="en-US" sz="1600" dirty="0"/>
        </a:p>
      </dgm:t>
    </dgm:pt>
    <dgm:pt modelId="{E3317D4B-7F60-4E3D-BA14-61761424D08F}" type="parTrans" cxnId="{FD504D07-644B-4684-AEAD-6B0D310C7BC1}">
      <dgm:prSet/>
      <dgm:spPr/>
      <dgm:t>
        <a:bodyPr/>
        <a:lstStyle/>
        <a:p>
          <a:endParaRPr lang="zh-CN" altLang="en-US"/>
        </a:p>
      </dgm:t>
    </dgm:pt>
    <dgm:pt modelId="{BDD74A2F-9E6C-4DC2-9830-BB1FF2B49CDC}" type="sibTrans" cxnId="{FD504D07-644B-4684-AEAD-6B0D310C7BC1}">
      <dgm:prSet/>
      <dgm:spPr/>
      <dgm:t>
        <a:bodyPr/>
        <a:lstStyle/>
        <a:p>
          <a:endParaRPr lang="zh-CN" altLang="en-US"/>
        </a:p>
      </dgm:t>
    </dgm:pt>
    <dgm:pt modelId="{43BC787A-3DA2-4016-84D6-D77694278F87}">
      <dgm:prSet custT="1"/>
      <dgm:spPr/>
      <dgm:t>
        <a:bodyPr/>
        <a:lstStyle/>
        <a:p>
          <a:r>
            <a:rPr lang="zh-CN" altLang="en-US" sz="1300" dirty="0"/>
            <a:t>进入 </a:t>
          </a:r>
          <a:r>
            <a:rPr lang="en-US" altLang="en-US" sz="1300" dirty="0"/>
            <a:t>21 </a:t>
          </a:r>
          <a:r>
            <a:rPr lang="zh-CN" altLang="en-US" sz="1300" dirty="0"/>
            <a:t>世纪的第二个十年，</a:t>
          </a:r>
          <a:r>
            <a:rPr lang="en-US" altLang="en-US" sz="1300" dirty="0"/>
            <a:t>CSS </a:t>
          </a:r>
          <a:r>
            <a:rPr lang="zh-CN" altLang="en-US" sz="1300" dirty="0"/>
            <a:t>继续发展和完善，包括 </a:t>
          </a:r>
          <a:r>
            <a:rPr lang="en-US" altLang="en-US" sz="1300" dirty="0"/>
            <a:t>CSS Grid Layout Module</a:t>
          </a:r>
          <a:r>
            <a:rPr lang="zh-CN" altLang="en-US" sz="1300" dirty="0"/>
            <a:t>、</a:t>
          </a:r>
          <a:r>
            <a:rPr lang="en-US" altLang="en-US" sz="1300" dirty="0"/>
            <a:t>CSS Flexbox Module</a:t>
          </a:r>
          <a:r>
            <a:rPr lang="zh-CN" altLang="en-US" sz="1300" dirty="0"/>
            <a:t>、</a:t>
          </a:r>
          <a:r>
            <a:rPr lang="en-US" altLang="en-US" sz="1300" dirty="0"/>
            <a:t>CSS Custom Properties</a:t>
          </a:r>
          <a:r>
            <a:rPr lang="zh-CN" altLang="en-US" sz="1300" dirty="0"/>
            <a:t>、</a:t>
          </a:r>
          <a:r>
            <a:rPr lang="en-US" altLang="en-US" sz="1300" dirty="0"/>
            <a:t>CSS Variables</a:t>
          </a:r>
          <a:r>
            <a:rPr lang="zh-CN" altLang="en-US" sz="1300" dirty="0"/>
            <a:t>、</a:t>
          </a:r>
          <a:r>
            <a:rPr lang="en-US" altLang="en-US" sz="1300" dirty="0"/>
            <a:t>CSS Shapes</a:t>
          </a:r>
          <a:r>
            <a:rPr lang="zh-CN" altLang="en-US" sz="1300" dirty="0"/>
            <a:t>、</a:t>
          </a:r>
          <a:r>
            <a:rPr lang="en-US" altLang="en-US" sz="1300" dirty="0"/>
            <a:t>CSS Houdini</a:t>
          </a:r>
          <a:r>
            <a:rPr lang="zh-CN" altLang="en-US" sz="1300" dirty="0"/>
            <a:t>（底层 </a:t>
          </a:r>
          <a:r>
            <a:rPr lang="en-US" altLang="en-US" sz="1300" dirty="0"/>
            <a:t>API </a:t>
          </a:r>
          <a:r>
            <a:rPr lang="zh-CN" altLang="en-US" sz="1300" dirty="0"/>
            <a:t>集合，旨在为开发者提供更多的 </a:t>
          </a:r>
          <a:r>
            <a:rPr lang="en-US" altLang="en-US" sz="1300" dirty="0"/>
            <a:t>CSS </a:t>
          </a:r>
          <a:r>
            <a:rPr lang="zh-CN" altLang="en-US" sz="1300" dirty="0"/>
            <a:t>扩展能力）等现代化功能逐渐被浏览器支持并广泛应用。</a:t>
          </a:r>
        </a:p>
      </dgm:t>
    </dgm:pt>
    <dgm:pt modelId="{3257F9A7-DBC3-4E5A-A484-5391D9D131D4}" type="parTrans" cxnId="{F107CCE5-395F-48B3-9349-D67C1FF5D249}">
      <dgm:prSet/>
      <dgm:spPr/>
      <dgm:t>
        <a:bodyPr/>
        <a:lstStyle/>
        <a:p>
          <a:endParaRPr lang="zh-CN" altLang="en-US"/>
        </a:p>
      </dgm:t>
    </dgm:pt>
    <dgm:pt modelId="{370F826C-A194-4E40-BEBC-C08855B5969A}" type="sibTrans" cxnId="{F107CCE5-395F-48B3-9349-D67C1FF5D249}">
      <dgm:prSet/>
      <dgm:spPr/>
      <dgm:t>
        <a:bodyPr/>
        <a:lstStyle/>
        <a:p>
          <a:endParaRPr lang="zh-CN" altLang="en-US"/>
        </a:p>
      </dgm:t>
    </dgm:pt>
    <dgm:pt modelId="{89788D1D-844A-40BC-AF32-E416F4BCD2AA}" type="pres">
      <dgm:prSet presAssocID="{5B900637-8728-46C1-B04C-3132194EF3FA}" presName="vert0" presStyleCnt="0">
        <dgm:presLayoutVars>
          <dgm:dir/>
          <dgm:animOne val="branch"/>
          <dgm:animLvl val="lvl"/>
        </dgm:presLayoutVars>
      </dgm:prSet>
      <dgm:spPr/>
    </dgm:pt>
    <dgm:pt modelId="{01A01C23-DD66-4DEF-A4C6-03934BC4B3D3}" type="pres">
      <dgm:prSet presAssocID="{D49FA94C-EDA5-42D4-BD0A-D98A333C566C}" presName="thickLine" presStyleLbl="alignNode1" presStyleIdx="0" presStyleCnt="6" custLinFactNeighborY="-3189"/>
      <dgm:spPr/>
    </dgm:pt>
    <dgm:pt modelId="{5992A71A-F5BB-4BB8-8C1D-FE65DBF8D5F1}" type="pres">
      <dgm:prSet presAssocID="{D49FA94C-EDA5-42D4-BD0A-D98A333C566C}" presName="horz1" presStyleCnt="0"/>
      <dgm:spPr/>
    </dgm:pt>
    <dgm:pt modelId="{D87E0CFF-5D0C-4990-9C6E-B97DB1D62852}" type="pres">
      <dgm:prSet presAssocID="{D49FA94C-EDA5-42D4-BD0A-D98A333C566C}" presName="tx1" presStyleLbl="revTx" presStyleIdx="0" presStyleCnt="12" custScaleX="125766"/>
      <dgm:spPr/>
    </dgm:pt>
    <dgm:pt modelId="{F1D7138A-0D59-47F4-A693-1765A04004B7}" type="pres">
      <dgm:prSet presAssocID="{D49FA94C-EDA5-42D4-BD0A-D98A333C566C}" presName="vert1" presStyleCnt="0"/>
      <dgm:spPr/>
    </dgm:pt>
    <dgm:pt modelId="{DF507500-5D17-4F2B-B76C-C7B974051A30}" type="pres">
      <dgm:prSet presAssocID="{D80A8F9F-AD28-4688-A2AC-57BE069C6F3F}" presName="vertSpace2a" presStyleCnt="0"/>
      <dgm:spPr/>
    </dgm:pt>
    <dgm:pt modelId="{B934BC4E-59EF-4444-AC5D-6CE96E74AE72}" type="pres">
      <dgm:prSet presAssocID="{D80A8F9F-AD28-4688-A2AC-57BE069C6F3F}" presName="horz2" presStyleCnt="0"/>
      <dgm:spPr/>
    </dgm:pt>
    <dgm:pt modelId="{E4CD12D7-2526-475F-8D6C-B15918547A1E}" type="pres">
      <dgm:prSet presAssocID="{D80A8F9F-AD28-4688-A2AC-57BE069C6F3F}" presName="horzSpace2" presStyleCnt="0"/>
      <dgm:spPr/>
    </dgm:pt>
    <dgm:pt modelId="{DE238004-D61B-4F34-BBB4-20B52DD4F8AE}" type="pres">
      <dgm:prSet presAssocID="{D80A8F9F-AD28-4688-A2AC-57BE069C6F3F}" presName="tx2" presStyleLbl="revTx" presStyleIdx="1" presStyleCnt="12"/>
      <dgm:spPr/>
    </dgm:pt>
    <dgm:pt modelId="{9D03491B-AE3F-481F-ABE3-0D8F01BFBA0D}" type="pres">
      <dgm:prSet presAssocID="{D80A8F9F-AD28-4688-A2AC-57BE069C6F3F}" presName="vert2" presStyleCnt="0"/>
      <dgm:spPr/>
    </dgm:pt>
    <dgm:pt modelId="{8123D93A-7042-4BFC-BE0C-2A986E512261}" type="pres">
      <dgm:prSet presAssocID="{D80A8F9F-AD28-4688-A2AC-57BE069C6F3F}" presName="thinLine2b" presStyleLbl="callout" presStyleIdx="0" presStyleCnt="6"/>
      <dgm:spPr/>
    </dgm:pt>
    <dgm:pt modelId="{9C4B3F5F-5E93-41DE-A629-B37D0C2D0506}" type="pres">
      <dgm:prSet presAssocID="{D80A8F9F-AD28-4688-A2AC-57BE069C6F3F}" presName="vertSpace2b" presStyleCnt="0"/>
      <dgm:spPr/>
    </dgm:pt>
    <dgm:pt modelId="{1C60BB9E-C325-4457-A69E-8664600E2050}" type="pres">
      <dgm:prSet presAssocID="{C89C95C0-CE24-4759-99A3-5F50390B4DBE}" presName="thickLine" presStyleLbl="alignNode1" presStyleIdx="1" presStyleCnt="6"/>
      <dgm:spPr/>
    </dgm:pt>
    <dgm:pt modelId="{2D363BAD-3B9E-4B0E-8352-14E90B153138}" type="pres">
      <dgm:prSet presAssocID="{C89C95C0-CE24-4759-99A3-5F50390B4DBE}" presName="horz1" presStyleCnt="0"/>
      <dgm:spPr/>
    </dgm:pt>
    <dgm:pt modelId="{2AE9B598-EF5C-400A-8C8B-E2A0D44FBE54}" type="pres">
      <dgm:prSet presAssocID="{C89C95C0-CE24-4759-99A3-5F50390B4DBE}" presName="tx1" presStyleLbl="revTx" presStyleIdx="2" presStyleCnt="12" custScaleX="125766"/>
      <dgm:spPr/>
    </dgm:pt>
    <dgm:pt modelId="{9B00BCF5-E633-4AB9-9187-A01F8CB8597F}" type="pres">
      <dgm:prSet presAssocID="{C89C95C0-CE24-4759-99A3-5F50390B4DBE}" presName="vert1" presStyleCnt="0"/>
      <dgm:spPr/>
    </dgm:pt>
    <dgm:pt modelId="{8DCF23E2-A2B3-4413-AEFC-2780ECBBE851}" type="pres">
      <dgm:prSet presAssocID="{61316CC5-5328-4346-8C9B-A68716BC22AB}" presName="vertSpace2a" presStyleCnt="0"/>
      <dgm:spPr/>
    </dgm:pt>
    <dgm:pt modelId="{E63007F2-2EE9-4638-9798-471218012643}" type="pres">
      <dgm:prSet presAssocID="{61316CC5-5328-4346-8C9B-A68716BC22AB}" presName="horz2" presStyleCnt="0"/>
      <dgm:spPr/>
    </dgm:pt>
    <dgm:pt modelId="{F85C0F5F-5291-4AB6-BE25-47E9CDA039E9}" type="pres">
      <dgm:prSet presAssocID="{61316CC5-5328-4346-8C9B-A68716BC22AB}" presName="horzSpace2" presStyleCnt="0"/>
      <dgm:spPr/>
    </dgm:pt>
    <dgm:pt modelId="{0D81CBE0-84AC-4DAD-B529-AC6C1BC34787}" type="pres">
      <dgm:prSet presAssocID="{61316CC5-5328-4346-8C9B-A68716BC22AB}" presName="tx2" presStyleLbl="revTx" presStyleIdx="3" presStyleCnt="12"/>
      <dgm:spPr/>
    </dgm:pt>
    <dgm:pt modelId="{E058293A-C5BB-42DA-A363-6B54F6995779}" type="pres">
      <dgm:prSet presAssocID="{61316CC5-5328-4346-8C9B-A68716BC22AB}" presName="vert2" presStyleCnt="0"/>
      <dgm:spPr/>
    </dgm:pt>
    <dgm:pt modelId="{97E1FA6A-6C80-45C6-A315-288F3479BA2E}" type="pres">
      <dgm:prSet presAssocID="{61316CC5-5328-4346-8C9B-A68716BC22AB}" presName="thinLine2b" presStyleLbl="callout" presStyleIdx="1" presStyleCnt="6"/>
      <dgm:spPr/>
    </dgm:pt>
    <dgm:pt modelId="{01580A04-8568-4C96-B542-A519D93F3416}" type="pres">
      <dgm:prSet presAssocID="{61316CC5-5328-4346-8C9B-A68716BC22AB}" presName="vertSpace2b" presStyleCnt="0"/>
      <dgm:spPr/>
    </dgm:pt>
    <dgm:pt modelId="{BECCAB4D-F357-4F5E-8075-D6EF52CF251C}" type="pres">
      <dgm:prSet presAssocID="{A66363BE-168D-4693-853C-0299F9466A04}" presName="thickLine" presStyleLbl="alignNode1" presStyleIdx="2" presStyleCnt="6"/>
      <dgm:spPr/>
    </dgm:pt>
    <dgm:pt modelId="{B21CDF8A-E844-47D3-9FD6-227D5A9A67DE}" type="pres">
      <dgm:prSet presAssocID="{A66363BE-168D-4693-853C-0299F9466A04}" presName="horz1" presStyleCnt="0"/>
      <dgm:spPr/>
    </dgm:pt>
    <dgm:pt modelId="{5820591D-F1A5-46B6-9878-0719AAB84486}" type="pres">
      <dgm:prSet presAssocID="{A66363BE-168D-4693-853C-0299F9466A04}" presName="tx1" presStyleLbl="revTx" presStyleIdx="4" presStyleCnt="12" custScaleX="125766"/>
      <dgm:spPr/>
    </dgm:pt>
    <dgm:pt modelId="{542309E9-CB02-4E3E-AE97-33A7D0012F17}" type="pres">
      <dgm:prSet presAssocID="{A66363BE-168D-4693-853C-0299F9466A04}" presName="vert1" presStyleCnt="0"/>
      <dgm:spPr/>
    </dgm:pt>
    <dgm:pt modelId="{EEC2E8A9-0B78-4857-846D-4030EAC4DBF8}" type="pres">
      <dgm:prSet presAssocID="{80AE40F3-960C-4E85-A626-4D49731A14D8}" presName="vertSpace2a" presStyleCnt="0"/>
      <dgm:spPr/>
    </dgm:pt>
    <dgm:pt modelId="{EBBA726E-0733-4387-84B1-296B9069F9F9}" type="pres">
      <dgm:prSet presAssocID="{80AE40F3-960C-4E85-A626-4D49731A14D8}" presName="horz2" presStyleCnt="0"/>
      <dgm:spPr/>
    </dgm:pt>
    <dgm:pt modelId="{E2BEFC77-8F84-4FD0-A517-F26CB4BD1F70}" type="pres">
      <dgm:prSet presAssocID="{80AE40F3-960C-4E85-A626-4D49731A14D8}" presName="horzSpace2" presStyleCnt="0"/>
      <dgm:spPr/>
    </dgm:pt>
    <dgm:pt modelId="{4FAE4927-CF2C-4E46-AF78-DE89D63D4874}" type="pres">
      <dgm:prSet presAssocID="{80AE40F3-960C-4E85-A626-4D49731A14D8}" presName="tx2" presStyleLbl="revTx" presStyleIdx="5" presStyleCnt="12"/>
      <dgm:spPr/>
    </dgm:pt>
    <dgm:pt modelId="{DD18B292-12B5-4BF5-8033-129A2A09D196}" type="pres">
      <dgm:prSet presAssocID="{80AE40F3-960C-4E85-A626-4D49731A14D8}" presName="vert2" presStyleCnt="0"/>
      <dgm:spPr/>
    </dgm:pt>
    <dgm:pt modelId="{783629B7-8FD8-46C0-A4AB-7DA50FC2B9C5}" type="pres">
      <dgm:prSet presAssocID="{80AE40F3-960C-4E85-A626-4D49731A14D8}" presName="thinLine2b" presStyleLbl="callout" presStyleIdx="2" presStyleCnt="6"/>
      <dgm:spPr/>
    </dgm:pt>
    <dgm:pt modelId="{B626F843-3FDD-49D5-8BF0-7A29113DB7F9}" type="pres">
      <dgm:prSet presAssocID="{80AE40F3-960C-4E85-A626-4D49731A14D8}" presName="vertSpace2b" presStyleCnt="0"/>
      <dgm:spPr/>
    </dgm:pt>
    <dgm:pt modelId="{4BA4F71E-16CC-4639-9B79-213BD6C5ADDF}" type="pres">
      <dgm:prSet presAssocID="{8E646D79-4F3A-4F4D-AD72-932AA95B2B6B}" presName="thickLine" presStyleLbl="alignNode1" presStyleIdx="3" presStyleCnt="6"/>
      <dgm:spPr/>
    </dgm:pt>
    <dgm:pt modelId="{807CE530-22AF-4A42-A553-A571B2A75616}" type="pres">
      <dgm:prSet presAssocID="{8E646D79-4F3A-4F4D-AD72-932AA95B2B6B}" presName="horz1" presStyleCnt="0"/>
      <dgm:spPr/>
    </dgm:pt>
    <dgm:pt modelId="{A35F5B28-32FE-4A8C-9E06-BE7212FDE8A5}" type="pres">
      <dgm:prSet presAssocID="{8E646D79-4F3A-4F4D-AD72-932AA95B2B6B}" presName="tx1" presStyleLbl="revTx" presStyleIdx="6" presStyleCnt="12" custScaleX="125766"/>
      <dgm:spPr/>
    </dgm:pt>
    <dgm:pt modelId="{7476DE1B-5F9C-4587-9974-2C96532DDE9F}" type="pres">
      <dgm:prSet presAssocID="{8E646D79-4F3A-4F4D-AD72-932AA95B2B6B}" presName="vert1" presStyleCnt="0"/>
      <dgm:spPr/>
    </dgm:pt>
    <dgm:pt modelId="{ED6F634C-CC3B-4FCC-96D8-86B4CE5E91BC}" type="pres">
      <dgm:prSet presAssocID="{F301C677-7A1E-48FC-B8BE-C1899DF506F5}" presName="vertSpace2a" presStyleCnt="0"/>
      <dgm:spPr/>
    </dgm:pt>
    <dgm:pt modelId="{798F2E96-181B-4839-A83F-419BCFDAB13D}" type="pres">
      <dgm:prSet presAssocID="{F301C677-7A1E-48FC-B8BE-C1899DF506F5}" presName="horz2" presStyleCnt="0"/>
      <dgm:spPr/>
    </dgm:pt>
    <dgm:pt modelId="{B66C0011-689F-44CB-8E7E-4B286368C846}" type="pres">
      <dgm:prSet presAssocID="{F301C677-7A1E-48FC-B8BE-C1899DF506F5}" presName="horzSpace2" presStyleCnt="0"/>
      <dgm:spPr/>
    </dgm:pt>
    <dgm:pt modelId="{DF416E3D-1275-470E-BFEF-043DF9DD4098}" type="pres">
      <dgm:prSet presAssocID="{F301C677-7A1E-48FC-B8BE-C1899DF506F5}" presName="tx2" presStyleLbl="revTx" presStyleIdx="7" presStyleCnt="12"/>
      <dgm:spPr/>
    </dgm:pt>
    <dgm:pt modelId="{7998AA66-6CA3-46B1-8621-5F9AD911AA47}" type="pres">
      <dgm:prSet presAssocID="{F301C677-7A1E-48FC-B8BE-C1899DF506F5}" presName="vert2" presStyleCnt="0"/>
      <dgm:spPr/>
    </dgm:pt>
    <dgm:pt modelId="{08B61C6B-E841-4922-9D6F-04F54A5CEA45}" type="pres">
      <dgm:prSet presAssocID="{F301C677-7A1E-48FC-B8BE-C1899DF506F5}" presName="thinLine2b" presStyleLbl="callout" presStyleIdx="3" presStyleCnt="6"/>
      <dgm:spPr/>
    </dgm:pt>
    <dgm:pt modelId="{6F5CAFC1-52CC-44EC-9D82-787AE9365470}" type="pres">
      <dgm:prSet presAssocID="{F301C677-7A1E-48FC-B8BE-C1899DF506F5}" presName="vertSpace2b" presStyleCnt="0"/>
      <dgm:spPr/>
    </dgm:pt>
    <dgm:pt modelId="{D12B5E41-D5C3-4AAA-9D79-7F4B89088200}" type="pres">
      <dgm:prSet presAssocID="{D982560D-3DEF-461A-8716-F45C4C613199}" presName="thickLine" presStyleLbl="alignNode1" presStyleIdx="4" presStyleCnt="6"/>
      <dgm:spPr/>
    </dgm:pt>
    <dgm:pt modelId="{1D500AD9-E6B2-4AEB-BCD3-D4A9872751C7}" type="pres">
      <dgm:prSet presAssocID="{D982560D-3DEF-461A-8716-F45C4C613199}" presName="horz1" presStyleCnt="0"/>
      <dgm:spPr/>
    </dgm:pt>
    <dgm:pt modelId="{63ED7C1C-3123-4C7C-968C-D18FFC716A44}" type="pres">
      <dgm:prSet presAssocID="{D982560D-3DEF-461A-8716-F45C4C613199}" presName="tx1" presStyleLbl="revTx" presStyleIdx="8" presStyleCnt="12" custScaleX="125766"/>
      <dgm:spPr/>
    </dgm:pt>
    <dgm:pt modelId="{9C076420-DBFD-491B-984B-555FAFEC0CF6}" type="pres">
      <dgm:prSet presAssocID="{D982560D-3DEF-461A-8716-F45C4C613199}" presName="vert1" presStyleCnt="0"/>
      <dgm:spPr/>
    </dgm:pt>
    <dgm:pt modelId="{C53868E6-B687-4B20-BC64-C36A679B44BD}" type="pres">
      <dgm:prSet presAssocID="{FF865567-75BE-4E39-8E7C-E1FFE778BD75}" presName="vertSpace2a" presStyleCnt="0"/>
      <dgm:spPr/>
    </dgm:pt>
    <dgm:pt modelId="{F17194CF-71FA-454D-8866-69A91766B5E5}" type="pres">
      <dgm:prSet presAssocID="{FF865567-75BE-4E39-8E7C-E1FFE778BD75}" presName="horz2" presStyleCnt="0"/>
      <dgm:spPr/>
    </dgm:pt>
    <dgm:pt modelId="{6EFA616C-F6AC-4BD7-96D3-4E8A20DBCB2B}" type="pres">
      <dgm:prSet presAssocID="{FF865567-75BE-4E39-8E7C-E1FFE778BD75}" presName="horzSpace2" presStyleCnt="0"/>
      <dgm:spPr/>
    </dgm:pt>
    <dgm:pt modelId="{5CBF1BE8-B30D-46A9-B35F-75E0614D0390}" type="pres">
      <dgm:prSet presAssocID="{FF865567-75BE-4E39-8E7C-E1FFE778BD75}" presName="tx2" presStyleLbl="revTx" presStyleIdx="9" presStyleCnt="12"/>
      <dgm:spPr/>
    </dgm:pt>
    <dgm:pt modelId="{4E9A217C-12B2-4727-AB32-E03D9E5275A1}" type="pres">
      <dgm:prSet presAssocID="{FF865567-75BE-4E39-8E7C-E1FFE778BD75}" presName="vert2" presStyleCnt="0"/>
      <dgm:spPr/>
    </dgm:pt>
    <dgm:pt modelId="{EED3BEE7-97DF-4C70-A67E-C0432032837E}" type="pres">
      <dgm:prSet presAssocID="{FF865567-75BE-4E39-8E7C-E1FFE778BD75}" presName="thinLine2b" presStyleLbl="callout" presStyleIdx="4" presStyleCnt="6"/>
      <dgm:spPr/>
    </dgm:pt>
    <dgm:pt modelId="{A765097A-B57E-48E8-9F12-93D41A806960}" type="pres">
      <dgm:prSet presAssocID="{FF865567-75BE-4E39-8E7C-E1FFE778BD75}" presName="vertSpace2b" presStyleCnt="0"/>
      <dgm:spPr/>
    </dgm:pt>
    <dgm:pt modelId="{CA582BB6-6DA7-4BA3-936D-7633B35AD878}" type="pres">
      <dgm:prSet presAssocID="{5C09005B-1BAE-4F47-9DFF-0AAFDAB93117}" presName="thickLine" presStyleLbl="alignNode1" presStyleIdx="5" presStyleCnt="6"/>
      <dgm:spPr/>
    </dgm:pt>
    <dgm:pt modelId="{1C6940EF-7980-43F4-AE09-B5E459FABB79}" type="pres">
      <dgm:prSet presAssocID="{5C09005B-1BAE-4F47-9DFF-0AAFDAB93117}" presName="horz1" presStyleCnt="0"/>
      <dgm:spPr/>
    </dgm:pt>
    <dgm:pt modelId="{DC1B7E6D-C7E8-4C47-B737-DC9EB300F185}" type="pres">
      <dgm:prSet presAssocID="{5C09005B-1BAE-4F47-9DFF-0AAFDAB93117}" presName="tx1" presStyleLbl="revTx" presStyleIdx="10" presStyleCnt="12" custScaleX="125766"/>
      <dgm:spPr/>
    </dgm:pt>
    <dgm:pt modelId="{F3385DEE-5316-4391-B1EC-48EE8F311982}" type="pres">
      <dgm:prSet presAssocID="{5C09005B-1BAE-4F47-9DFF-0AAFDAB93117}" presName="vert1" presStyleCnt="0"/>
      <dgm:spPr/>
    </dgm:pt>
    <dgm:pt modelId="{46F78270-5BB1-400C-A275-FD5C02F200ED}" type="pres">
      <dgm:prSet presAssocID="{43BC787A-3DA2-4016-84D6-D77694278F87}" presName="vertSpace2a" presStyleCnt="0"/>
      <dgm:spPr/>
    </dgm:pt>
    <dgm:pt modelId="{2D0C47D3-A6A6-4529-BA45-1C4FEEDCDE8E}" type="pres">
      <dgm:prSet presAssocID="{43BC787A-3DA2-4016-84D6-D77694278F87}" presName="horz2" presStyleCnt="0"/>
      <dgm:spPr/>
    </dgm:pt>
    <dgm:pt modelId="{DF18AF17-0B26-45BA-905A-7BD9AFC82871}" type="pres">
      <dgm:prSet presAssocID="{43BC787A-3DA2-4016-84D6-D77694278F87}" presName="horzSpace2" presStyleCnt="0"/>
      <dgm:spPr/>
    </dgm:pt>
    <dgm:pt modelId="{0BA218F4-F92B-45D1-8116-D497199F945B}" type="pres">
      <dgm:prSet presAssocID="{43BC787A-3DA2-4016-84D6-D77694278F87}" presName="tx2" presStyleLbl="revTx" presStyleIdx="11" presStyleCnt="12"/>
      <dgm:spPr/>
    </dgm:pt>
    <dgm:pt modelId="{BEAFAB59-EAD2-4833-8A4A-D302423FC21F}" type="pres">
      <dgm:prSet presAssocID="{43BC787A-3DA2-4016-84D6-D77694278F87}" presName="vert2" presStyleCnt="0"/>
      <dgm:spPr/>
    </dgm:pt>
    <dgm:pt modelId="{AA24ADB1-6B73-43A1-94BB-3E2966E337E6}" type="pres">
      <dgm:prSet presAssocID="{43BC787A-3DA2-4016-84D6-D77694278F87}" presName="thinLine2b" presStyleLbl="callout" presStyleIdx="5" presStyleCnt="6"/>
      <dgm:spPr/>
    </dgm:pt>
    <dgm:pt modelId="{042B0939-1F3D-463A-87A1-E68CDF45118F}" type="pres">
      <dgm:prSet presAssocID="{43BC787A-3DA2-4016-84D6-D77694278F87}" presName="vertSpace2b" presStyleCnt="0"/>
      <dgm:spPr/>
    </dgm:pt>
  </dgm:ptLst>
  <dgm:cxnLst>
    <dgm:cxn modelId="{FD504D07-644B-4684-AEAD-6B0D310C7BC1}" srcId="{5B900637-8728-46C1-B04C-3132194EF3FA}" destId="{5C09005B-1BAE-4F47-9DFF-0AAFDAB93117}" srcOrd="5" destOrd="0" parTransId="{E3317D4B-7F60-4E3D-BA14-61761424D08F}" sibTransId="{BDD74A2F-9E6C-4DC2-9830-BB1FF2B49CDC}"/>
    <dgm:cxn modelId="{B11BAD09-0DD8-4B60-A846-BA21D9BC7201}" type="presOf" srcId="{F301C677-7A1E-48FC-B8BE-C1899DF506F5}" destId="{DF416E3D-1275-470E-BFEF-043DF9DD4098}" srcOrd="0" destOrd="0" presId="urn:microsoft.com/office/officeart/2008/layout/LinedList"/>
    <dgm:cxn modelId="{E20B7431-EDA1-40A3-9653-F830CF550D4A}" type="presOf" srcId="{5B900637-8728-46C1-B04C-3132194EF3FA}" destId="{89788D1D-844A-40BC-AF32-E416F4BCD2AA}" srcOrd="0" destOrd="0" presId="urn:microsoft.com/office/officeart/2008/layout/LinedList"/>
    <dgm:cxn modelId="{3CF9543E-912C-4C66-95FA-123C03F67445}" srcId="{A66363BE-168D-4693-853C-0299F9466A04}" destId="{80AE40F3-960C-4E85-A626-4D49731A14D8}" srcOrd="0" destOrd="0" parTransId="{E40978EF-C1E0-4A75-A10A-7EE5A7C733D7}" sibTransId="{982E74D0-5EB3-4276-AB83-AAE6D610D794}"/>
    <dgm:cxn modelId="{35F32F5C-B82D-48FB-A840-9C8B4C39BC93}" srcId="{5B900637-8728-46C1-B04C-3132194EF3FA}" destId="{8E646D79-4F3A-4F4D-AD72-932AA95B2B6B}" srcOrd="3" destOrd="0" parTransId="{DE819852-66C8-42BE-AE25-FDF04592EB93}" sibTransId="{892FD96E-7001-4FBA-9617-86E0119B657D}"/>
    <dgm:cxn modelId="{6F912F43-7C91-4DF6-907E-FDD69C8A1D61}" srcId="{5B900637-8728-46C1-B04C-3132194EF3FA}" destId="{D49FA94C-EDA5-42D4-BD0A-D98A333C566C}" srcOrd="0" destOrd="0" parTransId="{50744A0D-63C4-4848-925F-BC622B9AF550}" sibTransId="{429704EA-A3F8-4405-B00F-67255BBFC5BD}"/>
    <dgm:cxn modelId="{C073A04A-5C75-489E-902C-47FB84287D59}" type="presOf" srcId="{FF865567-75BE-4E39-8E7C-E1FFE778BD75}" destId="{5CBF1BE8-B30D-46A9-B35F-75E0614D0390}" srcOrd="0" destOrd="0" presId="urn:microsoft.com/office/officeart/2008/layout/LinedList"/>
    <dgm:cxn modelId="{9273E66E-7459-4D09-882B-BDD99C1FBF17}" srcId="{D49FA94C-EDA5-42D4-BD0A-D98A333C566C}" destId="{D80A8F9F-AD28-4688-A2AC-57BE069C6F3F}" srcOrd="0" destOrd="0" parTransId="{86950E76-2D10-407A-AA0B-5DA17E5F07D6}" sibTransId="{40F0C48C-DA4E-4B7C-A1E8-B8362267CAF9}"/>
    <dgm:cxn modelId="{A39CB950-3702-4F80-861B-4F80E5101020}" type="presOf" srcId="{D982560D-3DEF-461A-8716-F45C4C613199}" destId="{63ED7C1C-3123-4C7C-968C-D18FFC716A44}" srcOrd="0" destOrd="0" presId="urn:microsoft.com/office/officeart/2008/layout/LinedList"/>
    <dgm:cxn modelId="{01FF7458-B84F-4AC4-8A66-A5533D5E7D8C}" srcId="{C89C95C0-CE24-4759-99A3-5F50390B4DBE}" destId="{61316CC5-5328-4346-8C9B-A68716BC22AB}" srcOrd="0" destOrd="0" parTransId="{B47D682A-60F2-4BDC-AA4E-37DE37C92718}" sibTransId="{3E499CE3-FBA9-42ED-B39B-A9D4FD4CF6BF}"/>
    <dgm:cxn modelId="{F104DC81-8B5C-413C-A049-CC8271B18883}" type="presOf" srcId="{A66363BE-168D-4693-853C-0299F9466A04}" destId="{5820591D-F1A5-46B6-9878-0719AAB84486}" srcOrd="0" destOrd="0" presId="urn:microsoft.com/office/officeart/2008/layout/LinedList"/>
    <dgm:cxn modelId="{69D4C182-FB33-4BE8-96B9-42E5ED37A449}" type="presOf" srcId="{61316CC5-5328-4346-8C9B-A68716BC22AB}" destId="{0D81CBE0-84AC-4DAD-B529-AC6C1BC34787}" srcOrd="0" destOrd="0" presId="urn:microsoft.com/office/officeart/2008/layout/LinedList"/>
    <dgm:cxn modelId="{94E6FB8D-524E-4946-9F90-BE493B4E9123}" type="presOf" srcId="{8E646D79-4F3A-4F4D-AD72-932AA95B2B6B}" destId="{A35F5B28-32FE-4A8C-9E06-BE7212FDE8A5}" srcOrd="0" destOrd="0" presId="urn:microsoft.com/office/officeart/2008/layout/LinedList"/>
    <dgm:cxn modelId="{262CC496-3780-426B-9D9C-FC7AC1AAFBC6}" srcId="{5B900637-8728-46C1-B04C-3132194EF3FA}" destId="{C89C95C0-CE24-4759-99A3-5F50390B4DBE}" srcOrd="1" destOrd="0" parTransId="{6E5954D6-88A4-475F-9A25-A94A7AE0655C}" sibTransId="{815C7985-5477-4B89-8B7D-0414D0CF493A}"/>
    <dgm:cxn modelId="{B4EF8CA2-A236-4644-ABA0-D03860847D74}" type="presOf" srcId="{80AE40F3-960C-4E85-A626-4D49731A14D8}" destId="{4FAE4927-CF2C-4E46-AF78-DE89D63D4874}" srcOrd="0" destOrd="0" presId="urn:microsoft.com/office/officeart/2008/layout/LinedList"/>
    <dgm:cxn modelId="{875B52AB-16D9-4932-B6C4-78BB0A44BC27}" type="presOf" srcId="{C89C95C0-CE24-4759-99A3-5F50390B4DBE}" destId="{2AE9B598-EF5C-400A-8C8B-E2A0D44FBE54}" srcOrd="0" destOrd="0" presId="urn:microsoft.com/office/officeart/2008/layout/LinedList"/>
    <dgm:cxn modelId="{9BCD69B9-1A21-442C-9B18-B0411F127A1F}" srcId="{8E646D79-4F3A-4F4D-AD72-932AA95B2B6B}" destId="{F301C677-7A1E-48FC-B8BE-C1899DF506F5}" srcOrd="0" destOrd="0" parTransId="{FAB927F9-FD67-4F0C-83B5-66B03534EFEA}" sibTransId="{70227184-C2E5-4ABB-9817-0BC857CEADB4}"/>
    <dgm:cxn modelId="{003321C9-FAEB-428C-BB2C-9802A415E3D4}" type="presOf" srcId="{43BC787A-3DA2-4016-84D6-D77694278F87}" destId="{0BA218F4-F92B-45D1-8116-D497199F945B}" srcOrd="0" destOrd="0" presId="urn:microsoft.com/office/officeart/2008/layout/LinedList"/>
    <dgm:cxn modelId="{39BD2ACD-52F4-4F14-844F-3AC246B0B376}" type="presOf" srcId="{D49FA94C-EDA5-42D4-BD0A-D98A333C566C}" destId="{D87E0CFF-5D0C-4990-9C6E-B97DB1D62852}" srcOrd="0" destOrd="0" presId="urn:microsoft.com/office/officeart/2008/layout/LinedList"/>
    <dgm:cxn modelId="{B74EABCE-156D-4C88-8E59-49AC8E8DAB07}" srcId="{5B900637-8728-46C1-B04C-3132194EF3FA}" destId="{A66363BE-168D-4693-853C-0299F9466A04}" srcOrd="2" destOrd="0" parTransId="{10CA9995-A152-41A8-A018-0F1126E2BE01}" sibTransId="{C294CD5C-CB73-4FAE-91EC-E4204EC7A2CC}"/>
    <dgm:cxn modelId="{472E61DB-D44F-4F2D-B8F0-A25D4DBE67ED}" srcId="{5B900637-8728-46C1-B04C-3132194EF3FA}" destId="{D982560D-3DEF-461A-8716-F45C4C613199}" srcOrd="4" destOrd="0" parTransId="{32FD9B94-EEE1-4475-AF6D-EFB6F4FB5013}" sibTransId="{56BFAA37-7DF4-4BC8-9CF5-2E10789A8DF1}"/>
    <dgm:cxn modelId="{9DB7E3DC-C3EF-48F5-A750-F7821D6F3743}" type="presOf" srcId="{5C09005B-1BAE-4F47-9DFF-0AAFDAB93117}" destId="{DC1B7E6D-C7E8-4C47-B737-DC9EB300F185}" srcOrd="0" destOrd="0" presId="urn:microsoft.com/office/officeart/2008/layout/LinedList"/>
    <dgm:cxn modelId="{F107CCE5-395F-48B3-9349-D67C1FF5D249}" srcId="{5C09005B-1BAE-4F47-9DFF-0AAFDAB93117}" destId="{43BC787A-3DA2-4016-84D6-D77694278F87}" srcOrd="0" destOrd="0" parTransId="{3257F9A7-DBC3-4E5A-A484-5391D9D131D4}" sibTransId="{370F826C-A194-4E40-BEBC-C08855B5969A}"/>
    <dgm:cxn modelId="{9C0219F9-6430-4393-A70E-0BF587B947B7}" type="presOf" srcId="{D80A8F9F-AD28-4688-A2AC-57BE069C6F3F}" destId="{DE238004-D61B-4F34-BBB4-20B52DD4F8AE}" srcOrd="0" destOrd="0" presId="urn:microsoft.com/office/officeart/2008/layout/LinedList"/>
    <dgm:cxn modelId="{8D9F76FB-9D8C-475E-92DB-C919AC6E7199}" srcId="{D982560D-3DEF-461A-8716-F45C4C613199}" destId="{FF865567-75BE-4E39-8E7C-E1FFE778BD75}" srcOrd="0" destOrd="0" parTransId="{4AA1B686-A71A-4214-8D11-ACE1EBFD0BA0}" sibTransId="{C2943C56-67B7-4D0C-8092-110B136F1854}"/>
    <dgm:cxn modelId="{280669DA-7977-41AD-B2E6-D3EF8DBFE315}" type="presParOf" srcId="{89788D1D-844A-40BC-AF32-E416F4BCD2AA}" destId="{01A01C23-DD66-4DEF-A4C6-03934BC4B3D3}" srcOrd="0" destOrd="0" presId="urn:microsoft.com/office/officeart/2008/layout/LinedList"/>
    <dgm:cxn modelId="{9EAC1EE2-AAD5-4998-8D7A-96369200D83A}" type="presParOf" srcId="{89788D1D-844A-40BC-AF32-E416F4BCD2AA}" destId="{5992A71A-F5BB-4BB8-8C1D-FE65DBF8D5F1}" srcOrd="1" destOrd="0" presId="urn:microsoft.com/office/officeart/2008/layout/LinedList"/>
    <dgm:cxn modelId="{6D77690B-30ED-43E3-A5A8-CF4E0C44BF8B}" type="presParOf" srcId="{5992A71A-F5BB-4BB8-8C1D-FE65DBF8D5F1}" destId="{D87E0CFF-5D0C-4990-9C6E-B97DB1D62852}" srcOrd="0" destOrd="0" presId="urn:microsoft.com/office/officeart/2008/layout/LinedList"/>
    <dgm:cxn modelId="{239EC340-F5A4-46B5-A0C2-CC57915F6238}" type="presParOf" srcId="{5992A71A-F5BB-4BB8-8C1D-FE65DBF8D5F1}" destId="{F1D7138A-0D59-47F4-A693-1765A04004B7}" srcOrd="1" destOrd="0" presId="urn:microsoft.com/office/officeart/2008/layout/LinedList"/>
    <dgm:cxn modelId="{D0A0B844-A9A7-4612-98CA-8B2306781D4F}" type="presParOf" srcId="{F1D7138A-0D59-47F4-A693-1765A04004B7}" destId="{DF507500-5D17-4F2B-B76C-C7B974051A30}" srcOrd="0" destOrd="0" presId="urn:microsoft.com/office/officeart/2008/layout/LinedList"/>
    <dgm:cxn modelId="{3000EE81-60C4-4AF9-B108-887494BCE4FF}" type="presParOf" srcId="{F1D7138A-0D59-47F4-A693-1765A04004B7}" destId="{B934BC4E-59EF-4444-AC5D-6CE96E74AE72}" srcOrd="1" destOrd="0" presId="urn:microsoft.com/office/officeart/2008/layout/LinedList"/>
    <dgm:cxn modelId="{B4A0E7EA-25DF-4C37-9EE8-3F676EBBBD1F}" type="presParOf" srcId="{B934BC4E-59EF-4444-AC5D-6CE96E74AE72}" destId="{E4CD12D7-2526-475F-8D6C-B15918547A1E}" srcOrd="0" destOrd="0" presId="urn:microsoft.com/office/officeart/2008/layout/LinedList"/>
    <dgm:cxn modelId="{65CE0F98-0DA8-48DD-9D21-0F1B6836D459}" type="presParOf" srcId="{B934BC4E-59EF-4444-AC5D-6CE96E74AE72}" destId="{DE238004-D61B-4F34-BBB4-20B52DD4F8AE}" srcOrd="1" destOrd="0" presId="urn:microsoft.com/office/officeart/2008/layout/LinedList"/>
    <dgm:cxn modelId="{67405960-BA62-4B85-8260-3D2C2D2F8167}" type="presParOf" srcId="{B934BC4E-59EF-4444-AC5D-6CE96E74AE72}" destId="{9D03491B-AE3F-481F-ABE3-0D8F01BFBA0D}" srcOrd="2" destOrd="0" presId="urn:microsoft.com/office/officeart/2008/layout/LinedList"/>
    <dgm:cxn modelId="{1AAFDB72-1400-439B-8CBD-B2A08FA4732F}" type="presParOf" srcId="{F1D7138A-0D59-47F4-A693-1765A04004B7}" destId="{8123D93A-7042-4BFC-BE0C-2A986E512261}" srcOrd="2" destOrd="0" presId="urn:microsoft.com/office/officeart/2008/layout/LinedList"/>
    <dgm:cxn modelId="{1FB3E749-AF1E-4765-823E-998ADBB7A429}" type="presParOf" srcId="{F1D7138A-0D59-47F4-A693-1765A04004B7}" destId="{9C4B3F5F-5E93-41DE-A629-B37D0C2D0506}" srcOrd="3" destOrd="0" presId="urn:microsoft.com/office/officeart/2008/layout/LinedList"/>
    <dgm:cxn modelId="{DCC247D9-FFEA-488B-9005-5654190D1990}" type="presParOf" srcId="{89788D1D-844A-40BC-AF32-E416F4BCD2AA}" destId="{1C60BB9E-C325-4457-A69E-8664600E2050}" srcOrd="2" destOrd="0" presId="urn:microsoft.com/office/officeart/2008/layout/LinedList"/>
    <dgm:cxn modelId="{97DA952E-CCA5-4317-A7AD-9098462B702F}" type="presParOf" srcId="{89788D1D-844A-40BC-AF32-E416F4BCD2AA}" destId="{2D363BAD-3B9E-4B0E-8352-14E90B153138}" srcOrd="3" destOrd="0" presId="urn:microsoft.com/office/officeart/2008/layout/LinedList"/>
    <dgm:cxn modelId="{CE1DF451-322B-48EE-B711-14E8B268527A}" type="presParOf" srcId="{2D363BAD-3B9E-4B0E-8352-14E90B153138}" destId="{2AE9B598-EF5C-400A-8C8B-E2A0D44FBE54}" srcOrd="0" destOrd="0" presId="urn:microsoft.com/office/officeart/2008/layout/LinedList"/>
    <dgm:cxn modelId="{DD0A4D1E-EA7A-4786-BEA3-643A9058D449}" type="presParOf" srcId="{2D363BAD-3B9E-4B0E-8352-14E90B153138}" destId="{9B00BCF5-E633-4AB9-9187-A01F8CB8597F}" srcOrd="1" destOrd="0" presId="urn:microsoft.com/office/officeart/2008/layout/LinedList"/>
    <dgm:cxn modelId="{357C6C27-A9F3-4DB1-9ED6-40F19D20074F}" type="presParOf" srcId="{9B00BCF5-E633-4AB9-9187-A01F8CB8597F}" destId="{8DCF23E2-A2B3-4413-AEFC-2780ECBBE851}" srcOrd="0" destOrd="0" presId="urn:microsoft.com/office/officeart/2008/layout/LinedList"/>
    <dgm:cxn modelId="{E8ED8D52-2F55-4D99-BB9D-FC887FCA16B5}" type="presParOf" srcId="{9B00BCF5-E633-4AB9-9187-A01F8CB8597F}" destId="{E63007F2-2EE9-4638-9798-471218012643}" srcOrd="1" destOrd="0" presId="urn:microsoft.com/office/officeart/2008/layout/LinedList"/>
    <dgm:cxn modelId="{6300FF48-22EA-464D-A536-71316DC806C3}" type="presParOf" srcId="{E63007F2-2EE9-4638-9798-471218012643}" destId="{F85C0F5F-5291-4AB6-BE25-47E9CDA039E9}" srcOrd="0" destOrd="0" presId="urn:microsoft.com/office/officeart/2008/layout/LinedList"/>
    <dgm:cxn modelId="{844ADBF6-6396-44FD-97C7-F4162452F3ED}" type="presParOf" srcId="{E63007F2-2EE9-4638-9798-471218012643}" destId="{0D81CBE0-84AC-4DAD-B529-AC6C1BC34787}" srcOrd="1" destOrd="0" presId="urn:microsoft.com/office/officeart/2008/layout/LinedList"/>
    <dgm:cxn modelId="{9C798BF1-9C63-43D8-A0C9-7D887E0744A2}" type="presParOf" srcId="{E63007F2-2EE9-4638-9798-471218012643}" destId="{E058293A-C5BB-42DA-A363-6B54F6995779}" srcOrd="2" destOrd="0" presId="urn:microsoft.com/office/officeart/2008/layout/LinedList"/>
    <dgm:cxn modelId="{015ABBAD-F1E4-42B7-85B4-87759F519BFD}" type="presParOf" srcId="{9B00BCF5-E633-4AB9-9187-A01F8CB8597F}" destId="{97E1FA6A-6C80-45C6-A315-288F3479BA2E}" srcOrd="2" destOrd="0" presId="urn:microsoft.com/office/officeart/2008/layout/LinedList"/>
    <dgm:cxn modelId="{9AF8B769-6435-49AE-A1EB-16E7A999E676}" type="presParOf" srcId="{9B00BCF5-E633-4AB9-9187-A01F8CB8597F}" destId="{01580A04-8568-4C96-B542-A519D93F3416}" srcOrd="3" destOrd="0" presId="urn:microsoft.com/office/officeart/2008/layout/LinedList"/>
    <dgm:cxn modelId="{B9202011-36AF-45AA-B8E0-2C74A3DD52B5}" type="presParOf" srcId="{89788D1D-844A-40BC-AF32-E416F4BCD2AA}" destId="{BECCAB4D-F357-4F5E-8075-D6EF52CF251C}" srcOrd="4" destOrd="0" presId="urn:microsoft.com/office/officeart/2008/layout/LinedList"/>
    <dgm:cxn modelId="{6001B547-6311-45D5-A8DD-C77F51F91571}" type="presParOf" srcId="{89788D1D-844A-40BC-AF32-E416F4BCD2AA}" destId="{B21CDF8A-E844-47D3-9FD6-227D5A9A67DE}" srcOrd="5" destOrd="0" presId="urn:microsoft.com/office/officeart/2008/layout/LinedList"/>
    <dgm:cxn modelId="{75AEBE8D-474F-4DB4-8D42-D2F2E87AE48A}" type="presParOf" srcId="{B21CDF8A-E844-47D3-9FD6-227D5A9A67DE}" destId="{5820591D-F1A5-46B6-9878-0719AAB84486}" srcOrd="0" destOrd="0" presId="urn:microsoft.com/office/officeart/2008/layout/LinedList"/>
    <dgm:cxn modelId="{E7FA0A62-7220-4E0A-95BE-CB58EC1ABB2A}" type="presParOf" srcId="{B21CDF8A-E844-47D3-9FD6-227D5A9A67DE}" destId="{542309E9-CB02-4E3E-AE97-33A7D0012F17}" srcOrd="1" destOrd="0" presId="urn:microsoft.com/office/officeart/2008/layout/LinedList"/>
    <dgm:cxn modelId="{D00F1218-58BE-4EFC-BC73-533CD42AD7FA}" type="presParOf" srcId="{542309E9-CB02-4E3E-AE97-33A7D0012F17}" destId="{EEC2E8A9-0B78-4857-846D-4030EAC4DBF8}" srcOrd="0" destOrd="0" presId="urn:microsoft.com/office/officeart/2008/layout/LinedList"/>
    <dgm:cxn modelId="{E0F54725-84F3-46D3-A491-FDFEA3F0BC9B}" type="presParOf" srcId="{542309E9-CB02-4E3E-AE97-33A7D0012F17}" destId="{EBBA726E-0733-4387-84B1-296B9069F9F9}" srcOrd="1" destOrd="0" presId="urn:microsoft.com/office/officeart/2008/layout/LinedList"/>
    <dgm:cxn modelId="{99B6A51D-3685-45EE-A6D2-D64DEEC604A2}" type="presParOf" srcId="{EBBA726E-0733-4387-84B1-296B9069F9F9}" destId="{E2BEFC77-8F84-4FD0-A517-F26CB4BD1F70}" srcOrd="0" destOrd="0" presId="urn:microsoft.com/office/officeart/2008/layout/LinedList"/>
    <dgm:cxn modelId="{823A71A2-095E-4FD8-B077-C4BB34B8930C}" type="presParOf" srcId="{EBBA726E-0733-4387-84B1-296B9069F9F9}" destId="{4FAE4927-CF2C-4E46-AF78-DE89D63D4874}" srcOrd="1" destOrd="0" presId="urn:microsoft.com/office/officeart/2008/layout/LinedList"/>
    <dgm:cxn modelId="{8D19C389-BD05-4560-BD66-F2E0D3CFA539}" type="presParOf" srcId="{EBBA726E-0733-4387-84B1-296B9069F9F9}" destId="{DD18B292-12B5-4BF5-8033-129A2A09D196}" srcOrd="2" destOrd="0" presId="urn:microsoft.com/office/officeart/2008/layout/LinedList"/>
    <dgm:cxn modelId="{14F2DE0C-57EA-430A-A23D-52A885A46966}" type="presParOf" srcId="{542309E9-CB02-4E3E-AE97-33A7D0012F17}" destId="{783629B7-8FD8-46C0-A4AB-7DA50FC2B9C5}" srcOrd="2" destOrd="0" presId="urn:microsoft.com/office/officeart/2008/layout/LinedList"/>
    <dgm:cxn modelId="{38DE4E24-4B49-45CD-B747-D98FCC980BFD}" type="presParOf" srcId="{542309E9-CB02-4E3E-AE97-33A7D0012F17}" destId="{B626F843-3FDD-49D5-8BF0-7A29113DB7F9}" srcOrd="3" destOrd="0" presId="urn:microsoft.com/office/officeart/2008/layout/LinedList"/>
    <dgm:cxn modelId="{1E7DC376-BBFD-4AFA-AFE7-38261DB2FA2A}" type="presParOf" srcId="{89788D1D-844A-40BC-AF32-E416F4BCD2AA}" destId="{4BA4F71E-16CC-4639-9B79-213BD6C5ADDF}" srcOrd="6" destOrd="0" presId="urn:microsoft.com/office/officeart/2008/layout/LinedList"/>
    <dgm:cxn modelId="{D1157A16-DF24-44C4-B158-53DF1019F3E0}" type="presParOf" srcId="{89788D1D-844A-40BC-AF32-E416F4BCD2AA}" destId="{807CE530-22AF-4A42-A553-A571B2A75616}" srcOrd="7" destOrd="0" presId="urn:microsoft.com/office/officeart/2008/layout/LinedList"/>
    <dgm:cxn modelId="{A6645522-87D9-4729-9BEF-7021AE0BC752}" type="presParOf" srcId="{807CE530-22AF-4A42-A553-A571B2A75616}" destId="{A35F5B28-32FE-4A8C-9E06-BE7212FDE8A5}" srcOrd="0" destOrd="0" presId="urn:microsoft.com/office/officeart/2008/layout/LinedList"/>
    <dgm:cxn modelId="{CE3A71C2-4C7C-425A-842D-86B915E931DC}" type="presParOf" srcId="{807CE530-22AF-4A42-A553-A571B2A75616}" destId="{7476DE1B-5F9C-4587-9974-2C96532DDE9F}" srcOrd="1" destOrd="0" presId="urn:microsoft.com/office/officeart/2008/layout/LinedList"/>
    <dgm:cxn modelId="{2D495C85-3754-47E9-86A5-AC250D620FAC}" type="presParOf" srcId="{7476DE1B-5F9C-4587-9974-2C96532DDE9F}" destId="{ED6F634C-CC3B-4FCC-96D8-86B4CE5E91BC}" srcOrd="0" destOrd="0" presId="urn:microsoft.com/office/officeart/2008/layout/LinedList"/>
    <dgm:cxn modelId="{A01971D5-D226-45D8-97F0-98586AD75DCF}" type="presParOf" srcId="{7476DE1B-5F9C-4587-9974-2C96532DDE9F}" destId="{798F2E96-181B-4839-A83F-419BCFDAB13D}" srcOrd="1" destOrd="0" presId="urn:microsoft.com/office/officeart/2008/layout/LinedList"/>
    <dgm:cxn modelId="{1A77E7BA-9324-4460-B1BE-871E3CE6FE8B}" type="presParOf" srcId="{798F2E96-181B-4839-A83F-419BCFDAB13D}" destId="{B66C0011-689F-44CB-8E7E-4B286368C846}" srcOrd="0" destOrd="0" presId="urn:microsoft.com/office/officeart/2008/layout/LinedList"/>
    <dgm:cxn modelId="{DA49FDD9-3136-4D43-BE86-A5F1A8503053}" type="presParOf" srcId="{798F2E96-181B-4839-A83F-419BCFDAB13D}" destId="{DF416E3D-1275-470E-BFEF-043DF9DD4098}" srcOrd="1" destOrd="0" presId="urn:microsoft.com/office/officeart/2008/layout/LinedList"/>
    <dgm:cxn modelId="{9DCE827B-821F-4156-B084-8D251B712B35}" type="presParOf" srcId="{798F2E96-181B-4839-A83F-419BCFDAB13D}" destId="{7998AA66-6CA3-46B1-8621-5F9AD911AA47}" srcOrd="2" destOrd="0" presId="urn:microsoft.com/office/officeart/2008/layout/LinedList"/>
    <dgm:cxn modelId="{B851A344-7C70-49B3-86ED-8AD6EDF948BB}" type="presParOf" srcId="{7476DE1B-5F9C-4587-9974-2C96532DDE9F}" destId="{08B61C6B-E841-4922-9D6F-04F54A5CEA45}" srcOrd="2" destOrd="0" presId="urn:microsoft.com/office/officeart/2008/layout/LinedList"/>
    <dgm:cxn modelId="{8290A148-7A0E-4FA7-9EA0-0339B5C9BAA8}" type="presParOf" srcId="{7476DE1B-5F9C-4587-9974-2C96532DDE9F}" destId="{6F5CAFC1-52CC-44EC-9D82-787AE9365470}" srcOrd="3" destOrd="0" presId="urn:microsoft.com/office/officeart/2008/layout/LinedList"/>
    <dgm:cxn modelId="{EBDF6474-886C-44FB-A01A-11A481A783D9}" type="presParOf" srcId="{89788D1D-844A-40BC-AF32-E416F4BCD2AA}" destId="{D12B5E41-D5C3-4AAA-9D79-7F4B89088200}" srcOrd="8" destOrd="0" presId="urn:microsoft.com/office/officeart/2008/layout/LinedList"/>
    <dgm:cxn modelId="{45CF9765-582B-43E0-BD94-8EF5CA444289}" type="presParOf" srcId="{89788D1D-844A-40BC-AF32-E416F4BCD2AA}" destId="{1D500AD9-E6B2-4AEB-BCD3-D4A9872751C7}" srcOrd="9" destOrd="0" presId="urn:microsoft.com/office/officeart/2008/layout/LinedList"/>
    <dgm:cxn modelId="{F427CCD1-B2BB-4B12-84BA-4BBA3B4D253B}" type="presParOf" srcId="{1D500AD9-E6B2-4AEB-BCD3-D4A9872751C7}" destId="{63ED7C1C-3123-4C7C-968C-D18FFC716A44}" srcOrd="0" destOrd="0" presId="urn:microsoft.com/office/officeart/2008/layout/LinedList"/>
    <dgm:cxn modelId="{9173C1D2-7C18-49E7-9E65-54E8F7B4CA72}" type="presParOf" srcId="{1D500AD9-E6B2-4AEB-BCD3-D4A9872751C7}" destId="{9C076420-DBFD-491B-984B-555FAFEC0CF6}" srcOrd="1" destOrd="0" presId="urn:microsoft.com/office/officeart/2008/layout/LinedList"/>
    <dgm:cxn modelId="{FDEB56E7-B9F4-4612-8102-23848AD740B2}" type="presParOf" srcId="{9C076420-DBFD-491B-984B-555FAFEC0CF6}" destId="{C53868E6-B687-4B20-BC64-C36A679B44BD}" srcOrd="0" destOrd="0" presId="urn:microsoft.com/office/officeart/2008/layout/LinedList"/>
    <dgm:cxn modelId="{B0F3700A-108C-4050-AD79-9BF3D3CC7337}" type="presParOf" srcId="{9C076420-DBFD-491B-984B-555FAFEC0CF6}" destId="{F17194CF-71FA-454D-8866-69A91766B5E5}" srcOrd="1" destOrd="0" presId="urn:microsoft.com/office/officeart/2008/layout/LinedList"/>
    <dgm:cxn modelId="{1ADE1CB6-FF9F-495E-93E8-55B2FF556B34}" type="presParOf" srcId="{F17194CF-71FA-454D-8866-69A91766B5E5}" destId="{6EFA616C-F6AC-4BD7-96D3-4E8A20DBCB2B}" srcOrd="0" destOrd="0" presId="urn:microsoft.com/office/officeart/2008/layout/LinedList"/>
    <dgm:cxn modelId="{C456B599-C046-474D-9DFF-DDEF0A49971E}" type="presParOf" srcId="{F17194CF-71FA-454D-8866-69A91766B5E5}" destId="{5CBF1BE8-B30D-46A9-B35F-75E0614D0390}" srcOrd="1" destOrd="0" presId="urn:microsoft.com/office/officeart/2008/layout/LinedList"/>
    <dgm:cxn modelId="{8A129A8F-84CA-4A2E-80EF-97D75721C9D8}" type="presParOf" srcId="{F17194CF-71FA-454D-8866-69A91766B5E5}" destId="{4E9A217C-12B2-4727-AB32-E03D9E5275A1}" srcOrd="2" destOrd="0" presId="urn:microsoft.com/office/officeart/2008/layout/LinedList"/>
    <dgm:cxn modelId="{31D73905-DDE5-460A-8AD3-52EAD6584C8C}" type="presParOf" srcId="{9C076420-DBFD-491B-984B-555FAFEC0CF6}" destId="{EED3BEE7-97DF-4C70-A67E-C0432032837E}" srcOrd="2" destOrd="0" presId="urn:microsoft.com/office/officeart/2008/layout/LinedList"/>
    <dgm:cxn modelId="{DDECC3A2-67A9-453B-B433-355AB8238848}" type="presParOf" srcId="{9C076420-DBFD-491B-984B-555FAFEC0CF6}" destId="{A765097A-B57E-48E8-9F12-93D41A806960}" srcOrd="3" destOrd="0" presId="urn:microsoft.com/office/officeart/2008/layout/LinedList"/>
    <dgm:cxn modelId="{D0A4424D-AF83-4B47-9EF9-B19D2BC0ECDB}" type="presParOf" srcId="{89788D1D-844A-40BC-AF32-E416F4BCD2AA}" destId="{CA582BB6-6DA7-4BA3-936D-7633B35AD878}" srcOrd="10" destOrd="0" presId="urn:microsoft.com/office/officeart/2008/layout/LinedList"/>
    <dgm:cxn modelId="{15456368-A72F-4C86-8974-4F3D4413F897}" type="presParOf" srcId="{89788D1D-844A-40BC-AF32-E416F4BCD2AA}" destId="{1C6940EF-7980-43F4-AE09-B5E459FABB79}" srcOrd="11" destOrd="0" presId="urn:microsoft.com/office/officeart/2008/layout/LinedList"/>
    <dgm:cxn modelId="{0B11C3D3-DA93-4C7F-B477-8A9FE23B92BE}" type="presParOf" srcId="{1C6940EF-7980-43F4-AE09-B5E459FABB79}" destId="{DC1B7E6D-C7E8-4C47-B737-DC9EB300F185}" srcOrd="0" destOrd="0" presId="urn:microsoft.com/office/officeart/2008/layout/LinedList"/>
    <dgm:cxn modelId="{96BBC868-63C0-44A1-B54B-4492DC08B7CE}" type="presParOf" srcId="{1C6940EF-7980-43F4-AE09-B5E459FABB79}" destId="{F3385DEE-5316-4391-B1EC-48EE8F311982}" srcOrd="1" destOrd="0" presId="urn:microsoft.com/office/officeart/2008/layout/LinedList"/>
    <dgm:cxn modelId="{A8624A71-FEBA-43C7-8014-71D8A600CB89}" type="presParOf" srcId="{F3385DEE-5316-4391-B1EC-48EE8F311982}" destId="{46F78270-5BB1-400C-A275-FD5C02F200ED}" srcOrd="0" destOrd="0" presId="urn:microsoft.com/office/officeart/2008/layout/LinedList"/>
    <dgm:cxn modelId="{7DFC077C-0D06-40F2-810E-BACBBEED310C}" type="presParOf" srcId="{F3385DEE-5316-4391-B1EC-48EE8F311982}" destId="{2D0C47D3-A6A6-4529-BA45-1C4FEEDCDE8E}" srcOrd="1" destOrd="0" presId="urn:microsoft.com/office/officeart/2008/layout/LinedList"/>
    <dgm:cxn modelId="{E06F60A3-4B3C-496E-929B-BD7B32648BA8}" type="presParOf" srcId="{2D0C47D3-A6A6-4529-BA45-1C4FEEDCDE8E}" destId="{DF18AF17-0B26-45BA-905A-7BD9AFC82871}" srcOrd="0" destOrd="0" presId="urn:microsoft.com/office/officeart/2008/layout/LinedList"/>
    <dgm:cxn modelId="{B2CCEB27-64A5-4232-9ABD-64D7A294972E}" type="presParOf" srcId="{2D0C47D3-A6A6-4529-BA45-1C4FEEDCDE8E}" destId="{0BA218F4-F92B-45D1-8116-D497199F945B}" srcOrd="1" destOrd="0" presId="urn:microsoft.com/office/officeart/2008/layout/LinedList"/>
    <dgm:cxn modelId="{7687F05D-63BA-4290-8F2B-A9BB240DBD72}" type="presParOf" srcId="{2D0C47D3-A6A6-4529-BA45-1C4FEEDCDE8E}" destId="{BEAFAB59-EAD2-4833-8A4A-D302423FC21F}" srcOrd="2" destOrd="0" presId="urn:microsoft.com/office/officeart/2008/layout/LinedList"/>
    <dgm:cxn modelId="{D5B917B7-7AA6-46A8-A79E-3441D9092973}" type="presParOf" srcId="{F3385DEE-5316-4391-B1EC-48EE8F311982}" destId="{AA24ADB1-6B73-43A1-94BB-3E2966E337E6}" srcOrd="2" destOrd="0" presId="urn:microsoft.com/office/officeart/2008/layout/LinedList"/>
    <dgm:cxn modelId="{84F25464-0195-4B46-8FB3-051E473825C2}" type="presParOf" srcId="{F3385DEE-5316-4391-B1EC-48EE8F311982}" destId="{042B0939-1F3D-463A-87A1-E68CDF45118F}"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900637-8728-46C1-B04C-3132194EF3F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zh-CN" altLang="en-US" sz="1600"/>
            <a:t>样式设计</a:t>
          </a:r>
          <a:endParaRPr lang="zh-CN" altLang="en-US" sz="1600" dirty="0"/>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054A1486-648A-445F-B87B-A9A8ED223132}">
      <dgm:prSet custT="1"/>
      <dgm:spPr/>
      <dgm:t>
        <a:bodyPr/>
        <a:lstStyle/>
        <a:p>
          <a:r>
            <a:rPr lang="zh-CN" altLang="en-US" sz="1600"/>
            <a:t>页面布局</a:t>
          </a:r>
        </a:p>
      </dgm:t>
    </dgm:pt>
    <dgm:pt modelId="{E7360687-034A-4B07-BF73-8E9963275BA6}" type="parTrans" cxnId="{16FB074F-A3FA-42EF-BE9E-53E8A9A2E1FC}">
      <dgm:prSet/>
      <dgm:spPr/>
      <dgm:t>
        <a:bodyPr/>
        <a:lstStyle/>
        <a:p>
          <a:endParaRPr lang="zh-CN" altLang="en-US"/>
        </a:p>
      </dgm:t>
    </dgm:pt>
    <dgm:pt modelId="{A5835C83-EFF0-40EF-8284-564D01BA52A7}" type="sibTrans" cxnId="{16FB074F-A3FA-42EF-BE9E-53E8A9A2E1FC}">
      <dgm:prSet/>
      <dgm:spPr/>
      <dgm:t>
        <a:bodyPr/>
        <a:lstStyle/>
        <a:p>
          <a:endParaRPr lang="zh-CN" altLang="en-US"/>
        </a:p>
      </dgm:t>
    </dgm:pt>
    <dgm:pt modelId="{A2D32E53-8605-4B7E-9178-383F1D6B6977}">
      <dgm:prSet custT="1"/>
      <dgm:spPr/>
      <dgm:t>
        <a:bodyPr/>
        <a:lstStyle/>
        <a:p>
          <a:r>
            <a:rPr lang="zh-CN" altLang="en-US" sz="1600"/>
            <a:t>响应式设计</a:t>
          </a:r>
        </a:p>
      </dgm:t>
    </dgm:pt>
    <dgm:pt modelId="{8172E681-B807-4462-A2FC-70F97FEBF12F}" type="parTrans" cxnId="{2EE36EFE-0CE5-4B60-95E7-65D7DE862E72}">
      <dgm:prSet/>
      <dgm:spPr/>
      <dgm:t>
        <a:bodyPr/>
        <a:lstStyle/>
        <a:p>
          <a:endParaRPr lang="zh-CN" altLang="en-US"/>
        </a:p>
      </dgm:t>
    </dgm:pt>
    <dgm:pt modelId="{BDEAD3C8-459D-486E-9C94-EE91F3A11F67}" type="sibTrans" cxnId="{2EE36EFE-0CE5-4B60-95E7-65D7DE862E72}">
      <dgm:prSet/>
      <dgm:spPr/>
      <dgm:t>
        <a:bodyPr/>
        <a:lstStyle/>
        <a:p>
          <a:endParaRPr lang="zh-CN" altLang="en-US"/>
        </a:p>
      </dgm:t>
    </dgm:pt>
    <dgm:pt modelId="{481AA67F-EE7C-450F-8C19-2BB503AD6F72}">
      <dgm:prSet custT="1"/>
      <dgm:spPr/>
      <dgm:t>
        <a:bodyPr/>
        <a:lstStyle/>
        <a:p>
          <a:r>
            <a:rPr lang="zh-CN" altLang="en-US" sz="1600"/>
            <a:t>动画和过渡效果</a:t>
          </a:r>
        </a:p>
      </dgm:t>
    </dgm:pt>
    <dgm:pt modelId="{E76B012E-2159-4943-AA91-6B0DCB0DB311}" type="parTrans" cxnId="{A3EB9A5B-1E31-4A1A-906F-6612FB12AAF3}">
      <dgm:prSet/>
      <dgm:spPr/>
      <dgm:t>
        <a:bodyPr/>
        <a:lstStyle/>
        <a:p>
          <a:endParaRPr lang="zh-CN" altLang="en-US"/>
        </a:p>
      </dgm:t>
    </dgm:pt>
    <dgm:pt modelId="{5AA109E6-DD98-4896-8037-12CA5AEFE50E}" type="sibTrans" cxnId="{A3EB9A5B-1E31-4A1A-906F-6612FB12AAF3}">
      <dgm:prSet/>
      <dgm:spPr/>
      <dgm:t>
        <a:bodyPr/>
        <a:lstStyle/>
        <a:p>
          <a:endParaRPr lang="zh-CN" altLang="en-US"/>
        </a:p>
      </dgm:t>
    </dgm:pt>
    <dgm:pt modelId="{32A111DF-B74C-473D-8E17-56AC865937C3}">
      <dgm:prSet custT="1"/>
      <dgm:spPr/>
      <dgm:t>
        <a:bodyPr/>
        <a:lstStyle/>
        <a:p>
          <a:r>
            <a:rPr lang="zh-CN" altLang="en-US" sz="1600"/>
            <a:t>字体和排版</a:t>
          </a:r>
        </a:p>
      </dgm:t>
    </dgm:pt>
    <dgm:pt modelId="{728D8255-64DE-484F-A4C5-5602DA0A38CF}" type="parTrans" cxnId="{4105E5E6-AD8A-4BC9-AE15-BB47BA3A4701}">
      <dgm:prSet/>
      <dgm:spPr/>
      <dgm:t>
        <a:bodyPr/>
        <a:lstStyle/>
        <a:p>
          <a:endParaRPr lang="zh-CN" altLang="en-US"/>
        </a:p>
      </dgm:t>
    </dgm:pt>
    <dgm:pt modelId="{1519DECB-EF01-43D6-A4D6-A4C100CDD207}" type="sibTrans" cxnId="{4105E5E6-AD8A-4BC9-AE15-BB47BA3A4701}">
      <dgm:prSet/>
      <dgm:spPr/>
      <dgm:t>
        <a:bodyPr/>
        <a:lstStyle/>
        <a:p>
          <a:endParaRPr lang="zh-CN" altLang="en-US"/>
        </a:p>
      </dgm:t>
    </dgm:pt>
    <dgm:pt modelId="{E324A115-6B74-44F1-84F1-748C52E666D2}">
      <dgm:prSet custT="1"/>
      <dgm:spPr/>
      <dgm:t>
        <a:bodyPr/>
        <a:lstStyle/>
        <a:p>
          <a:r>
            <a:rPr lang="zh-CN" altLang="en-US" sz="1600"/>
            <a:t>可访问性</a:t>
          </a:r>
        </a:p>
      </dgm:t>
    </dgm:pt>
    <dgm:pt modelId="{C831E594-8CB6-41D3-AAF1-277C1FADCF2E}" type="parTrans" cxnId="{8F4A4C96-A8EB-4483-BC7D-C2F6191BB4B2}">
      <dgm:prSet/>
      <dgm:spPr/>
      <dgm:t>
        <a:bodyPr/>
        <a:lstStyle/>
        <a:p>
          <a:endParaRPr lang="zh-CN" altLang="en-US"/>
        </a:p>
      </dgm:t>
    </dgm:pt>
    <dgm:pt modelId="{E914CEAF-7176-44C5-BA69-1114CC4B7FE4}" type="sibTrans" cxnId="{8F4A4C96-A8EB-4483-BC7D-C2F6191BB4B2}">
      <dgm:prSet/>
      <dgm:spPr/>
      <dgm:t>
        <a:bodyPr/>
        <a:lstStyle/>
        <a:p>
          <a:endParaRPr lang="zh-CN" altLang="en-US"/>
        </a:p>
      </dgm:t>
    </dgm:pt>
    <dgm:pt modelId="{42E007A2-27B3-400C-ADE0-55F6A4EED07B}">
      <dgm:prSet custT="1"/>
      <dgm:spPr/>
      <dgm:t>
        <a:bodyPr/>
        <a:lstStyle/>
        <a:p>
          <a:r>
            <a:rPr lang="zh-CN" altLang="en-US" sz="1600"/>
            <a:t>组件化和模块化</a:t>
          </a:r>
        </a:p>
      </dgm:t>
    </dgm:pt>
    <dgm:pt modelId="{BD800302-CEF0-452B-A968-76F2E01ED71D}" type="parTrans" cxnId="{EBBE3860-AF77-4949-BA7B-25D3A1E82EC1}">
      <dgm:prSet/>
      <dgm:spPr/>
      <dgm:t>
        <a:bodyPr/>
        <a:lstStyle/>
        <a:p>
          <a:endParaRPr lang="zh-CN" altLang="en-US"/>
        </a:p>
      </dgm:t>
    </dgm:pt>
    <dgm:pt modelId="{DC46849D-8FAE-425C-BD86-6FDC2B7C3D06}" type="sibTrans" cxnId="{EBBE3860-AF77-4949-BA7B-25D3A1E82EC1}">
      <dgm:prSet/>
      <dgm:spPr/>
      <dgm:t>
        <a:bodyPr/>
        <a:lstStyle/>
        <a:p>
          <a:endParaRPr lang="zh-CN" altLang="en-US"/>
        </a:p>
      </dgm:t>
    </dgm:pt>
    <dgm:pt modelId="{D9DD54CC-A7B4-4903-B46D-DEF1701E316B}">
      <dgm:prSet custT="1"/>
      <dgm:spPr/>
      <dgm:t>
        <a:bodyPr/>
        <a:lstStyle/>
        <a:p>
          <a:r>
            <a:rPr lang="zh-CN" altLang="en-US" sz="1600"/>
            <a:t>与其他技术的集成</a:t>
          </a:r>
        </a:p>
      </dgm:t>
    </dgm:pt>
    <dgm:pt modelId="{F1AA6B55-B3A3-4B40-841C-F41078CE111D}" type="parTrans" cxnId="{E23D5F0F-24AC-41B0-B677-BFF25ADF202D}">
      <dgm:prSet/>
      <dgm:spPr/>
      <dgm:t>
        <a:bodyPr/>
        <a:lstStyle/>
        <a:p>
          <a:endParaRPr lang="zh-CN" altLang="en-US"/>
        </a:p>
      </dgm:t>
    </dgm:pt>
    <dgm:pt modelId="{6B46DD58-A943-4E70-9FF2-A0DB55870CFA}" type="sibTrans" cxnId="{E23D5F0F-24AC-41B0-B677-BFF25ADF202D}">
      <dgm:prSet/>
      <dgm:spPr/>
      <dgm:t>
        <a:bodyPr/>
        <a:lstStyle/>
        <a:p>
          <a:endParaRPr lang="zh-CN" altLang="en-US"/>
        </a:p>
      </dgm:t>
    </dgm:pt>
    <dgm:pt modelId="{5B26C4F7-EB89-4622-A6AB-44E1ECD3E293}">
      <dgm:prSet custT="1"/>
      <dgm:spPr/>
      <dgm:t>
        <a:bodyPr/>
        <a:lstStyle/>
        <a:p>
          <a:r>
            <a:rPr lang="zh-CN" altLang="en-US" sz="1600"/>
            <a:t>浏览器兼容性</a:t>
          </a:r>
        </a:p>
      </dgm:t>
    </dgm:pt>
    <dgm:pt modelId="{DBFB1466-0C20-4F4E-9CB9-D95721E88872}" type="parTrans" cxnId="{542FF547-F4BF-4AF4-8A38-C7BFC87206AD}">
      <dgm:prSet/>
      <dgm:spPr/>
      <dgm:t>
        <a:bodyPr/>
        <a:lstStyle/>
        <a:p>
          <a:endParaRPr lang="zh-CN" altLang="en-US"/>
        </a:p>
      </dgm:t>
    </dgm:pt>
    <dgm:pt modelId="{93E00A4B-9809-4447-8A1B-9C73490ED1A0}" type="sibTrans" cxnId="{542FF547-F4BF-4AF4-8A38-C7BFC87206AD}">
      <dgm:prSet/>
      <dgm:spPr/>
      <dgm:t>
        <a:bodyPr/>
        <a:lstStyle/>
        <a:p>
          <a:endParaRPr lang="zh-CN" altLang="en-US"/>
        </a:p>
      </dgm:t>
    </dgm:pt>
    <dgm:pt modelId="{C901EDD3-50C3-4C0D-8CB1-687A6F5DFC54}">
      <dgm:prSet custT="1"/>
      <dgm:spPr/>
      <dgm:t>
        <a:bodyPr/>
        <a:lstStyle/>
        <a:p>
          <a:r>
            <a:rPr lang="zh-CN" altLang="en-US" sz="1600" dirty="0"/>
            <a:t>性能优化</a:t>
          </a:r>
        </a:p>
      </dgm:t>
    </dgm:pt>
    <dgm:pt modelId="{B64AF2B1-B100-4FD1-9493-122C10952C06}" type="parTrans" cxnId="{016B7600-413C-4627-A5B9-0C180C8910E5}">
      <dgm:prSet/>
      <dgm:spPr/>
      <dgm:t>
        <a:bodyPr/>
        <a:lstStyle/>
        <a:p>
          <a:endParaRPr lang="zh-CN" altLang="en-US"/>
        </a:p>
      </dgm:t>
    </dgm:pt>
    <dgm:pt modelId="{8CAF8B93-2A18-4929-9151-8124721874D8}" type="sibTrans" cxnId="{016B7600-413C-4627-A5B9-0C180C8910E5}">
      <dgm:prSet/>
      <dgm:spPr/>
      <dgm:t>
        <a:bodyPr/>
        <a:lstStyle/>
        <a:p>
          <a:endParaRPr lang="zh-CN" altLang="en-US"/>
        </a:p>
      </dgm:t>
    </dgm:pt>
    <dgm:pt modelId="{989459D1-2BF6-48DA-BDFC-F6976B552AA8}" type="pres">
      <dgm:prSet presAssocID="{5B900637-8728-46C1-B04C-3132194EF3FA}" presName="diagram" presStyleCnt="0">
        <dgm:presLayoutVars>
          <dgm:dir/>
          <dgm:resizeHandles val="exact"/>
        </dgm:presLayoutVars>
      </dgm:prSet>
      <dgm:spPr/>
    </dgm:pt>
    <dgm:pt modelId="{989DB0A1-A771-486C-910E-145BDC85A0B9}" type="pres">
      <dgm:prSet presAssocID="{D49FA94C-EDA5-42D4-BD0A-D98A333C566C}" presName="node" presStyleLbl="node1" presStyleIdx="0" presStyleCnt="10">
        <dgm:presLayoutVars>
          <dgm:bulletEnabled val="1"/>
        </dgm:presLayoutVars>
      </dgm:prSet>
      <dgm:spPr/>
    </dgm:pt>
    <dgm:pt modelId="{4EA36C00-9A24-4890-B658-E7B4069B28E7}" type="pres">
      <dgm:prSet presAssocID="{429704EA-A3F8-4405-B00F-67255BBFC5BD}" presName="sibTrans" presStyleCnt="0"/>
      <dgm:spPr/>
    </dgm:pt>
    <dgm:pt modelId="{5845C23A-731A-4CE2-B0C0-ECE67ABE42EA}" type="pres">
      <dgm:prSet presAssocID="{054A1486-648A-445F-B87B-A9A8ED223132}" presName="node" presStyleLbl="node1" presStyleIdx="1" presStyleCnt="10">
        <dgm:presLayoutVars>
          <dgm:bulletEnabled val="1"/>
        </dgm:presLayoutVars>
      </dgm:prSet>
      <dgm:spPr/>
    </dgm:pt>
    <dgm:pt modelId="{CEECCA72-B318-4B4A-BC1A-FFDAC5597AAB}" type="pres">
      <dgm:prSet presAssocID="{A5835C83-EFF0-40EF-8284-564D01BA52A7}" presName="sibTrans" presStyleCnt="0"/>
      <dgm:spPr/>
    </dgm:pt>
    <dgm:pt modelId="{244587E3-29B8-4501-AABD-47BF491F4A76}" type="pres">
      <dgm:prSet presAssocID="{A2D32E53-8605-4B7E-9178-383F1D6B6977}" presName="node" presStyleLbl="node1" presStyleIdx="2" presStyleCnt="10">
        <dgm:presLayoutVars>
          <dgm:bulletEnabled val="1"/>
        </dgm:presLayoutVars>
      </dgm:prSet>
      <dgm:spPr/>
    </dgm:pt>
    <dgm:pt modelId="{11D600AF-060A-420A-B364-21BCBC28B492}" type="pres">
      <dgm:prSet presAssocID="{BDEAD3C8-459D-486E-9C94-EE91F3A11F67}" presName="sibTrans" presStyleCnt="0"/>
      <dgm:spPr/>
    </dgm:pt>
    <dgm:pt modelId="{179D0413-EC27-425D-9A48-87E330CFD14B}" type="pres">
      <dgm:prSet presAssocID="{481AA67F-EE7C-450F-8C19-2BB503AD6F72}" presName="node" presStyleLbl="node1" presStyleIdx="3" presStyleCnt="10">
        <dgm:presLayoutVars>
          <dgm:bulletEnabled val="1"/>
        </dgm:presLayoutVars>
      </dgm:prSet>
      <dgm:spPr/>
    </dgm:pt>
    <dgm:pt modelId="{FC9663D6-415A-45D6-8132-5270DAB63706}" type="pres">
      <dgm:prSet presAssocID="{5AA109E6-DD98-4896-8037-12CA5AEFE50E}" presName="sibTrans" presStyleCnt="0"/>
      <dgm:spPr/>
    </dgm:pt>
    <dgm:pt modelId="{A6BC0BFD-612C-49A6-B892-BD7B345F7944}" type="pres">
      <dgm:prSet presAssocID="{32A111DF-B74C-473D-8E17-56AC865937C3}" presName="node" presStyleLbl="node1" presStyleIdx="4" presStyleCnt="10">
        <dgm:presLayoutVars>
          <dgm:bulletEnabled val="1"/>
        </dgm:presLayoutVars>
      </dgm:prSet>
      <dgm:spPr/>
    </dgm:pt>
    <dgm:pt modelId="{1CD30F48-ABD2-45E7-868F-AF7AF876D11E}" type="pres">
      <dgm:prSet presAssocID="{1519DECB-EF01-43D6-A4D6-A4C100CDD207}" presName="sibTrans" presStyleCnt="0"/>
      <dgm:spPr/>
    </dgm:pt>
    <dgm:pt modelId="{0FC83B9F-BC37-4BC8-9A33-E9343400AAEF}" type="pres">
      <dgm:prSet presAssocID="{E324A115-6B74-44F1-84F1-748C52E666D2}" presName="node" presStyleLbl="node1" presStyleIdx="5" presStyleCnt="10">
        <dgm:presLayoutVars>
          <dgm:bulletEnabled val="1"/>
        </dgm:presLayoutVars>
      </dgm:prSet>
      <dgm:spPr/>
    </dgm:pt>
    <dgm:pt modelId="{59BED786-24B9-4F10-9FE4-889F536F11D4}" type="pres">
      <dgm:prSet presAssocID="{E914CEAF-7176-44C5-BA69-1114CC4B7FE4}" presName="sibTrans" presStyleCnt="0"/>
      <dgm:spPr/>
    </dgm:pt>
    <dgm:pt modelId="{DD330B4F-8BD7-4EA2-8DA7-1F065A3130DB}" type="pres">
      <dgm:prSet presAssocID="{42E007A2-27B3-400C-ADE0-55F6A4EED07B}" presName="node" presStyleLbl="node1" presStyleIdx="6" presStyleCnt="10">
        <dgm:presLayoutVars>
          <dgm:bulletEnabled val="1"/>
        </dgm:presLayoutVars>
      </dgm:prSet>
      <dgm:spPr/>
    </dgm:pt>
    <dgm:pt modelId="{E56393B6-A16E-4512-9DD8-2BB3CF668425}" type="pres">
      <dgm:prSet presAssocID="{DC46849D-8FAE-425C-BD86-6FDC2B7C3D06}" presName="sibTrans" presStyleCnt="0"/>
      <dgm:spPr/>
    </dgm:pt>
    <dgm:pt modelId="{75D582B7-BE9D-4F46-802E-E03F25B039DF}" type="pres">
      <dgm:prSet presAssocID="{D9DD54CC-A7B4-4903-B46D-DEF1701E316B}" presName="node" presStyleLbl="node1" presStyleIdx="7" presStyleCnt="10">
        <dgm:presLayoutVars>
          <dgm:bulletEnabled val="1"/>
        </dgm:presLayoutVars>
      </dgm:prSet>
      <dgm:spPr/>
    </dgm:pt>
    <dgm:pt modelId="{0797B1FC-8BDA-4630-B919-677C6E8ED18F}" type="pres">
      <dgm:prSet presAssocID="{6B46DD58-A943-4E70-9FF2-A0DB55870CFA}" presName="sibTrans" presStyleCnt="0"/>
      <dgm:spPr/>
    </dgm:pt>
    <dgm:pt modelId="{781AB227-712A-432C-BAED-7464B311EDB7}" type="pres">
      <dgm:prSet presAssocID="{5B26C4F7-EB89-4622-A6AB-44E1ECD3E293}" presName="node" presStyleLbl="node1" presStyleIdx="8" presStyleCnt="10">
        <dgm:presLayoutVars>
          <dgm:bulletEnabled val="1"/>
        </dgm:presLayoutVars>
      </dgm:prSet>
      <dgm:spPr/>
    </dgm:pt>
    <dgm:pt modelId="{AF8AC580-9929-4F32-9ECE-CDEB5E9A5AE2}" type="pres">
      <dgm:prSet presAssocID="{93E00A4B-9809-4447-8A1B-9C73490ED1A0}" presName="sibTrans" presStyleCnt="0"/>
      <dgm:spPr/>
    </dgm:pt>
    <dgm:pt modelId="{F74F5456-7C1F-4FCE-BD47-AE71A8572907}" type="pres">
      <dgm:prSet presAssocID="{C901EDD3-50C3-4C0D-8CB1-687A6F5DFC54}" presName="node" presStyleLbl="node1" presStyleIdx="9" presStyleCnt="10">
        <dgm:presLayoutVars>
          <dgm:bulletEnabled val="1"/>
        </dgm:presLayoutVars>
      </dgm:prSet>
      <dgm:spPr/>
    </dgm:pt>
  </dgm:ptLst>
  <dgm:cxnLst>
    <dgm:cxn modelId="{C45A0F00-977C-409D-98B5-75E69457AAA5}" type="presOf" srcId="{32A111DF-B74C-473D-8E17-56AC865937C3}" destId="{A6BC0BFD-612C-49A6-B892-BD7B345F7944}" srcOrd="0" destOrd="0" presId="urn:microsoft.com/office/officeart/2005/8/layout/default"/>
    <dgm:cxn modelId="{016B7600-413C-4627-A5B9-0C180C8910E5}" srcId="{5B900637-8728-46C1-B04C-3132194EF3FA}" destId="{C901EDD3-50C3-4C0D-8CB1-687A6F5DFC54}" srcOrd="9" destOrd="0" parTransId="{B64AF2B1-B100-4FD1-9493-122C10952C06}" sibTransId="{8CAF8B93-2A18-4929-9151-8124721874D8}"/>
    <dgm:cxn modelId="{3C69EA0E-4E43-470F-A4DA-EDC0452EAA77}" type="presOf" srcId="{5B26C4F7-EB89-4622-A6AB-44E1ECD3E293}" destId="{781AB227-712A-432C-BAED-7464B311EDB7}" srcOrd="0" destOrd="0" presId="urn:microsoft.com/office/officeart/2005/8/layout/default"/>
    <dgm:cxn modelId="{E23D5F0F-24AC-41B0-B677-BFF25ADF202D}" srcId="{5B900637-8728-46C1-B04C-3132194EF3FA}" destId="{D9DD54CC-A7B4-4903-B46D-DEF1701E316B}" srcOrd="7" destOrd="0" parTransId="{F1AA6B55-B3A3-4B40-841C-F41078CE111D}" sibTransId="{6B46DD58-A943-4E70-9FF2-A0DB55870CFA}"/>
    <dgm:cxn modelId="{5A2F433F-1021-4ECA-B3BB-E92E9A048E78}" type="presOf" srcId="{5B900637-8728-46C1-B04C-3132194EF3FA}" destId="{989459D1-2BF6-48DA-BDFC-F6976B552AA8}" srcOrd="0" destOrd="0" presId="urn:microsoft.com/office/officeart/2005/8/layout/default"/>
    <dgm:cxn modelId="{A3EB9A5B-1E31-4A1A-906F-6612FB12AAF3}" srcId="{5B900637-8728-46C1-B04C-3132194EF3FA}" destId="{481AA67F-EE7C-450F-8C19-2BB503AD6F72}" srcOrd="3" destOrd="0" parTransId="{E76B012E-2159-4943-AA91-6B0DCB0DB311}" sibTransId="{5AA109E6-DD98-4896-8037-12CA5AEFE50E}"/>
    <dgm:cxn modelId="{EBBE3860-AF77-4949-BA7B-25D3A1E82EC1}" srcId="{5B900637-8728-46C1-B04C-3132194EF3FA}" destId="{42E007A2-27B3-400C-ADE0-55F6A4EED07B}" srcOrd="6" destOrd="0" parTransId="{BD800302-CEF0-452B-A968-76F2E01ED71D}" sibTransId="{DC46849D-8FAE-425C-BD86-6FDC2B7C3D06}"/>
    <dgm:cxn modelId="{6F912F43-7C91-4DF6-907E-FDD69C8A1D61}" srcId="{5B900637-8728-46C1-B04C-3132194EF3FA}" destId="{D49FA94C-EDA5-42D4-BD0A-D98A333C566C}" srcOrd="0" destOrd="0" parTransId="{50744A0D-63C4-4848-925F-BC622B9AF550}" sibTransId="{429704EA-A3F8-4405-B00F-67255BBFC5BD}"/>
    <dgm:cxn modelId="{542FF547-F4BF-4AF4-8A38-C7BFC87206AD}" srcId="{5B900637-8728-46C1-B04C-3132194EF3FA}" destId="{5B26C4F7-EB89-4622-A6AB-44E1ECD3E293}" srcOrd="8" destOrd="0" parTransId="{DBFB1466-0C20-4F4E-9CB9-D95721E88872}" sibTransId="{93E00A4B-9809-4447-8A1B-9C73490ED1A0}"/>
    <dgm:cxn modelId="{99F6D268-2424-4565-8DEE-FE59522A2174}" type="presOf" srcId="{481AA67F-EE7C-450F-8C19-2BB503AD6F72}" destId="{179D0413-EC27-425D-9A48-87E330CFD14B}" srcOrd="0" destOrd="0" presId="urn:microsoft.com/office/officeart/2005/8/layout/default"/>
    <dgm:cxn modelId="{5129D069-67AE-435E-B7AE-7D4052CD2C73}" type="presOf" srcId="{E324A115-6B74-44F1-84F1-748C52E666D2}" destId="{0FC83B9F-BC37-4BC8-9A33-E9343400AAEF}" srcOrd="0" destOrd="0" presId="urn:microsoft.com/office/officeart/2005/8/layout/default"/>
    <dgm:cxn modelId="{16FB074F-A3FA-42EF-BE9E-53E8A9A2E1FC}" srcId="{5B900637-8728-46C1-B04C-3132194EF3FA}" destId="{054A1486-648A-445F-B87B-A9A8ED223132}" srcOrd="1" destOrd="0" parTransId="{E7360687-034A-4B07-BF73-8E9963275BA6}" sibTransId="{A5835C83-EFF0-40EF-8284-564D01BA52A7}"/>
    <dgm:cxn modelId="{848DA37D-3978-408F-9195-859CD9643F6F}" type="presOf" srcId="{054A1486-648A-445F-B87B-A9A8ED223132}" destId="{5845C23A-731A-4CE2-B0C0-ECE67ABE42EA}" srcOrd="0" destOrd="0" presId="urn:microsoft.com/office/officeart/2005/8/layout/default"/>
    <dgm:cxn modelId="{CB4F438F-D60C-45F7-80BF-A57D63FDE2A2}" type="presOf" srcId="{A2D32E53-8605-4B7E-9178-383F1D6B6977}" destId="{244587E3-29B8-4501-AABD-47BF491F4A76}" srcOrd="0" destOrd="0" presId="urn:microsoft.com/office/officeart/2005/8/layout/default"/>
    <dgm:cxn modelId="{A2FD3193-3038-4FEC-8D99-94226282EFCD}" type="presOf" srcId="{D9DD54CC-A7B4-4903-B46D-DEF1701E316B}" destId="{75D582B7-BE9D-4F46-802E-E03F25B039DF}" srcOrd="0" destOrd="0" presId="urn:microsoft.com/office/officeart/2005/8/layout/default"/>
    <dgm:cxn modelId="{8F4A4C96-A8EB-4483-BC7D-C2F6191BB4B2}" srcId="{5B900637-8728-46C1-B04C-3132194EF3FA}" destId="{E324A115-6B74-44F1-84F1-748C52E666D2}" srcOrd="5" destOrd="0" parTransId="{C831E594-8CB6-41D3-AAF1-277C1FADCF2E}" sibTransId="{E914CEAF-7176-44C5-BA69-1114CC4B7FE4}"/>
    <dgm:cxn modelId="{546A539A-30FB-4D4C-9B80-E826AE484952}" type="presOf" srcId="{D49FA94C-EDA5-42D4-BD0A-D98A333C566C}" destId="{989DB0A1-A771-486C-910E-145BDC85A0B9}" srcOrd="0" destOrd="0" presId="urn:microsoft.com/office/officeart/2005/8/layout/default"/>
    <dgm:cxn modelId="{FDCB7ED0-574C-400F-8971-60D043357C59}" type="presOf" srcId="{C901EDD3-50C3-4C0D-8CB1-687A6F5DFC54}" destId="{F74F5456-7C1F-4FCE-BD47-AE71A8572907}" srcOrd="0" destOrd="0" presId="urn:microsoft.com/office/officeart/2005/8/layout/default"/>
    <dgm:cxn modelId="{4105E5E6-AD8A-4BC9-AE15-BB47BA3A4701}" srcId="{5B900637-8728-46C1-B04C-3132194EF3FA}" destId="{32A111DF-B74C-473D-8E17-56AC865937C3}" srcOrd="4" destOrd="0" parTransId="{728D8255-64DE-484F-A4C5-5602DA0A38CF}" sibTransId="{1519DECB-EF01-43D6-A4D6-A4C100CDD207}"/>
    <dgm:cxn modelId="{36BA94F2-A5EE-40F9-A574-1BC97506207F}" type="presOf" srcId="{42E007A2-27B3-400C-ADE0-55F6A4EED07B}" destId="{DD330B4F-8BD7-4EA2-8DA7-1F065A3130DB}" srcOrd="0" destOrd="0" presId="urn:microsoft.com/office/officeart/2005/8/layout/default"/>
    <dgm:cxn modelId="{2EE36EFE-0CE5-4B60-95E7-65D7DE862E72}" srcId="{5B900637-8728-46C1-B04C-3132194EF3FA}" destId="{A2D32E53-8605-4B7E-9178-383F1D6B6977}" srcOrd="2" destOrd="0" parTransId="{8172E681-B807-4462-A2FC-70F97FEBF12F}" sibTransId="{BDEAD3C8-459D-486E-9C94-EE91F3A11F67}"/>
    <dgm:cxn modelId="{6EBE5364-C49E-4044-89C2-DB03910E50E4}" type="presParOf" srcId="{989459D1-2BF6-48DA-BDFC-F6976B552AA8}" destId="{989DB0A1-A771-486C-910E-145BDC85A0B9}" srcOrd="0" destOrd="0" presId="urn:microsoft.com/office/officeart/2005/8/layout/default"/>
    <dgm:cxn modelId="{03C9FF27-5236-4F65-AE12-D6A6D5D5507F}" type="presParOf" srcId="{989459D1-2BF6-48DA-BDFC-F6976B552AA8}" destId="{4EA36C00-9A24-4890-B658-E7B4069B28E7}" srcOrd="1" destOrd="0" presId="urn:microsoft.com/office/officeart/2005/8/layout/default"/>
    <dgm:cxn modelId="{8C30940D-393D-43F9-AF9A-BC27044C38F0}" type="presParOf" srcId="{989459D1-2BF6-48DA-BDFC-F6976B552AA8}" destId="{5845C23A-731A-4CE2-B0C0-ECE67ABE42EA}" srcOrd="2" destOrd="0" presId="urn:microsoft.com/office/officeart/2005/8/layout/default"/>
    <dgm:cxn modelId="{79536F9F-7C7C-4A4E-BCB3-DA1569B6DD46}" type="presParOf" srcId="{989459D1-2BF6-48DA-BDFC-F6976B552AA8}" destId="{CEECCA72-B318-4B4A-BC1A-FFDAC5597AAB}" srcOrd="3" destOrd="0" presId="urn:microsoft.com/office/officeart/2005/8/layout/default"/>
    <dgm:cxn modelId="{730A8202-2AD2-4EA1-8F2D-1B3727D4B7DE}" type="presParOf" srcId="{989459D1-2BF6-48DA-BDFC-F6976B552AA8}" destId="{244587E3-29B8-4501-AABD-47BF491F4A76}" srcOrd="4" destOrd="0" presId="urn:microsoft.com/office/officeart/2005/8/layout/default"/>
    <dgm:cxn modelId="{8BE3BCE8-8E34-42DA-9B5F-C30C8D042363}" type="presParOf" srcId="{989459D1-2BF6-48DA-BDFC-F6976B552AA8}" destId="{11D600AF-060A-420A-B364-21BCBC28B492}" srcOrd="5" destOrd="0" presId="urn:microsoft.com/office/officeart/2005/8/layout/default"/>
    <dgm:cxn modelId="{F28D3857-CF3C-4F7C-8123-E51C04B75441}" type="presParOf" srcId="{989459D1-2BF6-48DA-BDFC-F6976B552AA8}" destId="{179D0413-EC27-425D-9A48-87E330CFD14B}" srcOrd="6" destOrd="0" presId="urn:microsoft.com/office/officeart/2005/8/layout/default"/>
    <dgm:cxn modelId="{55911674-EB5A-4E0C-95E7-DFE5C4E4A3E4}" type="presParOf" srcId="{989459D1-2BF6-48DA-BDFC-F6976B552AA8}" destId="{FC9663D6-415A-45D6-8132-5270DAB63706}" srcOrd="7" destOrd="0" presId="urn:microsoft.com/office/officeart/2005/8/layout/default"/>
    <dgm:cxn modelId="{CA8621ED-54DB-496C-816F-60E12AB64A60}" type="presParOf" srcId="{989459D1-2BF6-48DA-BDFC-F6976B552AA8}" destId="{A6BC0BFD-612C-49A6-B892-BD7B345F7944}" srcOrd="8" destOrd="0" presId="urn:microsoft.com/office/officeart/2005/8/layout/default"/>
    <dgm:cxn modelId="{01B1A979-FDC2-4D72-8B78-A9309811C763}" type="presParOf" srcId="{989459D1-2BF6-48DA-BDFC-F6976B552AA8}" destId="{1CD30F48-ABD2-45E7-868F-AF7AF876D11E}" srcOrd="9" destOrd="0" presId="urn:microsoft.com/office/officeart/2005/8/layout/default"/>
    <dgm:cxn modelId="{5ED449E8-DC92-450B-A559-E558963A2749}" type="presParOf" srcId="{989459D1-2BF6-48DA-BDFC-F6976B552AA8}" destId="{0FC83B9F-BC37-4BC8-9A33-E9343400AAEF}" srcOrd="10" destOrd="0" presId="urn:microsoft.com/office/officeart/2005/8/layout/default"/>
    <dgm:cxn modelId="{96F59FA8-57E9-447F-A8E8-93D284FEF73B}" type="presParOf" srcId="{989459D1-2BF6-48DA-BDFC-F6976B552AA8}" destId="{59BED786-24B9-4F10-9FE4-889F536F11D4}" srcOrd="11" destOrd="0" presId="urn:microsoft.com/office/officeart/2005/8/layout/default"/>
    <dgm:cxn modelId="{13EA58C0-54BC-46B6-A6DF-648CAA117F86}" type="presParOf" srcId="{989459D1-2BF6-48DA-BDFC-F6976B552AA8}" destId="{DD330B4F-8BD7-4EA2-8DA7-1F065A3130DB}" srcOrd="12" destOrd="0" presId="urn:microsoft.com/office/officeart/2005/8/layout/default"/>
    <dgm:cxn modelId="{8F02A77A-044D-4EA9-A4BE-BA32481FB4BB}" type="presParOf" srcId="{989459D1-2BF6-48DA-BDFC-F6976B552AA8}" destId="{E56393B6-A16E-4512-9DD8-2BB3CF668425}" srcOrd="13" destOrd="0" presId="urn:microsoft.com/office/officeart/2005/8/layout/default"/>
    <dgm:cxn modelId="{C617B7B6-CB04-4324-977E-EC77650CA817}" type="presParOf" srcId="{989459D1-2BF6-48DA-BDFC-F6976B552AA8}" destId="{75D582B7-BE9D-4F46-802E-E03F25B039DF}" srcOrd="14" destOrd="0" presId="urn:microsoft.com/office/officeart/2005/8/layout/default"/>
    <dgm:cxn modelId="{523F3DF5-64C5-4C3E-ACCB-5F5CB9B04FED}" type="presParOf" srcId="{989459D1-2BF6-48DA-BDFC-F6976B552AA8}" destId="{0797B1FC-8BDA-4630-B919-677C6E8ED18F}" srcOrd="15" destOrd="0" presId="urn:microsoft.com/office/officeart/2005/8/layout/default"/>
    <dgm:cxn modelId="{135B965F-82BC-4CEF-B787-8E2F2213F7D9}" type="presParOf" srcId="{989459D1-2BF6-48DA-BDFC-F6976B552AA8}" destId="{781AB227-712A-432C-BAED-7464B311EDB7}" srcOrd="16" destOrd="0" presId="urn:microsoft.com/office/officeart/2005/8/layout/default"/>
    <dgm:cxn modelId="{99456A9F-1713-40DB-9FB3-4FC8D3919A05}" type="presParOf" srcId="{989459D1-2BF6-48DA-BDFC-F6976B552AA8}" destId="{AF8AC580-9929-4F32-9ECE-CDEB5E9A5AE2}" srcOrd="17" destOrd="0" presId="urn:microsoft.com/office/officeart/2005/8/layout/default"/>
    <dgm:cxn modelId="{367EEB13-574F-4774-A992-437680814065}" type="presParOf" srcId="{989459D1-2BF6-48DA-BDFC-F6976B552AA8}" destId="{F74F5456-7C1F-4FCE-BD47-AE71A8572907}" srcOrd="1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900637-8728-46C1-B04C-3132194EF3FA}"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pPr algn="ctr"/>
          <a:r>
            <a:rPr lang="zh-CN" altLang="en-US" sz="1600" dirty="0"/>
            <a:t>步骤 </a:t>
          </a:r>
          <a:r>
            <a:rPr lang="en-US" altLang="en-US" sz="1600" dirty="0"/>
            <a:t>1</a:t>
          </a:r>
          <a:r>
            <a:rPr lang="zh-CN" altLang="en-US" sz="1600" dirty="0"/>
            <a:t>：加载 </a:t>
          </a:r>
          <a:r>
            <a:rPr lang="en-US" altLang="en-US" sz="1600" dirty="0"/>
            <a:t>HTML</a:t>
          </a:r>
          <a:r>
            <a:rPr lang="zh-CN" altLang="en-US" sz="1600" dirty="0"/>
            <a:t>。</a:t>
          </a:r>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A945E27C-0E67-49B0-9C23-5A3D0E9BE276}">
      <dgm:prSet custT="1"/>
      <dgm:spPr/>
      <dgm:t>
        <a:bodyPr/>
        <a:lstStyle/>
        <a:p>
          <a:pPr algn="ctr"/>
          <a:r>
            <a:rPr lang="zh-CN" altLang="en-US" sz="1600" dirty="0"/>
            <a:t>步骤 </a:t>
          </a:r>
          <a:r>
            <a:rPr lang="en-US" altLang="en-US" sz="1600" dirty="0"/>
            <a:t>2</a:t>
          </a:r>
          <a:r>
            <a:rPr lang="zh-CN" altLang="en-US" sz="1600" dirty="0"/>
            <a:t>：构建 </a:t>
          </a:r>
          <a:r>
            <a:rPr lang="en-US" altLang="en-US" sz="1600" dirty="0"/>
            <a:t>DOM </a:t>
          </a:r>
          <a:r>
            <a:rPr lang="zh-CN" altLang="en-US" sz="1600" dirty="0"/>
            <a:t>树。</a:t>
          </a:r>
        </a:p>
      </dgm:t>
    </dgm:pt>
    <dgm:pt modelId="{4792480A-465D-440A-B315-7B16309C3627}" type="parTrans" cxnId="{1C3B5265-F956-4F27-A8F4-737475A38609}">
      <dgm:prSet/>
      <dgm:spPr/>
      <dgm:t>
        <a:bodyPr/>
        <a:lstStyle/>
        <a:p>
          <a:endParaRPr lang="zh-CN" altLang="en-US"/>
        </a:p>
      </dgm:t>
    </dgm:pt>
    <dgm:pt modelId="{DECD7ABC-E02C-433C-B413-8F36433C9682}" type="sibTrans" cxnId="{1C3B5265-F956-4F27-A8F4-737475A38609}">
      <dgm:prSet/>
      <dgm:spPr/>
      <dgm:t>
        <a:bodyPr/>
        <a:lstStyle/>
        <a:p>
          <a:endParaRPr lang="zh-CN" altLang="en-US"/>
        </a:p>
      </dgm:t>
    </dgm:pt>
    <dgm:pt modelId="{F0E2189A-2875-4687-804F-7E27284AA5EB}">
      <dgm:prSet custT="1"/>
      <dgm:spPr/>
      <dgm:t>
        <a:bodyPr/>
        <a:lstStyle/>
        <a:p>
          <a:pPr algn="ctr"/>
          <a:r>
            <a:rPr lang="zh-CN" altLang="en-US" sz="1600" dirty="0"/>
            <a:t>步骤 </a:t>
          </a:r>
          <a:r>
            <a:rPr lang="en-US" altLang="en-US" sz="1600" dirty="0"/>
            <a:t>3</a:t>
          </a:r>
          <a:r>
            <a:rPr lang="zh-CN" altLang="en-US" sz="1600" dirty="0"/>
            <a:t>：下载资源。</a:t>
          </a:r>
        </a:p>
      </dgm:t>
    </dgm:pt>
    <dgm:pt modelId="{65533E9B-56C5-4770-B810-4E048B283249}" type="parTrans" cxnId="{7B40A9F8-C9AB-4F43-AB39-23C6FB70F334}">
      <dgm:prSet/>
      <dgm:spPr/>
      <dgm:t>
        <a:bodyPr/>
        <a:lstStyle/>
        <a:p>
          <a:endParaRPr lang="zh-CN" altLang="en-US"/>
        </a:p>
      </dgm:t>
    </dgm:pt>
    <dgm:pt modelId="{92F07946-937F-4259-9A0F-00BC269FF7C9}" type="sibTrans" cxnId="{7B40A9F8-C9AB-4F43-AB39-23C6FB70F334}">
      <dgm:prSet/>
      <dgm:spPr/>
      <dgm:t>
        <a:bodyPr/>
        <a:lstStyle/>
        <a:p>
          <a:endParaRPr lang="zh-CN" altLang="en-US"/>
        </a:p>
      </dgm:t>
    </dgm:pt>
    <dgm:pt modelId="{A5B5B36C-9C8A-4C9B-88F5-1939DE1F338E}">
      <dgm:prSet custT="1"/>
      <dgm:spPr/>
      <dgm:t>
        <a:bodyPr/>
        <a:lstStyle/>
        <a:p>
          <a:pPr algn="ctr"/>
          <a:r>
            <a:rPr lang="zh-CN" altLang="en-US" sz="1600" dirty="0"/>
            <a:t>步骤 </a:t>
          </a:r>
          <a:r>
            <a:rPr lang="en-US" altLang="en-US" sz="1600" dirty="0"/>
            <a:t>4</a:t>
          </a:r>
          <a:r>
            <a:rPr lang="zh-CN" altLang="en-US" sz="1600" dirty="0"/>
            <a:t>：解析与构建</a:t>
          </a:r>
          <a:r>
            <a:rPr lang="en-US" altLang="en-US" sz="1600" dirty="0"/>
            <a:t>CSSOM</a:t>
          </a:r>
          <a:r>
            <a:rPr lang="zh-CN" altLang="en-US" sz="1600" dirty="0"/>
            <a:t>。</a:t>
          </a:r>
        </a:p>
      </dgm:t>
    </dgm:pt>
    <dgm:pt modelId="{D4DDA1E8-BDDB-4043-9E76-41B96346A669}" type="parTrans" cxnId="{84EF108F-153C-410C-8BEA-A25E6D9F9B88}">
      <dgm:prSet/>
      <dgm:spPr/>
      <dgm:t>
        <a:bodyPr/>
        <a:lstStyle/>
        <a:p>
          <a:endParaRPr lang="zh-CN" altLang="en-US"/>
        </a:p>
      </dgm:t>
    </dgm:pt>
    <dgm:pt modelId="{E205E45C-035B-4E31-B495-5B389E026A07}" type="sibTrans" cxnId="{84EF108F-153C-410C-8BEA-A25E6D9F9B88}">
      <dgm:prSet/>
      <dgm:spPr/>
      <dgm:t>
        <a:bodyPr/>
        <a:lstStyle/>
        <a:p>
          <a:endParaRPr lang="zh-CN" altLang="en-US"/>
        </a:p>
      </dgm:t>
    </dgm:pt>
    <dgm:pt modelId="{958EE57F-737F-4025-BB15-1C6AB5F6F030}">
      <dgm:prSet custT="1"/>
      <dgm:spPr/>
      <dgm:t>
        <a:bodyPr/>
        <a:lstStyle/>
        <a:p>
          <a:pPr algn="ctr"/>
          <a:r>
            <a:rPr lang="zh-CN" altLang="en-US" sz="1600" dirty="0"/>
            <a:t>步骤 </a:t>
          </a:r>
          <a:r>
            <a:rPr lang="en-US" altLang="en-US" sz="1600" dirty="0"/>
            <a:t>5</a:t>
          </a:r>
          <a:r>
            <a:rPr lang="zh-CN" altLang="en-US" sz="1600" dirty="0"/>
            <a:t>：创建渲染树。</a:t>
          </a:r>
        </a:p>
      </dgm:t>
    </dgm:pt>
    <dgm:pt modelId="{9FCEB21B-808C-48CD-8192-B514083160B8}" type="parTrans" cxnId="{0CE215F7-0E2A-4309-9217-221CE8FFFFD8}">
      <dgm:prSet/>
      <dgm:spPr/>
      <dgm:t>
        <a:bodyPr/>
        <a:lstStyle/>
        <a:p>
          <a:endParaRPr lang="zh-CN" altLang="en-US"/>
        </a:p>
      </dgm:t>
    </dgm:pt>
    <dgm:pt modelId="{135F9150-E88B-4D71-B020-DDA68D601D5C}" type="sibTrans" cxnId="{0CE215F7-0E2A-4309-9217-221CE8FFFFD8}">
      <dgm:prSet/>
      <dgm:spPr/>
      <dgm:t>
        <a:bodyPr/>
        <a:lstStyle/>
        <a:p>
          <a:endParaRPr lang="zh-CN" altLang="en-US"/>
        </a:p>
      </dgm:t>
    </dgm:pt>
    <dgm:pt modelId="{7A1C2D6B-8C4B-4B77-AA1A-865F61EAD172}">
      <dgm:prSet custT="1"/>
      <dgm:spPr/>
      <dgm:t>
        <a:bodyPr/>
        <a:lstStyle/>
        <a:p>
          <a:pPr algn="ctr"/>
          <a:r>
            <a:rPr lang="zh-CN" altLang="en-US" sz="1600" dirty="0"/>
            <a:t>步骤 </a:t>
          </a:r>
          <a:r>
            <a:rPr lang="en-US" altLang="en-US" sz="1600" dirty="0"/>
            <a:t>6</a:t>
          </a:r>
          <a:r>
            <a:rPr lang="zh-CN" altLang="en-US" sz="1600" dirty="0"/>
            <a:t>：布局（或称回流 </a:t>
          </a:r>
          <a:r>
            <a:rPr lang="en-US" altLang="en-US" sz="1600" dirty="0"/>
            <a:t>/ </a:t>
          </a:r>
          <a:r>
            <a:rPr lang="zh-CN" altLang="en-US" sz="1600" dirty="0"/>
            <a:t>重排）。</a:t>
          </a:r>
        </a:p>
      </dgm:t>
    </dgm:pt>
    <dgm:pt modelId="{ABCA0823-EC1E-418B-95F5-3483603E64EB}" type="parTrans" cxnId="{82289C86-AD98-4D50-892B-9B2101F65DFB}">
      <dgm:prSet/>
      <dgm:spPr/>
      <dgm:t>
        <a:bodyPr/>
        <a:lstStyle/>
        <a:p>
          <a:endParaRPr lang="zh-CN" altLang="en-US"/>
        </a:p>
      </dgm:t>
    </dgm:pt>
    <dgm:pt modelId="{9ECFC4AC-205B-4C64-8DAC-048A40A98D47}" type="sibTrans" cxnId="{82289C86-AD98-4D50-892B-9B2101F65DFB}">
      <dgm:prSet/>
      <dgm:spPr/>
      <dgm:t>
        <a:bodyPr/>
        <a:lstStyle/>
        <a:p>
          <a:endParaRPr lang="zh-CN" altLang="en-US"/>
        </a:p>
      </dgm:t>
    </dgm:pt>
    <dgm:pt modelId="{759F2DB3-B1B6-4A91-9411-2D8A6EE3DEC7}">
      <dgm:prSet custT="1"/>
      <dgm:spPr/>
      <dgm:t>
        <a:bodyPr/>
        <a:lstStyle/>
        <a:p>
          <a:pPr algn="ctr"/>
          <a:r>
            <a:rPr lang="zh-CN" altLang="en-US" sz="1600" dirty="0"/>
            <a:t>步骤 </a:t>
          </a:r>
          <a:r>
            <a:rPr lang="en-US" altLang="en-US" sz="1600" dirty="0"/>
            <a:t>7</a:t>
          </a:r>
          <a:r>
            <a:rPr lang="zh-CN" altLang="en-US" sz="1600" dirty="0"/>
            <a:t>：绘画（或称重绘）。</a:t>
          </a:r>
        </a:p>
      </dgm:t>
    </dgm:pt>
    <dgm:pt modelId="{9FA6B5D9-6636-4F53-9333-AC819BDA31DB}" type="parTrans" cxnId="{F0E26E36-1A57-4EF9-AFD3-2FE739BFB1EB}">
      <dgm:prSet/>
      <dgm:spPr/>
      <dgm:t>
        <a:bodyPr/>
        <a:lstStyle/>
        <a:p>
          <a:endParaRPr lang="zh-CN" altLang="en-US"/>
        </a:p>
      </dgm:t>
    </dgm:pt>
    <dgm:pt modelId="{F7675751-C464-46F1-9132-634BF7BE2BA7}" type="sibTrans" cxnId="{F0E26E36-1A57-4EF9-AFD3-2FE739BFB1EB}">
      <dgm:prSet/>
      <dgm:spPr/>
      <dgm:t>
        <a:bodyPr/>
        <a:lstStyle/>
        <a:p>
          <a:endParaRPr lang="zh-CN" altLang="en-US"/>
        </a:p>
      </dgm:t>
    </dgm:pt>
    <dgm:pt modelId="{0E72C22D-3B8E-4968-948F-7AA023A7A07A}">
      <dgm:prSet custT="1"/>
      <dgm:spPr/>
      <dgm:t>
        <a:bodyPr/>
        <a:lstStyle/>
        <a:p>
          <a:pPr algn="ctr"/>
          <a:r>
            <a:rPr lang="zh-CN" altLang="en-US" sz="1600" dirty="0"/>
            <a:t>步骤 </a:t>
          </a:r>
          <a:r>
            <a:rPr lang="en-US" altLang="en-US" sz="1600" dirty="0"/>
            <a:t>8</a:t>
          </a:r>
          <a:r>
            <a:rPr lang="zh-CN" altLang="en-US" sz="1600" dirty="0"/>
            <a:t>：合成与渲染（有时还包括光栅化）。</a:t>
          </a:r>
        </a:p>
      </dgm:t>
    </dgm:pt>
    <dgm:pt modelId="{80DE1526-A236-46C6-ACB0-8D27A33258F2}" type="parTrans" cxnId="{9345DE21-E218-4BED-83CA-870FBEDAB694}">
      <dgm:prSet/>
      <dgm:spPr/>
      <dgm:t>
        <a:bodyPr/>
        <a:lstStyle/>
        <a:p>
          <a:endParaRPr lang="zh-CN" altLang="en-US"/>
        </a:p>
      </dgm:t>
    </dgm:pt>
    <dgm:pt modelId="{C3A2354D-C4D4-4960-8D61-BDED2FC8F4D2}" type="sibTrans" cxnId="{9345DE21-E218-4BED-83CA-870FBEDAB694}">
      <dgm:prSet/>
      <dgm:spPr/>
      <dgm:t>
        <a:bodyPr/>
        <a:lstStyle/>
        <a:p>
          <a:endParaRPr lang="zh-CN" altLang="en-US"/>
        </a:p>
      </dgm:t>
    </dgm:pt>
    <dgm:pt modelId="{F8044884-74D8-4003-80FE-5BD45B79CDE3}" type="pres">
      <dgm:prSet presAssocID="{5B900637-8728-46C1-B04C-3132194EF3FA}" presName="Name0" presStyleCnt="0">
        <dgm:presLayoutVars>
          <dgm:dir/>
          <dgm:animLvl val="lvl"/>
          <dgm:resizeHandles val="exact"/>
        </dgm:presLayoutVars>
      </dgm:prSet>
      <dgm:spPr/>
    </dgm:pt>
    <dgm:pt modelId="{9B55DF73-F752-4A82-AC96-9F38CBC07047}" type="pres">
      <dgm:prSet presAssocID="{0E72C22D-3B8E-4968-948F-7AA023A7A07A}" presName="boxAndChildren" presStyleCnt="0"/>
      <dgm:spPr/>
    </dgm:pt>
    <dgm:pt modelId="{13CC1094-C624-40CE-B841-6C247C9DAAFA}" type="pres">
      <dgm:prSet presAssocID="{0E72C22D-3B8E-4968-948F-7AA023A7A07A}" presName="parentTextBox" presStyleLbl="node1" presStyleIdx="0" presStyleCnt="8"/>
      <dgm:spPr/>
    </dgm:pt>
    <dgm:pt modelId="{0BA66E78-099D-4E88-B23F-B9676C4E2008}" type="pres">
      <dgm:prSet presAssocID="{F7675751-C464-46F1-9132-634BF7BE2BA7}" presName="sp" presStyleCnt="0"/>
      <dgm:spPr/>
    </dgm:pt>
    <dgm:pt modelId="{58E444F4-ECB4-477D-97D7-F45F745372F8}" type="pres">
      <dgm:prSet presAssocID="{759F2DB3-B1B6-4A91-9411-2D8A6EE3DEC7}" presName="arrowAndChildren" presStyleCnt="0"/>
      <dgm:spPr/>
    </dgm:pt>
    <dgm:pt modelId="{A937C559-E26C-4CD9-B8D8-F7C3E46D95B0}" type="pres">
      <dgm:prSet presAssocID="{759F2DB3-B1B6-4A91-9411-2D8A6EE3DEC7}" presName="parentTextArrow" presStyleLbl="node1" presStyleIdx="1" presStyleCnt="8"/>
      <dgm:spPr/>
    </dgm:pt>
    <dgm:pt modelId="{231CE710-DE18-47E8-B776-75DEC4A61EEF}" type="pres">
      <dgm:prSet presAssocID="{9ECFC4AC-205B-4C64-8DAC-048A40A98D47}" presName="sp" presStyleCnt="0"/>
      <dgm:spPr/>
    </dgm:pt>
    <dgm:pt modelId="{E44E2A54-F658-40C7-ADE4-2FF7539C8D3D}" type="pres">
      <dgm:prSet presAssocID="{7A1C2D6B-8C4B-4B77-AA1A-865F61EAD172}" presName="arrowAndChildren" presStyleCnt="0"/>
      <dgm:spPr/>
    </dgm:pt>
    <dgm:pt modelId="{11644E44-E087-4E29-809E-5F0F8913EB79}" type="pres">
      <dgm:prSet presAssocID="{7A1C2D6B-8C4B-4B77-AA1A-865F61EAD172}" presName="parentTextArrow" presStyleLbl="node1" presStyleIdx="2" presStyleCnt="8"/>
      <dgm:spPr/>
    </dgm:pt>
    <dgm:pt modelId="{97A55F78-F596-4F0C-A5CB-F6869D2F4E66}" type="pres">
      <dgm:prSet presAssocID="{135F9150-E88B-4D71-B020-DDA68D601D5C}" presName="sp" presStyleCnt="0"/>
      <dgm:spPr/>
    </dgm:pt>
    <dgm:pt modelId="{A30813B7-5F04-45BE-9175-55B40941742C}" type="pres">
      <dgm:prSet presAssocID="{958EE57F-737F-4025-BB15-1C6AB5F6F030}" presName="arrowAndChildren" presStyleCnt="0"/>
      <dgm:spPr/>
    </dgm:pt>
    <dgm:pt modelId="{F4D77FBD-68D0-4D8D-955B-F049A6C75D39}" type="pres">
      <dgm:prSet presAssocID="{958EE57F-737F-4025-BB15-1C6AB5F6F030}" presName="parentTextArrow" presStyleLbl="node1" presStyleIdx="3" presStyleCnt="8"/>
      <dgm:spPr/>
    </dgm:pt>
    <dgm:pt modelId="{D622B13D-F47C-4B76-A44E-32A12B6153A3}" type="pres">
      <dgm:prSet presAssocID="{E205E45C-035B-4E31-B495-5B389E026A07}" presName="sp" presStyleCnt="0"/>
      <dgm:spPr/>
    </dgm:pt>
    <dgm:pt modelId="{2802AA4C-C088-4F2D-96B3-8BC4987D33E2}" type="pres">
      <dgm:prSet presAssocID="{A5B5B36C-9C8A-4C9B-88F5-1939DE1F338E}" presName="arrowAndChildren" presStyleCnt="0"/>
      <dgm:spPr/>
    </dgm:pt>
    <dgm:pt modelId="{907220BF-3951-4A13-A4DA-C5C60DBF494D}" type="pres">
      <dgm:prSet presAssocID="{A5B5B36C-9C8A-4C9B-88F5-1939DE1F338E}" presName="parentTextArrow" presStyleLbl="node1" presStyleIdx="4" presStyleCnt="8"/>
      <dgm:spPr/>
    </dgm:pt>
    <dgm:pt modelId="{A6ED8B3C-EE34-4667-BE78-126EA7C5140A}" type="pres">
      <dgm:prSet presAssocID="{92F07946-937F-4259-9A0F-00BC269FF7C9}" presName="sp" presStyleCnt="0"/>
      <dgm:spPr/>
    </dgm:pt>
    <dgm:pt modelId="{77997FF9-7DC0-4710-992A-B09B9C7D73D8}" type="pres">
      <dgm:prSet presAssocID="{F0E2189A-2875-4687-804F-7E27284AA5EB}" presName="arrowAndChildren" presStyleCnt="0"/>
      <dgm:spPr/>
    </dgm:pt>
    <dgm:pt modelId="{69A43B0C-6EE1-4357-B799-262E230EBADA}" type="pres">
      <dgm:prSet presAssocID="{F0E2189A-2875-4687-804F-7E27284AA5EB}" presName="parentTextArrow" presStyleLbl="node1" presStyleIdx="5" presStyleCnt="8"/>
      <dgm:spPr/>
    </dgm:pt>
    <dgm:pt modelId="{2750EF59-C250-4221-B2B5-BC61F5D37207}" type="pres">
      <dgm:prSet presAssocID="{DECD7ABC-E02C-433C-B413-8F36433C9682}" presName="sp" presStyleCnt="0"/>
      <dgm:spPr/>
    </dgm:pt>
    <dgm:pt modelId="{1620229A-85C1-4CF4-B90C-A73DC21926A4}" type="pres">
      <dgm:prSet presAssocID="{A945E27C-0E67-49B0-9C23-5A3D0E9BE276}" presName="arrowAndChildren" presStyleCnt="0"/>
      <dgm:spPr/>
    </dgm:pt>
    <dgm:pt modelId="{B3BD56F5-5169-4019-A368-533C1605ADE9}" type="pres">
      <dgm:prSet presAssocID="{A945E27C-0E67-49B0-9C23-5A3D0E9BE276}" presName="parentTextArrow" presStyleLbl="node1" presStyleIdx="6" presStyleCnt="8"/>
      <dgm:spPr/>
    </dgm:pt>
    <dgm:pt modelId="{10C3AD84-8DA1-428A-9996-4EAFFA4560B8}" type="pres">
      <dgm:prSet presAssocID="{429704EA-A3F8-4405-B00F-67255BBFC5BD}" presName="sp" presStyleCnt="0"/>
      <dgm:spPr/>
    </dgm:pt>
    <dgm:pt modelId="{DA48234D-0198-47E2-902E-FA470164B4C4}" type="pres">
      <dgm:prSet presAssocID="{D49FA94C-EDA5-42D4-BD0A-D98A333C566C}" presName="arrowAndChildren" presStyleCnt="0"/>
      <dgm:spPr/>
    </dgm:pt>
    <dgm:pt modelId="{3BE03505-0283-4FBB-A5DE-31116976B54E}" type="pres">
      <dgm:prSet presAssocID="{D49FA94C-EDA5-42D4-BD0A-D98A333C566C}" presName="parentTextArrow" presStyleLbl="node1" presStyleIdx="7" presStyleCnt="8"/>
      <dgm:spPr/>
    </dgm:pt>
  </dgm:ptLst>
  <dgm:cxnLst>
    <dgm:cxn modelId="{EA49D411-5376-49FF-9181-94DB7DEB6003}" type="presOf" srcId="{759F2DB3-B1B6-4A91-9411-2D8A6EE3DEC7}" destId="{A937C559-E26C-4CD9-B8D8-F7C3E46D95B0}" srcOrd="0" destOrd="0" presId="urn:microsoft.com/office/officeart/2005/8/layout/process4"/>
    <dgm:cxn modelId="{3EFA9420-754C-429C-BB44-2F459B711E36}" type="presOf" srcId="{5B900637-8728-46C1-B04C-3132194EF3FA}" destId="{F8044884-74D8-4003-80FE-5BD45B79CDE3}" srcOrd="0" destOrd="0" presId="urn:microsoft.com/office/officeart/2005/8/layout/process4"/>
    <dgm:cxn modelId="{5E227921-F4A4-4E9F-B7DB-665E5A0E3B58}" type="presOf" srcId="{0E72C22D-3B8E-4968-948F-7AA023A7A07A}" destId="{13CC1094-C624-40CE-B841-6C247C9DAAFA}" srcOrd="0" destOrd="0" presId="urn:microsoft.com/office/officeart/2005/8/layout/process4"/>
    <dgm:cxn modelId="{9345DE21-E218-4BED-83CA-870FBEDAB694}" srcId="{5B900637-8728-46C1-B04C-3132194EF3FA}" destId="{0E72C22D-3B8E-4968-948F-7AA023A7A07A}" srcOrd="7" destOrd="0" parTransId="{80DE1526-A236-46C6-ACB0-8D27A33258F2}" sibTransId="{C3A2354D-C4D4-4960-8D61-BDED2FC8F4D2}"/>
    <dgm:cxn modelId="{F0E26E36-1A57-4EF9-AFD3-2FE739BFB1EB}" srcId="{5B900637-8728-46C1-B04C-3132194EF3FA}" destId="{759F2DB3-B1B6-4A91-9411-2D8A6EE3DEC7}" srcOrd="6" destOrd="0" parTransId="{9FA6B5D9-6636-4F53-9333-AC819BDA31DB}" sibTransId="{F7675751-C464-46F1-9132-634BF7BE2BA7}"/>
    <dgm:cxn modelId="{42FD6562-29AE-4556-B5C0-D4412E8AA920}" type="presOf" srcId="{A5B5B36C-9C8A-4C9B-88F5-1939DE1F338E}" destId="{907220BF-3951-4A13-A4DA-C5C60DBF494D}" srcOrd="0" destOrd="0" presId="urn:microsoft.com/office/officeart/2005/8/layout/process4"/>
    <dgm:cxn modelId="{6F912F43-7C91-4DF6-907E-FDD69C8A1D61}" srcId="{5B900637-8728-46C1-B04C-3132194EF3FA}" destId="{D49FA94C-EDA5-42D4-BD0A-D98A333C566C}" srcOrd="0" destOrd="0" parTransId="{50744A0D-63C4-4848-925F-BC622B9AF550}" sibTransId="{429704EA-A3F8-4405-B00F-67255BBFC5BD}"/>
    <dgm:cxn modelId="{1C3B5265-F956-4F27-A8F4-737475A38609}" srcId="{5B900637-8728-46C1-B04C-3132194EF3FA}" destId="{A945E27C-0E67-49B0-9C23-5A3D0E9BE276}" srcOrd="1" destOrd="0" parTransId="{4792480A-465D-440A-B315-7B16309C3627}" sibTransId="{DECD7ABC-E02C-433C-B413-8F36433C9682}"/>
    <dgm:cxn modelId="{F805236D-45DC-4DAE-A62C-3F568452BE76}" type="presOf" srcId="{D49FA94C-EDA5-42D4-BD0A-D98A333C566C}" destId="{3BE03505-0283-4FBB-A5DE-31116976B54E}" srcOrd="0" destOrd="0" presId="urn:microsoft.com/office/officeart/2005/8/layout/process4"/>
    <dgm:cxn modelId="{2FC1DA54-8A7D-41FA-B258-60290CE2E7DB}" type="presOf" srcId="{F0E2189A-2875-4687-804F-7E27284AA5EB}" destId="{69A43B0C-6EE1-4357-B799-262E230EBADA}" srcOrd="0" destOrd="0" presId="urn:microsoft.com/office/officeart/2005/8/layout/process4"/>
    <dgm:cxn modelId="{A6742981-B32E-41C9-892E-3A2A47578F33}" type="presOf" srcId="{A945E27C-0E67-49B0-9C23-5A3D0E9BE276}" destId="{B3BD56F5-5169-4019-A368-533C1605ADE9}" srcOrd="0" destOrd="0" presId="urn:microsoft.com/office/officeart/2005/8/layout/process4"/>
    <dgm:cxn modelId="{82289C86-AD98-4D50-892B-9B2101F65DFB}" srcId="{5B900637-8728-46C1-B04C-3132194EF3FA}" destId="{7A1C2D6B-8C4B-4B77-AA1A-865F61EAD172}" srcOrd="5" destOrd="0" parTransId="{ABCA0823-EC1E-418B-95F5-3483603E64EB}" sibTransId="{9ECFC4AC-205B-4C64-8DAC-048A40A98D47}"/>
    <dgm:cxn modelId="{17BC0A88-148A-4C27-B40A-0D790B6A1A08}" type="presOf" srcId="{7A1C2D6B-8C4B-4B77-AA1A-865F61EAD172}" destId="{11644E44-E087-4E29-809E-5F0F8913EB79}" srcOrd="0" destOrd="0" presId="urn:microsoft.com/office/officeart/2005/8/layout/process4"/>
    <dgm:cxn modelId="{84EF108F-153C-410C-8BEA-A25E6D9F9B88}" srcId="{5B900637-8728-46C1-B04C-3132194EF3FA}" destId="{A5B5B36C-9C8A-4C9B-88F5-1939DE1F338E}" srcOrd="3" destOrd="0" parTransId="{D4DDA1E8-BDDB-4043-9E76-41B96346A669}" sibTransId="{E205E45C-035B-4E31-B495-5B389E026A07}"/>
    <dgm:cxn modelId="{4CF6229D-5E44-41B2-AE61-258AE78E7B37}" type="presOf" srcId="{958EE57F-737F-4025-BB15-1C6AB5F6F030}" destId="{F4D77FBD-68D0-4D8D-955B-F049A6C75D39}" srcOrd="0" destOrd="0" presId="urn:microsoft.com/office/officeart/2005/8/layout/process4"/>
    <dgm:cxn modelId="{0CE215F7-0E2A-4309-9217-221CE8FFFFD8}" srcId="{5B900637-8728-46C1-B04C-3132194EF3FA}" destId="{958EE57F-737F-4025-BB15-1C6AB5F6F030}" srcOrd="4" destOrd="0" parTransId="{9FCEB21B-808C-48CD-8192-B514083160B8}" sibTransId="{135F9150-E88B-4D71-B020-DDA68D601D5C}"/>
    <dgm:cxn modelId="{7B40A9F8-C9AB-4F43-AB39-23C6FB70F334}" srcId="{5B900637-8728-46C1-B04C-3132194EF3FA}" destId="{F0E2189A-2875-4687-804F-7E27284AA5EB}" srcOrd="2" destOrd="0" parTransId="{65533E9B-56C5-4770-B810-4E048B283249}" sibTransId="{92F07946-937F-4259-9A0F-00BC269FF7C9}"/>
    <dgm:cxn modelId="{732FCD83-DFC3-4064-B71A-81F8BFF5B843}" type="presParOf" srcId="{F8044884-74D8-4003-80FE-5BD45B79CDE3}" destId="{9B55DF73-F752-4A82-AC96-9F38CBC07047}" srcOrd="0" destOrd="0" presId="urn:microsoft.com/office/officeart/2005/8/layout/process4"/>
    <dgm:cxn modelId="{5971E9E6-01ED-4FB4-93C9-7C1C970DE5F3}" type="presParOf" srcId="{9B55DF73-F752-4A82-AC96-9F38CBC07047}" destId="{13CC1094-C624-40CE-B841-6C247C9DAAFA}" srcOrd="0" destOrd="0" presId="urn:microsoft.com/office/officeart/2005/8/layout/process4"/>
    <dgm:cxn modelId="{087CAE06-8445-481C-B33A-C7D4C5201AC8}" type="presParOf" srcId="{F8044884-74D8-4003-80FE-5BD45B79CDE3}" destId="{0BA66E78-099D-4E88-B23F-B9676C4E2008}" srcOrd="1" destOrd="0" presId="urn:microsoft.com/office/officeart/2005/8/layout/process4"/>
    <dgm:cxn modelId="{AF5DDB5C-5977-4B8C-AA22-CE826F00E486}" type="presParOf" srcId="{F8044884-74D8-4003-80FE-5BD45B79CDE3}" destId="{58E444F4-ECB4-477D-97D7-F45F745372F8}" srcOrd="2" destOrd="0" presId="urn:microsoft.com/office/officeart/2005/8/layout/process4"/>
    <dgm:cxn modelId="{FF998C02-3A44-4F3A-9C6D-3ED19858E6FC}" type="presParOf" srcId="{58E444F4-ECB4-477D-97D7-F45F745372F8}" destId="{A937C559-E26C-4CD9-B8D8-F7C3E46D95B0}" srcOrd="0" destOrd="0" presId="urn:microsoft.com/office/officeart/2005/8/layout/process4"/>
    <dgm:cxn modelId="{DE1B516B-788F-42E3-A17D-FB82C291AA5B}" type="presParOf" srcId="{F8044884-74D8-4003-80FE-5BD45B79CDE3}" destId="{231CE710-DE18-47E8-B776-75DEC4A61EEF}" srcOrd="3" destOrd="0" presId="urn:microsoft.com/office/officeart/2005/8/layout/process4"/>
    <dgm:cxn modelId="{BE29F5BB-12D3-42F9-A860-F4C997D67B3F}" type="presParOf" srcId="{F8044884-74D8-4003-80FE-5BD45B79CDE3}" destId="{E44E2A54-F658-40C7-ADE4-2FF7539C8D3D}" srcOrd="4" destOrd="0" presId="urn:microsoft.com/office/officeart/2005/8/layout/process4"/>
    <dgm:cxn modelId="{F9124C7F-6BF0-4B35-9DB8-E70733AC0295}" type="presParOf" srcId="{E44E2A54-F658-40C7-ADE4-2FF7539C8D3D}" destId="{11644E44-E087-4E29-809E-5F0F8913EB79}" srcOrd="0" destOrd="0" presId="urn:microsoft.com/office/officeart/2005/8/layout/process4"/>
    <dgm:cxn modelId="{ED544CE3-C146-4448-92AB-12FDEA27485C}" type="presParOf" srcId="{F8044884-74D8-4003-80FE-5BD45B79CDE3}" destId="{97A55F78-F596-4F0C-A5CB-F6869D2F4E66}" srcOrd="5" destOrd="0" presId="urn:microsoft.com/office/officeart/2005/8/layout/process4"/>
    <dgm:cxn modelId="{662FB96E-A1F4-40EF-9E2D-874737E6B621}" type="presParOf" srcId="{F8044884-74D8-4003-80FE-5BD45B79CDE3}" destId="{A30813B7-5F04-45BE-9175-55B40941742C}" srcOrd="6" destOrd="0" presId="urn:microsoft.com/office/officeart/2005/8/layout/process4"/>
    <dgm:cxn modelId="{BE3BFA9B-6B75-47C7-A1ED-3E7876CE9C8E}" type="presParOf" srcId="{A30813B7-5F04-45BE-9175-55B40941742C}" destId="{F4D77FBD-68D0-4D8D-955B-F049A6C75D39}" srcOrd="0" destOrd="0" presId="urn:microsoft.com/office/officeart/2005/8/layout/process4"/>
    <dgm:cxn modelId="{D0AB8CE9-B097-46AE-9472-3139D8730865}" type="presParOf" srcId="{F8044884-74D8-4003-80FE-5BD45B79CDE3}" destId="{D622B13D-F47C-4B76-A44E-32A12B6153A3}" srcOrd="7" destOrd="0" presId="urn:microsoft.com/office/officeart/2005/8/layout/process4"/>
    <dgm:cxn modelId="{0FCD9726-D5C5-42B7-A829-9B0AAC2AFB46}" type="presParOf" srcId="{F8044884-74D8-4003-80FE-5BD45B79CDE3}" destId="{2802AA4C-C088-4F2D-96B3-8BC4987D33E2}" srcOrd="8" destOrd="0" presId="urn:microsoft.com/office/officeart/2005/8/layout/process4"/>
    <dgm:cxn modelId="{E59712BA-AA04-41D0-955A-42D0510B3579}" type="presParOf" srcId="{2802AA4C-C088-4F2D-96B3-8BC4987D33E2}" destId="{907220BF-3951-4A13-A4DA-C5C60DBF494D}" srcOrd="0" destOrd="0" presId="urn:microsoft.com/office/officeart/2005/8/layout/process4"/>
    <dgm:cxn modelId="{293CA950-A890-4382-AA73-3CB9BD051D2B}" type="presParOf" srcId="{F8044884-74D8-4003-80FE-5BD45B79CDE3}" destId="{A6ED8B3C-EE34-4667-BE78-126EA7C5140A}" srcOrd="9" destOrd="0" presId="urn:microsoft.com/office/officeart/2005/8/layout/process4"/>
    <dgm:cxn modelId="{8456E296-50F6-4CF4-B704-61ABA8DBC0E4}" type="presParOf" srcId="{F8044884-74D8-4003-80FE-5BD45B79CDE3}" destId="{77997FF9-7DC0-4710-992A-B09B9C7D73D8}" srcOrd="10" destOrd="0" presId="urn:microsoft.com/office/officeart/2005/8/layout/process4"/>
    <dgm:cxn modelId="{014AE1B8-1C91-42C5-BB71-D3D0A0755FF0}" type="presParOf" srcId="{77997FF9-7DC0-4710-992A-B09B9C7D73D8}" destId="{69A43B0C-6EE1-4357-B799-262E230EBADA}" srcOrd="0" destOrd="0" presId="urn:microsoft.com/office/officeart/2005/8/layout/process4"/>
    <dgm:cxn modelId="{80D09F72-C6C0-4B59-870D-C5890A35647C}" type="presParOf" srcId="{F8044884-74D8-4003-80FE-5BD45B79CDE3}" destId="{2750EF59-C250-4221-B2B5-BC61F5D37207}" srcOrd="11" destOrd="0" presId="urn:microsoft.com/office/officeart/2005/8/layout/process4"/>
    <dgm:cxn modelId="{CEB986E1-3758-47E2-9298-A8BEC86C0347}" type="presParOf" srcId="{F8044884-74D8-4003-80FE-5BD45B79CDE3}" destId="{1620229A-85C1-4CF4-B90C-A73DC21926A4}" srcOrd="12" destOrd="0" presId="urn:microsoft.com/office/officeart/2005/8/layout/process4"/>
    <dgm:cxn modelId="{A70FDCD6-BC5D-4FE6-ABA6-2CB8AD39651B}" type="presParOf" srcId="{1620229A-85C1-4CF4-B90C-A73DC21926A4}" destId="{B3BD56F5-5169-4019-A368-533C1605ADE9}" srcOrd="0" destOrd="0" presId="urn:microsoft.com/office/officeart/2005/8/layout/process4"/>
    <dgm:cxn modelId="{AF6777E0-67AF-4EF5-9F44-868BDB67FE48}" type="presParOf" srcId="{F8044884-74D8-4003-80FE-5BD45B79CDE3}" destId="{10C3AD84-8DA1-428A-9996-4EAFFA4560B8}" srcOrd="13" destOrd="0" presId="urn:microsoft.com/office/officeart/2005/8/layout/process4"/>
    <dgm:cxn modelId="{04F07DFC-8EDB-4A79-8C0C-0CFC05601F4B}" type="presParOf" srcId="{F8044884-74D8-4003-80FE-5BD45B79CDE3}" destId="{DA48234D-0198-47E2-902E-FA470164B4C4}" srcOrd="14" destOrd="0" presId="urn:microsoft.com/office/officeart/2005/8/layout/process4"/>
    <dgm:cxn modelId="{98104EF9-E42D-4576-AEA7-3E1E7106C881}" type="presParOf" srcId="{DA48234D-0198-47E2-902E-FA470164B4C4}" destId="{3BE03505-0283-4FBB-A5DE-31116976B54E}"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52C352-36F8-42AD-843D-7F8ECCC5A7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3B38B4A-F64F-490F-8034-1CE1590D2D15}">
      <dgm:prSet phldrT="[文本]"/>
      <dgm:spPr/>
      <dgm:t>
        <a:bodyPr/>
        <a:lstStyle/>
        <a:p>
          <a:r>
            <a:rPr lang="zh-CN" altLang="en-US" dirty="0"/>
            <a:t>元素选择器</a:t>
          </a:r>
        </a:p>
      </dgm:t>
    </dgm:pt>
    <dgm:pt modelId="{EF08340C-3388-46CA-8AF1-60CBA1F540B2}" type="parTrans" cxnId="{8D95C349-0403-48A3-BA00-A6BF6D36B20E}">
      <dgm:prSet/>
      <dgm:spPr/>
      <dgm:t>
        <a:bodyPr/>
        <a:lstStyle/>
        <a:p>
          <a:endParaRPr lang="zh-CN" altLang="en-US"/>
        </a:p>
      </dgm:t>
    </dgm:pt>
    <dgm:pt modelId="{7F5DB581-A34C-41B0-A0F2-03992E4C17F1}" type="sibTrans" cxnId="{8D95C349-0403-48A3-BA00-A6BF6D36B20E}">
      <dgm:prSet/>
      <dgm:spPr/>
      <dgm:t>
        <a:bodyPr/>
        <a:lstStyle/>
        <a:p>
          <a:endParaRPr lang="zh-CN" altLang="en-US"/>
        </a:p>
      </dgm:t>
    </dgm:pt>
    <dgm:pt modelId="{887EFAD5-284B-4512-A3D2-0B7B4909828C}">
      <dgm:prSet/>
      <dgm:spPr/>
      <dgm:t>
        <a:bodyPr/>
        <a:lstStyle/>
        <a:p>
          <a:r>
            <a:rPr lang="zh-CN" altLang="en-US" dirty="0"/>
            <a:t>类选择器</a:t>
          </a:r>
        </a:p>
      </dgm:t>
    </dgm:pt>
    <dgm:pt modelId="{9F70F679-CA5E-4786-9BD3-990BB97A4059}" type="parTrans" cxnId="{FDE0B3C1-7D62-4543-86A7-9633B4DB554A}">
      <dgm:prSet/>
      <dgm:spPr/>
      <dgm:t>
        <a:bodyPr/>
        <a:lstStyle/>
        <a:p>
          <a:endParaRPr lang="zh-CN" altLang="en-US"/>
        </a:p>
      </dgm:t>
    </dgm:pt>
    <dgm:pt modelId="{884DEF59-7C86-4217-BFB2-F22F225D4B84}" type="sibTrans" cxnId="{FDE0B3C1-7D62-4543-86A7-9633B4DB554A}">
      <dgm:prSet/>
      <dgm:spPr/>
      <dgm:t>
        <a:bodyPr/>
        <a:lstStyle/>
        <a:p>
          <a:endParaRPr lang="zh-CN" altLang="en-US"/>
        </a:p>
      </dgm:t>
    </dgm:pt>
    <dgm:pt modelId="{3B4B02C4-119E-4496-A803-BC23CC471FAC}">
      <dgm:prSet/>
      <dgm:spPr/>
      <dgm:t>
        <a:bodyPr/>
        <a:lstStyle/>
        <a:p>
          <a:r>
            <a:rPr lang="en-US" altLang="en-US" dirty="0"/>
            <a:t>ID </a:t>
          </a:r>
          <a:r>
            <a:rPr lang="zh-CN" altLang="en-US" dirty="0"/>
            <a:t>选择器</a:t>
          </a:r>
        </a:p>
      </dgm:t>
    </dgm:pt>
    <dgm:pt modelId="{AA09EA79-735D-48DA-8F30-9E0F2D02E942}" type="parTrans" cxnId="{F0A28ABD-1365-48BC-9A45-4DAED46FE67B}">
      <dgm:prSet/>
      <dgm:spPr/>
      <dgm:t>
        <a:bodyPr/>
        <a:lstStyle/>
        <a:p>
          <a:endParaRPr lang="zh-CN" altLang="en-US"/>
        </a:p>
      </dgm:t>
    </dgm:pt>
    <dgm:pt modelId="{1582D2CC-9874-443A-AAC7-FB73EFBC6E11}" type="sibTrans" cxnId="{F0A28ABD-1365-48BC-9A45-4DAED46FE67B}">
      <dgm:prSet/>
      <dgm:spPr/>
      <dgm:t>
        <a:bodyPr/>
        <a:lstStyle/>
        <a:p>
          <a:endParaRPr lang="zh-CN" altLang="en-US"/>
        </a:p>
      </dgm:t>
    </dgm:pt>
    <dgm:pt modelId="{DB183294-9D9E-436A-9059-C1172576BEFD}">
      <dgm:prSet phldrT="[文本]"/>
      <dgm:spPr/>
      <dgm:t>
        <a:bodyPr/>
        <a:lstStyle/>
        <a:p>
          <a:r>
            <a:rPr lang="zh-CN" altLang="en-US" dirty="0"/>
            <a:t>直接使用 </a:t>
          </a:r>
          <a:r>
            <a:rPr lang="en-US" altLang="en-US" dirty="0"/>
            <a:t>HTML </a:t>
          </a:r>
          <a:r>
            <a:rPr lang="zh-CN" altLang="en-US" dirty="0"/>
            <a:t>标签名来指定样式，如</a:t>
          </a:r>
          <a:r>
            <a:rPr lang="en-US" altLang="en-US" dirty="0"/>
            <a:t>p </a:t>
          </a:r>
          <a:r>
            <a:rPr lang="zh-CN" altLang="en-US" dirty="0"/>
            <a:t>会匹配所有的段落元素。</a:t>
          </a:r>
        </a:p>
      </dgm:t>
    </dgm:pt>
    <dgm:pt modelId="{6ED18E56-A647-40CA-A751-774A3D37605D}" type="parTrans" cxnId="{96EDAE5B-CE6B-424D-B1C7-21D51AAEB831}">
      <dgm:prSet/>
      <dgm:spPr/>
      <dgm:t>
        <a:bodyPr/>
        <a:lstStyle/>
        <a:p>
          <a:endParaRPr lang="zh-CN" altLang="en-US"/>
        </a:p>
      </dgm:t>
    </dgm:pt>
    <dgm:pt modelId="{84DC6A60-383D-46E3-B9AB-944F82A364A6}" type="sibTrans" cxnId="{96EDAE5B-CE6B-424D-B1C7-21D51AAEB831}">
      <dgm:prSet/>
      <dgm:spPr/>
      <dgm:t>
        <a:bodyPr/>
        <a:lstStyle/>
        <a:p>
          <a:endParaRPr lang="zh-CN" altLang="en-US"/>
        </a:p>
      </dgm:t>
    </dgm:pt>
    <dgm:pt modelId="{DFD5C00C-2B87-43A2-A04D-C1AEE61DCB31}">
      <dgm:prSet/>
      <dgm:spPr/>
      <dgm:t>
        <a:bodyPr/>
        <a:lstStyle/>
        <a:p>
          <a:r>
            <a:rPr lang="zh-CN" altLang="en-US" dirty="0"/>
            <a:t>以点号（</a:t>
          </a:r>
          <a:r>
            <a:rPr lang="en-US" altLang="en-US" dirty="0"/>
            <a:t>.</a:t>
          </a:r>
          <a:r>
            <a:rPr lang="zh-CN" altLang="en-US" dirty="0"/>
            <a:t>）开头，后面跟类名，用来匹配所有具有该类名的元素。</a:t>
          </a:r>
        </a:p>
      </dgm:t>
    </dgm:pt>
    <dgm:pt modelId="{AE3C1D0E-B074-4DAC-9A6B-15C9DBC85C9A}" type="parTrans" cxnId="{9FF1F69F-8D13-4DC2-B959-52162DA1F313}">
      <dgm:prSet/>
      <dgm:spPr/>
      <dgm:t>
        <a:bodyPr/>
        <a:lstStyle/>
        <a:p>
          <a:endParaRPr lang="zh-CN" altLang="en-US"/>
        </a:p>
      </dgm:t>
    </dgm:pt>
    <dgm:pt modelId="{B5816422-572C-40C7-8B20-7F1C5E3FB2D8}" type="sibTrans" cxnId="{9FF1F69F-8D13-4DC2-B959-52162DA1F313}">
      <dgm:prSet/>
      <dgm:spPr/>
      <dgm:t>
        <a:bodyPr/>
        <a:lstStyle/>
        <a:p>
          <a:endParaRPr lang="zh-CN" altLang="en-US"/>
        </a:p>
      </dgm:t>
    </dgm:pt>
    <dgm:pt modelId="{D6F58BEA-B5A0-489A-9BE1-FF9D757EA62A}">
      <dgm:prSet/>
      <dgm:spPr/>
      <dgm:t>
        <a:bodyPr/>
        <a:lstStyle/>
        <a:p>
          <a:r>
            <a:rPr lang="zh-CN" altLang="en-US" dirty="0"/>
            <a:t>以井号（</a:t>
          </a:r>
          <a:r>
            <a:rPr lang="en-US" altLang="en-US" dirty="0"/>
            <a:t>#</a:t>
          </a:r>
          <a:r>
            <a:rPr lang="zh-CN" altLang="en-US" dirty="0"/>
            <a:t>）开头，后面跟 </a:t>
          </a:r>
          <a:r>
            <a:rPr lang="en-US" altLang="en-US" dirty="0"/>
            <a:t>ID </a:t>
          </a:r>
          <a:r>
            <a:rPr lang="zh-CN" altLang="en-US" dirty="0"/>
            <a:t>名，仅匹配具有该 </a:t>
          </a:r>
          <a:r>
            <a:rPr lang="en-US" altLang="en-US" dirty="0"/>
            <a:t>ID </a:t>
          </a:r>
          <a:r>
            <a:rPr lang="zh-CN" altLang="en-US" dirty="0"/>
            <a:t>属性的唯一元素。</a:t>
          </a:r>
        </a:p>
      </dgm:t>
    </dgm:pt>
    <dgm:pt modelId="{C7026409-9F21-4CD4-A123-174BF293C91E}" type="parTrans" cxnId="{C21D4840-8212-44BA-B10E-FE6024FDF70B}">
      <dgm:prSet/>
      <dgm:spPr/>
      <dgm:t>
        <a:bodyPr/>
        <a:lstStyle/>
        <a:p>
          <a:endParaRPr lang="zh-CN" altLang="en-US"/>
        </a:p>
      </dgm:t>
    </dgm:pt>
    <dgm:pt modelId="{F76CF8EB-8E99-478E-A28A-D6B97E26BC89}" type="sibTrans" cxnId="{C21D4840-8212-44BA-B10E-FE6024FDF70B}">
      <dgm:prSet/>
      <dgm:spPr/>
      <dgm:t>
        <a:bodyPr/>
        <a:lstStyle/>
        <a:p>
          <a:endParaRPr lang="zh-CN" altLang="en-US"/>
        </a:p>
      </dgm:t>
    </dgm:pt>
    <dgm:pt modelId="{167DAB2B-C36A-4200-8325-4CC45B68011B}" type="pres">
      <dgm:prSet presAssocID="{A252C352-36F8-42AD-843D-7F8ECCC5A740}" presName="linear" presStyleCnt="0">
        <dgm:presLayoutVars>
          <dgm:animLvl val="lvl"/>
          <dgm:resizeHandles val="exact"/>
        </dgm:presLayoutVars>
      </dgm:prSet>
      <dgm:spPr/>
    </dgm:pt>
    <dgm:pt modelId="{F6691956-9328-48E4-83EF-76B49F9EA683}" type="pres">
      <dgm:prSet presAssocID="{03B38B4A-F64F-490F-8034-1CE1590D2D15}" presName="parentText" presStyleLbl="node1" presStyleIdx="0" presStyleCnt="3">
        <dgm:presLayoutVars>
          <dgm:chMax val="0"/>
          <dgm:bulletEnabled val="1"/>
        </dgm:presLayoutVars>
      </dgm:prSet>
      <dgm:spPr/>
    </dgm:pt>
    <dgm:pt modelId="{54B86A8F-A0E9-4A80-96E9-B07A2C6273A4}" type="pres">
      <dgm:prSet presAssocID="{03B38B4A-F64F-490F-8034-1CE1590D2D15}" presName="childText" presStyleLbl="revTx" presStyleIdx="0" presStyleCnt="3">
        <dgm:presLayoutVars>
          <dgm:bulletEnabled val="1"/>
        </dgm:presLayoutVars>
      </dgm:prSet>
      <dgm:spPr/>
    </dgm:pt>
    <dgm:pt modelId="{556AB523-EFEE-4C50-A7AC-15A31599922D}" type="pres">
      <dgm:prSet presAssocID="{887EFAD5-284B-4512-A3D2-0B7B4909828C}" presName="parentText" presStyleLbl="node1" presStyleIdx="1" presStyleCnt="3">
        <dgm:presLayoutVars>
          <dgm:chMax val="0"/>
          <dgm:bulletEnabled val="1"/>
        </dgm:presLayoutVars>
      </dgm:prSet>
      <dgm:spPr/>
    </dgm:pt>
    <dgm:pt modelId="{F7CDDD0F-890B-4E78-9C7A-218AC6D03D1D}" type="pres">
      <dgm:prSet presAssocID="{887EFAD5-284B-4512-A3D2-0B7B4909828C}" presName="childText" presStyleLbl="revTx" presStyleIdx="1" presStyleCnt="3">
        <dgm:presLayoutVars>
          <dgm:bulletEnabled val="1"/>
        </dgm:presLayoutVars>
      </dgm:prSet>
      <dgm:spPr/>
    </dgm:pt>
    <dgm:pt modelId="{48C6F163-1E64-40C9-A2B0-695D6E987278}" type="pres">
      <dgm:prSet presAssocID="{3B4B02C4-119E-4496-A803-BC23CC471FAC}" presName="parentText" presStyleLbl="node1" presStyleIdx="2" presStyleCnt="3">
        <dgm:presLayoutVars>
          <dgm:chMax val="0"/>
          <dgm:bulletEnabled val="1"/>
        </dgm:presLayoutVars>
      </dgm:prSet>
      <dgm:spPr/>
    </dgm:pt>
    <dgm:pt modelId="{161DD0C3-DF62-45C7-889F-B03614648DD5}" type="pres">
      <dgm:prSet presAssocID="{3B4B02C4-119E-4496-A803-BC23CC471FAC}" presName="childText" presStyleLbl="revTx" presStyleIdx="2" presStyleCnt="3">
        <dgm:presLayoutVars>
          <dgm:bulletEnabled val="1"/>
        </dgm:presLayoutVars>
      </dgm:prSet>
      <dgm:spPr/>
    </dgm:pt>
  </dgm:ptLst>
  <dgm:cxnLst>
    <dgm:cxn modelId="{20E1862B-75FA-4994-BAFD-DBB284101A08}" type="presOf" srcId="{DFD5C00C-2B87-43A2-A04D-C1AEE61DCB31}" destId="{F7CDDD0F-890B-4E78-9C7A-218AC6D03D1D}" srcOrd="0" destOrd="0" presId="urn:microsoft.com/office/officeart/2005/8/layout/vList2"/>
    <dgm:cxn modelId="{1671072F-E34E-42E4-BE21-FA2346354F19}" type="presOf" srcId="{D6F58BEA-B5A0-489A-9BE1-FF9D757EA62A}" destId="{161DD0C3-DF62-45C7-889F-B03614648DD5}" srcOrd="0" destOrd="0" presId="urn:microsoft.com/office/officeart/2005/8/layout/vList2"/>
    <dgm:cxn modelId="{C21D4840-8212-44BA-B10E-FE6024FDF70B}" srcId="{3B4B02C4-119E-4496-A803-BC23CC471FAC}" destId="{D6F58BEA-B5A0-489A-9BE1-FF9D757EA62A}" srcOrd="0" destOrd="0" parTransId="{C7026409-9F21-4CD4-A123-174BF293C91E}" sibTransId="{F76CF8EB-8E99-478E-A28A-D6B97E26BC89}"/>
    <dgm:cxn modelId="{96EDAE5B-CE6B-424D-B1C7-21D51AAEB831}" srcId="{03B38B4A-F64F-490F-8034-1CE1590D2D15}" destId="{DB183294-9D9E-436A-9059-C1172576BEFD}" srcOrd="0" destOrd="0" parTransId="{6ED18E56-A647-40CA-A751-774A3D37605D}" sibTransId="{84DC6A60-383D-46E3-B9AB-944F82A364A6}"/>
    <dgm:cxn modelId="{8D95C349-0403-48A3-BA00-A6BF6D36B20E}" srcId="{A252C352-36F8-42AD-843D-7F8ECCC5A740}" destId="{03B38B4A-F64F-490F-8034-1CE1590D2D15}" srcOrd="0" destOrd="0" parTransId="{EF08340C-3388-46CA-8AF1-60CBA1F540B2}" sibTransId="{7F5DB581-A34C-41B0-A0F2-03992E4C17F1}"/>
    <dgm:cxn modelId="{976FA66F-D1CD-41DC-A116-5EE64E65E7C4}" type="presOf" srcId="{03B38B4A-F64F-490F-8034-1CE1590D2D15}" destId="{F6691956-9328-48E4-83EF-76B49F9EA683}" srcOrd="0" destOrd="0" presId="urn:microsoft.com/office/officeart/2005/8/layout/vList2"/>
    <dgm:cxn modelId="{C846DA7D-52A2-40E4-AA6D-86EC592F35DF}" type="presOf" srcId="{3B4B02C4-119E-4496-A803-BC23CC471FAC}" destId="{48C6F163-1E64-40C9-A2B0-695D6E987278}" srcOrd="0" destOrd="0" presId="urn:microsoft.com/office/officeart/2005/8/layout/vList2"/>
    <dgm:cxn modelId="{9FF1F69F-8D13-4DC2-B959-52162DA1F313}" srcId="{887EFAD5-284B-4512-A3D2-0B7B4909828C}" destId="{DFD5C00C-2B87-43A2-A04D-C1AEE61DCB31}" srcOrd="0" destOrd="0" parTransId="{AE3C1D0E-B074-4DAC-9A6B-15C9DBC85C9A}" sibTransId="{B5816422-572C-40C7-8B20-7F1C5E3FB2D8}"/>
    <dgm:cxn modelId="{F0A28ABD-1365-48BC-9A45-4DAED46FE67B}" srcId="{A252C352-36F8-42AD-843D-7F8ECCC5A740}" destId="{3B4B02C4-119E-4496-A803-BC23CC471FAC}" srcOrd="2" destOrd="0" parTransId="{AA09EA79-735D-48DA-8F30-9E0F2D02E942}" sibTransId="{1582D2CC-9874-443A-AAC7-FB73EFBC6E11}"/>
    <dgm:cxn modelId="{FDE0B3C1-7D62-4543-86A7-9633B4DB554A}" srcId="{A252C352-36F8-42AD-843D-7F8ECCC5A740}" destId="{887EFAD5-284B-4512-A3D2-0B7B4909828C}" srcOrd="1" destOrd="0" parTransId="{9F70F679-CA5E-4786-9BD3-990BB97A4059}" sibTransId="{884DEF59-7C86-4217-BFB2-F22F225D4B84}"/>
    <dgm:cxn modelId="{655BA8DC-1688-4BD8-B511-FC0889D7E694}" type="presOf" srcId="{887EFAD5-284B-4512-A3D2-0B7B4909828C}" destId="{556AB523-EFEE-4C50-A7AC-15A31599922D}" srcOrd="0" destOrd="0" presId="urn:microsoft.com/office/officeart/2005/8/layout/vList2"/>
    <dgm:cxn modelId="{D34211E5-6618-4E50-9088-FE7B331D6DFC}" type="presOf" srcId="{A252C352-36F8-42AD-843D-7F8ECCC5A740}" destId="{167DAB2B-C36A-4200-8325-4CC45B68011B}" srcOrd="0" destOrd="0" presId="urn:microsoft.com/office/officeart/2005/8/layout/vList2"/>
    <dgm:cxn modelId="{DED7B2E8-E423-40E1-85C3-1BCB03DED23A}" type="presOf" srcId="{DB183294-9D9E-436A-9059-C1172576BEFD}" destId="{54B86A8F-A0E9-4A80-96E9-B07A2C6273A4}" srcOrd="0" destOrd="0" presId="urn:microsoft.com/office/officeart/2005/8/layout/vList2"/>
    <dgm:cxn modelId="{DE4EA173-E649-45B8-952C-BF59D8B2E22E}" type="presParOf" srcId="{167DAB2B-C36A-4200-8325-4CC45B68011B}" destId="{F6691956-9328-48E4-83EF-76B49F9EA683}" srcOrd="0" destOrd="0" presId="urn:microsoft.com/office/officeart/2005/8/layout/vList2"/>
    <dgm:cxn modelId="{B7B52ED6-1190-4870-800A-260389099ABD}" type="presParOf" srcId="{167DAB2B-C36A-4200-8325-4CC45B68011B}" destId="{54B86A8F-A0E9-4A80-96E9-B07A2C6273A4}" srcOrd="1" destOrd="0" presId="urn:microsoft.com/office/officeart/2005/8/layout/vList2"/>
    <dgm:cxn modelId="{8436F94E-62CD-4410-A426-11BF09E9D217}" type="presParOf" srcId="{167DAB2B-C36A-4200-8325-4CC45B68011B}" destId="{556AB523-EFEE-4C50-A7AC-15A31599922D}" srcOrd="2" destOrd="0" presId="urn:microsoft.com/office/officeart/2005/8/layout/vList2"/>
    <dgm:cxn modelId="{1377B2EF-1AB9-4404-AECE-0DBD45D4F941}" type="presParOf" srcId="{167DAB2B-C36A-4200-8325-4CC45B68011B}" destId="{F7CDDD0F-890B-4E78-9C7A-218AC6D03D1D}" srcOrd="3" destOrd="0" presId="urn:microsoft.com/office/officeart/2005/8/layout/vList2"/>
    <dgm:cxn modelId="{D87E8027-7FD1-4416-9F8A-FD703A2F90F8}" type="presParOf" srcId="{167DAB2B-C36A-4200-8325-4CC45B68011B}" destId="{48C6F163-1E64-40C9-A2B0-695D6E987278}" srcOrd="4" destOrd="0" presId="urn:microsoft.com/office/officeart/2005/8/layout/vList2"/>
    <dgm:cxn modelId="{0E49A569-58C1-4DAC-8D6D-AD48C3D04795}" type="presParOf" srcId="{167DAB2B-C36A-4200-8325-4CC45B68011B}" destId="{161DD0C3-DF62-45C7-889F-B03614648DD5}"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52C352-36F8-42AD-843D-7F8ECCC5A7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3B38B4A-F64F-490F-8034-1CE1590D2D15}">
      <dgm:prSet phldrT="[文本]"/>
      <dgm:spPr/>
      <dgm:t>
        <a:bodyPr/>
        <a:lstStyle/>
        <a:p>
          <a:r>
            <a:rPr lang="zh-CN" altLang="en-US" dirty="0"/>
            <a:t>后代选择器</a:t>
          </a:r>
        </a:p>
      </dgm:t>
    </dgm:pt>
    <dgm:pt modelId="{EF08340C-3388-46CA-8AF1-60CBA1F540B2}" type="parTrans" cxnId="{8D95C349-0403-48A3-BA00-A6BF6D36B20E}">
      <dgm:prSet/>
      <dgm:spPr/>
      <dgm:t>
        <a:bodyPr/>
        <a:lstStyle/>
        <a:p>
          <a:endParaRPr lang="zh-CN" altLang="en-US"/>
        </a:p>
      </dgm:t>
    </dgm:pt>
    <dgm:pt modelId="{7F5DB581-A34C-41B0-A0F2-03992E4C17F1}" type="sibTrans" cxnId="{8D95C349-0403-48A3-BA00-A6BF6D36B20E}">
      <dgm:prSet/>
      <dgm:spPr/>
      <dgm:t>
        <a:bodyPr/>
        <a:lstStyle/>
        <a:p>
          <a:endParaRPr lang="zh-CN" altLang="en-US"/>
        </a:p>
      </dgm:t>
    </dgm:pt>
    <dgm:pt modelId="{521308D6-E1B6-46D9-986F-9412C5153E4A}">
      <dgm:prSet/>
      <dgm:spPr/>
      <dgm:t>
        <a:bodyPr/>
        <a:lstStyle/>
        <a:p>
          <a:r>
            <a:rPr lang="zh-CN" altLang="en-US" dirty="0"/>
            <a:t>子元素选择器</a:t>
          </a:r>
        </a:p>
      </dgm:t>
    </dgm:pt>
    <dgm:pt modelId="{E70DB6F1-E6CD-4C71-82D7-FB2F13E10C68}" type="parTrans" cxnId="{90ADF333-F495-4C62-95A1-BFE2F309F02B}">
      <dgm:prSet/>
      <dgm:spPr/>
      <dgm:t>
        <a:bodyPr/>
        <a:lstStyle/>
        <a:p>
          <a:endParaRPr lang="zh-CN" altLang="en-US"/>
        </a:p>
      </dgm:t>
    </dgm:pt>
    <dgm:pt modelId="{A8C90E3D-8AC2-420E-95FD-CA7483CF5EAA}" type="sibTrans" cxnId="{90ADF333-F495-4C62-95A1-BFE2F309F02B}">
      <dgm:prSet/>
      <dgm:spPr/>
      <dgm:t>
        <a:bodyPr/>
        <a:lstStyle/>
        <a:p>
          <a:endParaRPr lang="zh-CN" altLang="en-US"/>
        </a:p>
      </dgm:t>
    </dgm:pt>
    <dgm:pt modelId="{0A262381-C977-4697-A750-B698A72EEF99}">
      <dgm:prSet/>
      <dgm:spPr/>
      <dgm:t>
        <a:bodyPr/>
        <a:lstStyle/>
        <a:p>
          <a:r>
            <a:rPr lang="zh-CN" altLang="en-US" dirty="0"/>
            <a:t>相邻兄弟选择器</a:t>
          </a:r>
        </a:p>
      </dgm:t>
    </dgm:pt>
    <dgm:pt modelId="{AF5638E7-88E2-4A84-97FB-860A78E62461}" type="parTrans" cxnId="{51E61FB4-80C7-4601-8975-AE8E5EB3F30A}">
      <dgm:prSet/>
      <dgm:spPr/>
      <dgm:t>
        <a:bodyPr/>
        <a:lstStyle/>
        <a:p>
          <a:endParaRPr lang="zh-CN" altLang="en-US"/>
        </a:p>
      </dgm:t>
    </dgm:pt>
    <dgm:pt modelId="{6948049A-2F00-4605-8140-63D8D9918744}" type="sibTrans" cxnId="{51E61FB4-80C7-4601-8975-AE8E5EB3F30A}">
      <dgm:prSet/>
      <dgm:spPr/>
      <dgm:t>
        <a:bodyPr/>
        <a:lstStyle/>
        <a:p>
          <a:endParaRPr lang="zh-CN" altLang="en-US"/>
        </a:p>
      </dgm:t>
    </dgm:pt>
    <dgm:pt modelId="{2037B054-0786-471C-9FD3-CC9C3CEE8488}">
      <dgm:prSet/>
      <dgm:spPr/>
      <dgm:t>
        <a:bodyPr/>
        <a:lstStyle/>
        <a:p>
          <a:r>
            <a:rPr lang="zh-CN" altLang="en-US" dirty="0"/>
            <a:t>一般兄弟选择器</a:t>
          </a:r>
        </a:p>
      </dgm:t>
    </dgm:pt>
    <dgm:pt modelId="{C2F0283A-173A-4BA9-A2C1-110C98C79A28}" type="parTrans" cxnId="{4061DDC6-5086-46C0-B752-238A859792A3}">
      <dgm:prSet/>
      <dgm:spPr/>
      <dgm:t>
        <a:bodyPr/>
        <a:lstStyle/>
        <a:p>
          <a:endParaRPr lang="zh-CN" altLang="en-US"/>
        </a:p>
      </dgm:t>
    </dgm:pt>
    <dgm:pt modelId="{66D39DD8-D887-4450-B01D-DA25A81E1F57}" type="sibTrans" cxnId="{4061DDC6-5086-46C0-B752-238A859792A3}">
      <dgm:prSet/>
      <dgm:spPr/>
      <dgm:t>
        <a:bodyPr/>
        <a:lstStyle/>
        <a:p>
          <a:endParaRPr lang="zh-CN" altLang="en-US"/>
        </a:p>
      </dgm:t>
    </dgm:pt>
    <dgm:pt modelId="{EB049AD3-4281-40D1-B25E-329114E29D63}">
      <dgm:prSet phldrT="[文本]" custT="1"/>
      <dgm:spPr/>
      <dgm:t>
        <a:bodyPr/>
        <a:lstStyle/>
        <a:p>
          <a:r>
            <a:rPr lang="zh-CN" altLang="en-US" sz="1200" dirty="0"/>
            <a:t>用空格分隔两个选择器，表示第一个选择器后代中满足第二个选择器条件的元素。</a:t>
          </a:r>
        </a:p>
      </dgm:t>
    </dgm:pt>
    <dgm:pt modelId="{F8206685-4B5E-4679-88AE-B20C6139E666}" type="parTrans" cxnId="{16993DD2-260B-4735-86F3-A5EF3EAB432C}">
      <dgm:prSet/>
      <dgm:spPr/>
      <dgm:t>
        <a:bodyPr/>
        <a:lstStyle/>
        <a:p>
          <a:endParaRPr lang="zh-CN" altLang="en-US"/>
        </a:p>
      </dgm:t>
    </dgm:pt>
    <dgm:pt modelId="{3540FE92-78FB-4B6D-8315-08C31F3A8AA8}" type="sibTrans" cxnId="{16993DD2-260B-4735-86F3-A5EF3EAB432C}">
      <dgm:prSet/>
      <dgm:spPr/>
      <dgm:t>
        <a:bodyPr/>
        <a:lstStyle/>
        <a:p>
          <a:endParaRPr lang="zh-CN" altLang="en-US"/>
        </a:p>
      </dgm:t>
    </dgm:pt>
    <dgm:pt modelId="{77E9A0EE-F80E-4764-B0DE-EB799FEA3835}">
      <dgm:prSet custT="1"/>
      <dgm:spPr/>
      <dgm:t>
        <a:bodyPr/>
        <a:lstStyle/>
        <a:p>
          <a:r>
            <a:rPr lang="zh-CN" altLang="en-US" sz="1200" dirty="0"/>
            <a:t>用大于号（</a:t>
          </a:r>
          <a:r>
            <a:rPr lang="en-US" altLang="en-US" sz="1200" dirty="0"/>
            <a:t>&gt;</a:t>
          </a:r>
          <a:r>
            <a:rPr lang="zh-CN" altLang="en-US" sz="1200" dirty="0"/>
            <a:t>）分隔两个选择器，表示第一个选择器的直接子元素中满足第二个选择器条件的元素。</a:t>
          </a:r>
        </a:p>
      </dgm:t>
    </dgm:pt>
    <dgm:pt modelId="{E4C52D87-4573-435B-9CD1-DC917840BE79}" type="parTrans" cxnId="{764D9222-3DFC-4851-8137-E1737FC046EE}">
      <dgm:prSet/>
      <dgm:spPr/>
      <dgm:t>
        <a:bodyPr/>
        <a:lstStyle/>
        <a:p>
          <a:endParaRPr lang="zh-CN" altLang="en-US"/>
        </a:p>
      </dgm:t>
    </dgm:pt>
    <dgm:pt modelId="{CC606134-A81C-446E-8377-187DC96F7567}" type="sibTrans" cxnId="{764D9222-3DFC-4851-8137-E1737FC046EE}">
      <dgm:prSet/>
      <dgm:spPr/>
      <dgm:t>
        <a:bodyPr/>
        <a:lstStyle/>
        <a:p>
          <a:endParaRPr lang="zh-CN" altLang="en-US"/>
        </a:p>
      </dgm:t>
    </dgm:pt>
    <dgm:pt modelId="{AABCF800-77AA-4E55-AA57-3E9B17512510}">
      <dgm:prSet custT="1"/>
      <dgm:spPr/>
      <dgm:t>
        <a:bodyPr/>
        <a:lstStyle/>
        <a:p>
          <a:r>
            <a:rPr lang="zh-CN" altLang="en-US" sz="1200" dirty="0"/>
            <a:t>用加号（</a:t>
          </a:r>
          <a:r>
            <a:rPr lang="en-US" altLang="en-US" sz="1200" dirty="0"/>
            <a:t>+</a:t>
          </a:r>
          <a:r>
            <a:rPr lang="zh-CN" altLang="en-US" sz="1200" dirty="0"/>
            <a:t>）分隔两个选择器，表示紧跟在一个元素之后且满足第二个选择器条件的同级元素。</a:t>
          </a:r>
        </a:p>
      </dgm:t>
    </dgm:pt>
    <dgm:pt modelId="{DC04B685-27F1-472B-9A37-29D236C9F5C2}" type="parTrans" cxnId="{C14DF1A0-9CCC-4AAC-88A7-C39C51F27355}">
      <dgm:prSet/>
      <dgm:spPr/>
      <dgm:t>
        <a:bodyPr/>
        <a:lstStyle/>
        <a:p>
          <a:endParaRPr lang="zh-CN" altLang="en-US"/>
        </a:p>
      </dgm:t>
    </dgm:pt>
    <dgm:pt modelId="{9A7B655E-A585-4FC4-8F43-8A3F211AF3E8}" type="sibTrans" cxnId="{C14DF1A0-9CCC-4AAC-88A7-C39C51F27355}">
      <dgm:prSet/>
      <dgm:spPr/>
      <dgm:t>
        <a:bodyPr/>
        <a:lstStyle/>
        <a:p>
          <a:endParaRPr lang="zh-CN" altLang="en-US"/>
        </a:p>
      </dgm:t>
    </dgm:pt>
    <dgm:pt modelId="{8EC6AE75-2EDB-4BC8-A2D3-C83135565367}">
      <dgm:prSet custT="1"/>
      <dgm:spPr/>
      <dgm:t>
        <a:bodyPr/>
        <a:lstStyle/>
        <a:p>
          <a:r>
            <a:rPr lang="zh-CN" altLang="en-US" sz="1200" dirty="0"/>
            <a:t>用波浪线（</a:t>
          </a:r>
          <a:r>
            <a:rPr lang="en-US" altLang="en-US" sz="1200" dirty="0"/>
            <a:t>~</a:t>
          </a:r>
          <a:r>
            <a:rPr lang="zh-CN" altLang="en-US" sz="1200" dirty="0"/>
            <a:t>）分隔两个选择器，表示紧跟在一个元素之后的所有满足第二个选择器条件的同级元素。</a:t>
          </a:r>
        </a:p>
      </dgm:t>
    </dgm:pt>
    <dgm:pt modelId="{6493A751-001E-4CDB-8D8B-E205F15A8C8C}" type="parTrans" cxnId="{C83DD637-A205-4774-BED3-547C90228E6F}">
      <dgm:prSet/>
      <dgm:spPr/>
      <dgm:t>
        <a:bodyPr/>
        <a:lstStyle/>
        <a:p>
          <a:endParaRPr lang="zh-CN" altLang="en-US"/>
        </a:p>
      </dgm:t>
    </dgm:pt>
    <dgm:pt modelId="{DE3D6A04-3810-4FDE-80AB-6735E4407F13}" type="sibTrans" cxnId="{C83DD637-A205-4774-BED3-547C90228E6F}">
      <dgm:prSet/>
      <dgm:spPr/>
      <dgm:t>
        <a:bodyPr/>
        <a:lstStyle/>
        <a:p>
          <a:endParaRPr lang="zh-CN" altLang="en-US"/>
        </a:p>
      </dgm:t>
    </dgm:pt>
    <dgm:pt modelId="{167DAB2B-C36A-4200-8325-4CC45B68011B}" type="pres">
      <dgm:prSet presAssocID="{A252C352-36F8-42AD-843D-7F8ECCC5A740}" presName="linear" presStyleCnt="0">
        <dgm:presLayoutVars>
          <dgm:animLvl val="lvl"/>
          <dgm:resizeHandles val="exact"/>
        </dgm:presLayoutVars>
      </dgm:prSet>
      <dgm:spPr/>
    </dgm:pt>
    <dgm:pt modelId="{F6691956-9328-48E4-83EF-76B49F9EA683}" type="pres">
      <dgm:prSet presAssocID="{03B38B4A-F64F-490F-8034-1CE1590D2D15}" presName="parentText" presStyleLbl="node1" presStyleIdx="0" presStyleCnt="4">
        <dgm:presLayoutVars>
          <dgm:chMax val="0"/>
          <dgm:bulletEnabled val="1"/>
        </dgm:presLayoutVars>
      </dgm:prSet>
      <dgm:spPr/>
    </dgm:pt>
    <dgm:pt modelId="{FC336037-60FD-4E9A-A3FD-033441212940}" type="pres">
      <dgm:prSet presAssocID="{03B38B4A-F64F-490F-8034-1CE1590D2D15}" presName="childText" presStyleLbl="revTx" presStyleIdx="0" presStyleCnt="4" custLinFactNeighborY="2006">
        <dgm:presLayoutVars>
          <dgm:bulletEnabled val="1"/>
        </dgm:presLayoutVars>
      </dgm:prSet>
      <dgm:spPr/>
    </dgm:pt>
    <dgm:pt modelId="{EC3978FE-17BD-4260-AC1C-BB8013859342}" type="pres">
      <dgm:prSet presAssocID="{521308D6-E1B6-46D9-986F-9412C5153E4A}" presName="parentText" presStyleLbl="node1" presStyleIdx="1" presStyleCnt="4">
        <dgm:presLayoutVars>
          <dgm:chMax val="0"/>
          <dgm:bulletEnabled val="1"/>
        </dgm:presLayoutVars>
      </dgm:prSet>
      <dgm:spPr/>
    </dgm:pt>
    <dgm:pt modelId="{540B3CC4-EEE7-49EE-91FC-6F7FA9845B6A}" type="pres">
      <dgm:prSet presAssocID="{521308D6-E1B6-46D9-986F-9412C5153E4A}" presName="childText" presStyleLbl="revTx" presStyleIdx="1" presStyleCnt="4" custLinFactNeighborY="2006">
        <dgm:presLayoutVars>
          <dgm:bulletEnabled val="1"/>
        </dgm:presLayoutVars>
      </dgm:prSet>
      <dgm:spPr/>
    </dgm:pt>
    <dgm:pt modelId="{2AFF0FF0-5532-4C48-BB36-0D9A89B359C3}" type="pres">
      <dgm:prSet presAssocID="{0A262381-C977-4697-A750-B698A72EEF99}" presName="parentText" presStyleLbl="node1" presStyleIdx="2" presStyleCnt="4">
        <dgm:presLayoutVars>
          <dgm:chMax val="0"/>
          <dgm:bulletEnabled val="1"/>
        </dgm:presLayoutVars>
      </dgm:prSet>
      <dgm:spPr/>
    </dgm:pt>
    <dgm:pt modelId="{F4EE9FA5-AFA6-4A07-B869-4DCC35E2BBFA}" type="pres">
      <dgm:prSet presAssocID="{0A262381-C977-4697-A750-B698A72EEF99}" presName="childText" presStyleLbl="revTx" presStyleIdx="2" presStyleCnt="4" custLinFactNeighborY="2006">
        <dgm:presLayoutVars>
          <dgm:bulletEnabled val="1"/>
        </dgm:presLayoutVars>
      </dgm:prSet>
      <dgm:spPr/>
    </dgm:pt>
    <dgm:pt modelId="{858D3683-A2DB-41B4-9029-2CE18E9C268B}" type="pres">
      <dgm:prSet presAssocID="{2037B054-0786-471C-9FD3-CC9C3CEE8488}" presName="parentText" presStyleLbl="node1" presStyleIdx="3" presStyleCnt="4">
        <dgm:presLayoutVars>
          <dgm:chMax val="0"/>
          <dgm:bulletEnabled val="1"/>
        </dgm:presLayoutVars>
      </dgm:prSet>
      <dgm:spPr/>
    </dgm:pt>
    <dgm:pt modelId="{1E4069DC-AF2A-4458-B61F-DD0F2DF6A0F3}" type="pres">
      <dgm:prSet presAssocID="{2037B054-0786-471C-9FD3-CC9C3CEE8488}" presName="childText" presStyleLbl="revTx" presStyleIdx="3" presStyleCnt="4" custLinFactNeighborY="2006">
        <dgm:presLayoutVars>
          <dgm:bulletEnabled val="1"/>
        </dgm:presLayoutVars>
      </dgm:prSet>
      <dgm:spPr/>
    </dgm:pt>
  </dgm:ptLst>
  <dgm:cxnLst>
    <dgm:cxn modelId="{764D9222-3DFC-4851-8137-E1737FC046EE}" srcId="{521308D6-E1B6-46D9-986F-9412C5153E4A}" destId="{77E9A0EE-F80E-4764-B0DE-EB799FEA3835}" srcOrd="0" destOrd="0" parTransId="{E4C52D87-4573-435B-9CD1-DC917840BE79}" sibTransId="{CC606134-A81C-446E-8377-187DC96F7567}"/>
    <dgm:cxn modelId="{24F44A28-38DC-4A3C-B2B1-629F6E44E774}" type="presOf" srcId="{77E9A0EE-F80E-4764-B0DE-EB799FEA3835}" destId="{540B3CC4-EEE7-49EE-91FC-6F7FA9845B6A}" srcOrd="0" destOrd="0" presId="urn:microsoft.com/office/officeart/2005/8/layout/vList2"/>
    <dgm:cxn modelId="{90ADF333-F495-4C62-95A1-BFE2F309F02B}" srcId="{A252C352-36F8-42AD-843D-7F8ECCC5A740}" destId="{521308D6-E1B6-46D9-986F-9412C5153E4A}" srcOrd="1" destOrd="0" parTransId="{E70DB6F1-E6CD-4C71-82D7-FB2F13E10C68}" sibTransId="{A8C90E3D-8AC2-420E-95FD-CA7483CF5EAA}"/>
    <dgm:cxn modelId="{B6A8A635-AE00-458D-90D7-BCD3038B91F2}" type="presOf" srcId="{8EC6AE75-2EDB-4BC8-A2D3-C83135565367}" destId="{1E4069DC-AF2A-4458-B61F-DD0F2DF6A0F3}" srcOrd="0" destOrd="0" presId="urn:microsoft.com/office/officeart/2005/8/layout/vList2"/>
    <dgm:cxn modelId="{C83DD637-A205-4774-BED3-547C90228E6F}" srcId="{2037B054-0786-471C-9FD3-CC9C3CEE8488}" destId="{8EC6AE75-2EDB-4BC8-A2D3-C83135565367}" srcOrd="0" destOrd="0" parTransId="{6493A751-001E-4CDB-8D8B-E205F15A8C8C}" sibTransId="{DE3D6A04-3810-4FDE-80AB-6735E4407F13}"/>
    <dgm:cxn modelId="{8EC1083E-361D-454E-9BB5-20863F93D1D9}" type="presOf" srcId="{AABCF800-77AA-4E55-AA57-3E9B17512510}" destId="{F4EE9FA5-AFA6-4A07-B869-4DCC35E2BBFA}" srcOrd="0" destOrd="0" presId="urn:microsoft.com/office/officeart/2005/8/layout/vList2"/>
    <dgm:cxn modelId="{8D95C349-0403-48A3-BA00-A6BF6D36B20E}" srcId="{A252C352-36F8-42AD-843D-7F8ECCC5A740}" destId="{03B38B4A-F64F-490F-8034-1CE1590D2D15}" srcOrd="0" destOrd="0" parTransId="{EF08340C-3388-46CA-8AF1-60CBA1F540B2}" sibTransId="{7F5DB581-A34C-41B0-A0F2-03992E4C17F1}"/>
    <dgm:cxn modelId="{976FA66F-D1CD-41DC-A116-5EE64E65E7C4}" type="presOf" srcId="{03B38B4A-F64F-490F-8034-1CE1590D2D15}" destId="{F6691956-9328-48E4-83EF-76B49F9EA683}" srcOrd="0" destOrd="0" presId="urn:microsoft.com/office/officeart/2005/8/layout/vList2"/>
    <dgm:cxn modelId="{A9DCD188-550B-42A7-9EEB-9B4970F92A17}" type="presOf" srcId="{EB049AD3-4281-40D1-B25E-329114E29D63}" destId="{FC336037-60FD-4E9A-A3FD-033441212940}" srcOrd="0" destOrd="0" presId="urn:microsoft.com/office/officeart/2005/8/layout/vList2"/>
    <dgm:cxn modelId="{C14DF1A0-9CCC-4AAC-88A7-C39C51F27355}" srcId="{0A262381-C977-4697-A750-B698A72EEF99}" destId="{AABCF800-77AA-4E55-AA57-3E9B17512510}" srcOrd="0" destOrd="0" parTransId="{DC04B685-27F1-472B-9A37-29D236C9F5C2}" sibTransId="{9A7B655E-A585-4FC4-8F43-8A3F211AF3E8}"/>
    <dgm:cxn modelId="{51E61FB4-80C7-4601-8975-AE8E5EB3F30A}" srcId="{A252C352-36F8-42AD-843D-7F8ECCC5A740}" destId="{0A262381-C977-4697-A750-B698A72EEF99}" srcOrd="2" destOrd="0" parTransId="{AF5638E7-88E2-4A84-97FB-860A78E62461}" sibTransId="{6948049A-2F00-4605-8140-63D8D9918744}"/>
    <dgm:cxn modelId="{6B648BBC-E8CD-456D-8419-4FA3B51254E1}" type="presOf" srcId="{0A262381-C977-4697-A750-B698A72EEF99}" destId="{2AFF0FF0-5532-4C48-BB36-0D9A89B359C3}" srcOrd="0" destOrd="0" presId="urn:microsoft.com/office/officeart/2005/8/layout/vList2"/>
    <dgm:cxn modelId="{4061DDC6-5086-46C0-B752-238A859792A3}" srcId="{A252C352-36F8-42AD-843D-7F8ECCC5A740}" destId="{2037B054-0786-471C-9FD3-CC9C3CEE8488}" srcOrd="3" destOrd="0" parTransId="{C2F0283A-173A-4BA9-A2C1-110C98C79A28}" sibTransId="{66D39DD8-D887-4450-B01D-DA25A81E1F57}"/>
    <dgm:cxn modelId="{82C07BCE-5E20-4304-823E-D60574E52506}" type="presOf" srcId="{521308D6-E1B6-46D9-986F-9412C5153E4A}" destId="{EC3978FE-17BD-4260-AC1C-BB8013859342}" srcOrd="0" destOrd="0" presId="urn:microsoft.com/office/officeart/2005/8/layout/vList2"/>
    <dgm:cxn modelId="{16993DD2-260B-4735-86F3-A5EF3EAB432C}" srcId="{03B38B4A-F64F-490F-8034-1CE1590D2D15}" destId="{EB049AD3-4281-40D1-B25E-329114E29D63}" srcOrd="0" destOrd="0" parTransId="{F8206685-4B5E-4679-88AE-B20C6139E666}" sibTransId="{3540FE92-78FB-4B6D-8315-08C31F3A8AA8}"/>
    <dgm:cxn modelId="{9DED81DA-5E85-4D7D-8420-6A39712C1F0E}" type="presOf" srcId="{2037B054-0786-471C-9FD3-CC9C3CEE8488}" destId="{858D3683-A2DB-41B4-9029-2CE18E9C268B}" srcOrd="0" destOrd="0" presId="urn:microsoft.com/office/officeart/2005/8/layout/vList2"/>
    <dgm:cxn modelId="{D34211E5-6618-4E50-9088-FE7B331D6DFC}" type="presOf" srcId="{A252C352-36F8-42AD-843D-7F8ECCC5A740}" destId="{167DAB2B-C36A-4200-8325-4CC45B68011B}" srcOrd="0" destOrd="0" presId="urn:microsoft.com/office/officeart/2005/8/layout/vList2"/>
    <dgm:cxn modelId="{DE4EA173-E649-45B8-952C-BF59D8B2E22E}" type="presParOf" srcId="{167DAB2B-C36A-4200-8325-4CC45B68011B}" destId="{F6691956-9328-48E4-83EF-76B49F9EA683}" srcOrd="0" destOrd="0" presId="urn:microsoft.com/office/officeart/2005/8/layout/vList2"/>
    <dgm:cxn modelId="{FBE0ADCE-5133-4101-9A00-DA00F6578BF7}" type="presParOf" srcId="{167DAB2B-C36A-4200-8325-4CC45B68011B}" destId="{FC336037-60FD-4E9A-A3FD-033441212940}" srcOrd="1" destOrd="0" presId="urn:microsoft.com/office/officeart/2005/8/layout/vList2"/>
    <dgm:cxn modelId="{0B4FBFED-6497-43CE-8AE4-9DF48352FBEB}" type="presParOf" srcId="{167DAB2B-C36A-4200-8325-4CC45B68011B}" destId="{EC3978FE-17BD-4260-AC1C-BB8013859342}" srcOrd="2" destOrd="0" presId="urn:microsoft.com/office/officeart/2005/8/layout/vList2"/>
    <dgm:cxn modelId="{0C3CD646-4F73-4041-9111-D5C8B7697890}" type="presParOf" srcId="{167DAB2B-C36A-4200-8325-4CC45B68011B}" destId="{540B3CC4-EEE7-49EE-91FC-6F7FA9845B6A}" srcOrd="3" destOrd="0" presId="urn:microsoft.com/office/officeart/2005/8/layout/vList2"/>
    <dgm:cxn modelId="{3BBAD30C-E2FC-4401-9922-02282B974374}" type="presParOf" srcId="{167DAB2B-C36A-4200-8325-4CC45B68011B}" destId="{2AFF0FF0-5532-4C48-BB36-0D9A89B359C3}" srcOrd="4" destOrd="0" presId="urn:microsoft.com/office/officeart/2005/8/layout/vList2"/>
    <dgm:cxn modelId="{559CB4A9-BC06-4583-A061-75ED7BA25C94}" type="presParOf" srcId="{167DAB2B-C36A-4200-8325-4CC45B68011B}" destId="{F4EE9FA5-AFA6-4A07-B869-4DCC35E2BBFA}" srcOrd="5" destOrd="0" presId="urn:microsoft.com/office/officeart/2005/8/layout/vList2"/>
    <dgm:cxn modelId="{A6F3492E-6C8D-45DA-842D-5CE244EB3F6A}" type="presParOf" srcId="{167DAB2B-C36A-4200-8325-4CC45B68011B}" destId="{858D3683-A2DB-41B4-9029-2CE18E9C268B}" srcOrd="6" destOrd="0" presId="urn:microsoft.com/office/officeart/2005/8/layout/vList2"/>
    <dgm:cxn modelId="{B83BFD3A-53C0-40F5-AAD8-66571CD65623}" type="presParOf" srcId="{167DAB2B-C36A-4200-8325-4CC45B68011B}" destId="{1E4069DC-AF2A-4458-B61F-DD0F2DF6A0F3}" srcOrd="7"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900637-8728-46C1-B04C-3132194EF3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zh-CN" altLang="en-US" sz="1400" dirty="0"/>
            <a:t>存在属性选择器（</a:t>
          </a:r>
          <a:r>
            <a:rPr lang="en-US" altLang="en-US" sz="1400" dirty="0"/>
            <a:t>[</a:t>
          </a:r>
          <a:r>
            <a:rPr lang="en-US" altLang="en-US" sz="1400" dirty="0" err="1"/>
            <a:t>attr</a:t>
          </a:r>
          <a:r>
            <a:rPr lang="en-US" altLang="en-US" sz="1400" dirty="0"/>
            <a:t>]</a:t>
          </a:r>
          <a:r>
            <a:rPr lang="zh-CN" altLang="en-US" sz="1400" dirty="0"/>
            <a:t>）：该选择器匹配所有具有指定属性（无论其值为何）的元素。</a:t>
          </a:r>
        </a:p>
      </dgm:t>
    </dgm:pt>
    <dgm:pt modelId="{50744A0D-63C4-4848-925F-BC622B9AF550}" type="parTrans" cxnId="{6F912F43-7C91-4DF6-907E-FDD69C8A1D61}">
      <dgm:prSet/>
      <dgm:spPr/>
      <dgm:t>
        <a:bodyPr/>
        <a:lstStyle/>
        <a:p>
          <a:endParaRPr lang="zh-CN" altLang="en-US" sz="1600"/>
        </a:p>
      </dgm:t>
    </dgm:pt>
    <dgm:pt modelId="{429704EA-A3F8-4405-B00F-67255BBFC5BD}" type="sibTrans" cxnId="{6F912F43-7C91-4DF6-907E-FDD69C8A1D61}">
      <dgm:prSet/>
      <dgm:spPr/>
      <dgm:t>
        <a:bodyPr/>
        <a:lstStyle/>
        <a:p>
          <a:endParaRPr lang="zh-CN" altLang="en-US" sz="1600"/>
        </a:p>
      </dgm:t>
    </dgm:pt>
    <dgm:pt modelId="{3AEEA042-9FD1-4D3C-8FD4-0233502AFB52}">
      <dgm:prSet custT="1"/>
      <dgm:spPr/>
      <dgm:t>
        <a:bodyPr/>
        <a:lstStyle/>
        <a:p>
          <a:r>
            <a:rPr lang="zh-CN" altLang="en-US" sz="1400" dirty="0"/>
            <a:t>具体属性值选择器（</a:t>
          </a:r>
          <a:r>
            <a:rPr lang="en-US" altLang="en-US" sz="1400" dirty="0"/>
            <a:t>[attr="value"]</a:t>
          </a:r>
          <a:r>
            <a:rPr lang="zh-CN" altLang="en-US" sz="1400" dirty="0"/>
            <a:t>）：匹配特定属性值的元素。</a:t>
          </a:r>
        </a:p>
      </dgm:t>
    </dgm:pt>
    <dgm:pt modelId="{B00F0964-8018-45AF-A373-D1673B610CF8}" type="parTrans" cxnId="{5BFFB233-F4C6-4C41-912A-AF5E97368218}">
      <dgm:prSet/>
      <dgm:spPr/>
      <dgm:t>
        <a:bodyPr/>
        <a:lstStyle/>
        <a:p>
          <a:endParaRPr lang="zh-CN" altLang="en-US" sz="1600"/>
        </a:p>
      </dgm:t>
    </dgm:pt>
    <dgm:pt modelId="{2EBF7267-AC13-4D2A-AE71-9BF9C77D8439}" type="sibTrans" cxnId="{5BFFB233-F4C6-4C41-912A-AF5E97368218}">
      <dgm:prSet/>
      <dgm:spPr/>
      <dgm:t>
        <a:bodyPr/>
        <a:lstStyle/>
        <a:p>
          <a:endParaRPr lang="zh-CN" altLang="en-US" sz="1600"/>
        </a:p>
      </dgm:t>
    </dgm:pt>
    <dgm:pt modelId="{4104C227-21B6-4A32-9496-0ED74095C6B8}">
      <dgm:prSet custT="1"/>
      <dgm:spPr/>
      <dgm:t>
        <a:bodyPr/>
        <a:lstStyle/>
        <a:p>
          <a:r>
            <a:rPr lang="zh-CN" altLang="en-US" sz="1400" dirty="0"/>
            <a:t>以指定字符串开头的选择器（</a:t>
          </a:r>
          <a:r>
            <a:rPr lang="en-US" altLang="en-US" sz="1400" dirty="0"/>
            <a:t>[attr^="value"]</a:t>
          </a:r>
          <a:r>
            <a:rPr lang="zh-CN" altLang="en-US" sz="1400" dirty="0"/>
            <a:t>）：匹配属性值以特定字符串开头的元素。</a:t>
          </a:r>
        </a:p>
      </dgm:t>
    </dgm:pt>
    <dgm:pt modelId="{8C2A35AF-70E7-48B2-9B77-52004852D17F}" type="parTrans" cxnId="{3FC4565A-00F1-41A9-8B02-1B0345F17284}">
      <dgm:prSet/>
      <dgm:spPr/>
      <dgm:t>
        <a:bodyPr/>
        <a:lstStyle/>
        <a:p>
          <a:endParaRPr lang="zh-CN" altLang="en-US" sz="1600"/>
        </a:p>
      </dgm:t>
    </dgm:pt>
    <dgm:pt modelId="{0BEEBD29-BBD7-4C48-ACE8-0B1B58EAA381}" type="sibTrans" cxnId="{3FC4565A-00F1-41A9-8B02-1B0345F17284}">
      <dgm:prSet/>
      <dgm:spPr/>
      <dgm:t>
        <a:bodyPr/>
        <a:lstStyle/>
        <a:p>
          <a:endParaRPr lang="zh-CN" altLang="en-US" sz="1600"/>
        </a:p>
      </dgm:t>
    </dgm:pt>
    <dgm:pt modelId="{6B90C11A-F91B-4F7B-A3E3-B7B2F90666A9}">
      <dgm:prSet custT="1"/>
      <dgm:spPr/>
      <dgm:t>
        <a:bodyPr/>
        <a:lstStyle/>
        <a:p>
          <a:r>
            <a:rPr lang="zh-CN" altLang="en-US" sz="1400" dirty="0"/>
            <a:t>以指定字符串结尾的选择器（</a:t>
          </a:r>
          <a:r>
            <a:rPr lang="en-US" altLang="en-US" sz="1400" dirty="0"/>
            <a:t>[attr$="value"]</a:t>
          </a:r>
          <a:r>
            <a:rPr lang="zh-CN" altLang="en-US" sz="1400" dirty="0"/>
            <a:t>）：匹配属性值以特定字符串结尾的元素。</a:t>
          </a:r>
        </a:p>
      </dgm:t>
    </dgm:pt>
    <dgm:pt modelId="{44C13BFB-7761-443C-B56B-A682C33AF8CC}" type="parTrans" cxnId="{C3EC2E87-0FEF-4149-AC7C-3F11EA47DE62}">
      <dgm:prSet/>
      <dgm:spPr/>
      <dgm:t>
        <a:bodyPr/>
        <a:lstStyle/>
        <a:p>
          <a:endParaRPr lang="zh-CN" altLang="en-US" sz="1600"/>
        </a:p>
      </dgm:t>
    </dgm:pt>
    <dgm:pt modelId="{AF81D747-8283-4E04-A6A6-0B692D9F8599}" type="sibTrans" cxnId="{C3EC2E87-0FEF-4149-AC7C-3F11EA47DE62}">
      <dgm:prSet/>
      <dgm:spPr/>
      <dgm:t>
        <a:bodyPr/>
        <a:lstStyle/>
        <a:p>
          <a:endParaRPr lang="zh-CN" altLang="en-US" sz="1600"/>
        </a:p>
      </dgm:t>
    </dgm:pt>
    <dgm:pt modelId="{6100EDD3-8B00-444D-AD41-2E8AD412C35A}">
      <dgm:prSet custT="1"/>
      <dgm:spPr/>
      <dgm:t>
        <a:bodyPr/>
        <a:lstStyle/>
        <a:p>
          <a:r>
            <a:rPr lang="zh-CN" altLang="en-US" sz="1400" dirty="0"/>
            <a:t>包含指定字符串的选择器（</a:t>
          </a:r>
          <a:r>
            <a:rPr lang="en-US" altLang="en-US" sz="1400" dirty="0"/>
            <a:t>[attr*="value"]</a:t>
          </a:r>
          <a:r>
            <a:rPr lang="zh-CN" altLang="en-US" sz="1400" dirty="0"/>
            <a:t>）：匹配属性值中包含特定字符串的元素。</a:t>
          </a:r>
        </a:p>
      </dgm:t>
    </dgm:pt>
    <dgm:pt modelId="{EC443EB7-D398-4C5E-ADF8-D7495DBCCCB9}" type="parTrans" cxnId="{0351B2DB-34A6-496A-879A-23FE89205D74}">
      <dgm:prSet/>
      <dgm:spPr/>
      <dgm:t>
        <a:bodyPr/>
        <a:lstStyle/>
        <a:p>
          <a:endParaRPr lang="zh-CN" altLang="en-US" sz="1600"/>
        </a:p>
      </dgm:t>
    </dgm:pt>
    <dgm:pt modelId="{B6C8B3EA-DEB6-4E6C-B62C-FB275C3A7B43}" type="sibTrans" cxnId="{0351B2DB-34A6-496A-879A-23FE89205D74}">
      <dgm:prSet/>
      <dgm:spPr/>
      <dgm:t>
        <a:bodyPr/>
        <a:lstStyle/>
        <a:p>
          <a:endParaRPr lang="zh-CN" altLang="en-US" sz="1600"/>
        </a:p>
      </dgm:t>
    </dgm:pt>
    <dgm:pt modelId="{060C82ED-E58A-43BE-82A0-60D55E20911D}">
      <dgm:prSet custT="1"/>
      <dgm:spPr/>
      <dgm:t>
        <a:bodyPr/>
        <a:lstStyle/>
        <a:p>
          <a:r>
            <a:rPr lang="zh-CN" altLang="en-US" sz="1400" dirty="0"/>
            <a:t>属性值为某个词列表之一的选择器（</a:t>
          </a:r>
          <a:r>
            <a:rPr lang="en-US" altLang="en-US" sz="1400" dirty="0"/>
            <a:t>[attr~="value"]</a:t>
          </a:r>
          <a:r>
            <a:rPr lang="zh-CN" altLang="en-US" sz="1400" dirty="0"/>
            <a:t>）：匹配属性值为一个用空格分隔的词列表，并且其中一个词与给定值完全匹配的元素。</a:t>
          </a:r>
        </a:p>
      </dgm:t>
    </dgm:pt>
    <dgm:pt modelId="{244CB59A-912E-4705-A92A-B7D7293B6D7D}" type="parTrans" cxnId="{CF0C746B-B34D-4A20-AE6F-30732ADE93CD}">
      <dgm:prSet/>
      <dgm:spPr/>
      <dgm:t>
        <a:bodyPr/>
        <a:lstStyle/>
        <a:p>
          <a:endParaRPr lang="zh-CN" altLang="en-US" sz="1600"/>
        </a:p>
      </dgm:t>
    </dgm:pt>
    <dgm:pt modelId="{E744FE38-E379-401E-A6B8-6C04D8C4C340}" type="sibTrans" cxnId="{CF0C746B-B34D-4A20-AE6F-30732ADE93CD}">
      <dgm:prSet/>
      <dgm:spPr/>
      <dgm:t>
        <a:bodyPr/>
        <a:lstStyle/>
        <a:p>
          <a:endParaRPr lang="zh-CN" altLang="en-US" sz="1600"/>
        </a:p>
      </dgm:t>
    </dgm:pt>
    <dgm:pt modelId="{08C98D03-0D41-4002-9841-A0A4E630578D}">
      <dgm:prSet custT="1"/>
      <dgm:spPr/>
      <dgm:t>
        <a:bodyPr/>
        <a:lstStyle/>
        <a:p>
          <a:r>
            <a:rPr lang="zh-CN" altLang="en-US" sz="1400" dirty="0"/>
            <a:t>属性值匹配正则表达式的选择器（</a:t>
          </a:r>
          <a:r>
            <a:rPr lang="en-US" altLang="en-US" sz="1400" dirty="0"/>
            <a:t>[attr|=value]</a:t>
          </a:r>
          <a:r>
            <a:rPr lang="zh-CN" altLang="en-US" sz="1400" dirty="0"/>
            <a:t>）：用于匹配属性值等于给定值或以给定值后跟连字符（</a:t>
          </a:r>
          <a:r>
            <a:rPr lang="en-US" altLang="en-US" sz="1400" dirty="0"/>
            <a:t>-</a:t>
          </a:r>
          <a:r>
            <a:rPr lang="zh-CN" altLang="en-US" sz="1400" dirty="0"/>
            <a:t>）开始的元素。</a:t>
          </a:r>
        </a:p>
      </dgm:t>
    </dgm:pt>
    <dgm:pt modelId="{4CC8549F-05CD-49A8-905E-643A6C3F0927}" type="parTrans" cxnId="{3D98EAE0-80F3-4E8C-832F-06551FFFF838}">
      <dgm:prSet/>
      <dgm:spPr/>
      <dgm:t>
        <a:bodyPr/>
        <a:lstStyle/>
        <a:p>
          <a:endParaRPr lang="zh-CN" altLang="en-US" sz="1600"/>
        </a:p>
      </dgm:t>
    </dgm:pt>
    <dgm:pt modelId="{7AF812AC-22A6-4F3F-956A-A91DD689A379}" type="sibTrans" cxnId="{3D98EAE0-80F3-4E8C-832F-06551FFFF838}">
      <dgm:prSet/>
      <dgm:spPr/>
      <dgm:t>
        <a:bodyPr/>
        <a:lstStyle/>
        <a:p>
          <a:endParaRPr lang="zh-CN" altLang="en-US" sz="1600"/>
        </a:p>
      </dgm:t>
    </dgm:pt>
    <dgm:pt modelId="{89788D1D-844A-40BC-AF32-E416F4BCD2AA}" type="pres">
      <dgm:prSet presAssocID="{5B900637-8728-46C1-B04C-3132194EF3FA}" presName="vert0" presStyleCnt="0">
        <dgm:presLayoutVars>
          <dgm:dir/>
          <dgm:animOne val="branch"/>
          <dgm:animLvl val="lvl"/>
        </dgm:presLayoutVars>
      </dgm:prSet>
      <dgm:spPr/>
    </dgm:pt>
    <dgm:pt modelId="{01A01C23-DD66-4DEF-A4C6-03934BC4B3D3}" type="pres">
      <dgm:prSet presAssocID="{D49FA94C-EDA5-42D4-BD0A-D98A333C566C}" presName="thickLine" presStyleLbl="alignNode1" presStyleIdx="0" presStyleCnt="7" custLinFactNeighborY="-3189"/>
      <dgm:spPr/>
    </dgm:pt>
    <dgm:pt modelId="{5992A71A-F5BB-4BB8-8C1D-FE65DBF8D5F1}" type="pres">
      <dgm:prSet presAssocID="{D49FA94C-EDA5-42D4-BD0A-D98A333C566C}" presName="horz1" presStyleCnt="0"/>
      <dgm:spPr/>
    </dgm:pt>
    <dgm:pt modelId="{D87E0CFF-5D0C-4990-9C6E-B97DB1D62852}" type="pres">
      <dgm:prSet presAssocID="{D49FA94C-EDA5-42D4-BD0A-D98A333C566C}" presName="tx1" presStyleLbl="revTx" presStyleIdx="0" presStyleCnt="7" custScaleX="125766"/>
      <dgm:spPr/>
    </dgm:pt>
    <dgm:pt modelId="{F1D7138A-0D59-47F4-A693-1765A04004B7}" type="pres">
      <dgm:prSet presAssocID="{D49FA94C-EDA5-42D4-BD0A-D98A333C566C}" presName="vert1" presStyleCnt="0"/>
      <dgm:spPr/>
    </dgm:pt>
    <dgm:pt modelId="{58B9A162-1A57-4A30-9E9C-0319D7B53E15}" type="pres">
      <dgm:prSet presAssocID="{3AEEA042-9FD1-4D3C-8FD4-0233502AFB52}" presName="thickLine" presStyleLbl="alignNode1" presStyleIdx="1" presStyleCnt="7"/>
      <dgm:spPr/>
    </dgm:pt>
    <dgm:pt modelId="{FDCB8A05-926A-422D-837E-0609FB06D507}" type="pres">
      <dgm:prSet presAssocID="{3AEEA042-9FD1-4D3C-8FD4-0233502AFB52}" presName="horz1" presStyleCnt="0"/>
      <dgm:spPr/>
    </dgm:pt>
    <dgm:pt modelId="{DE7BBBC7-6E70-49EC-9E69-0328901E8F33}" type="pres">
      <dgm:prSet presAssocID="{3AEEA042-9FD1-4D3C-8FD4-0233502AFB52}" presName="tx1" presStyleLbl="revTx" presStyleIdx="1" presStyleCnt="7"/>
      <dgm:spPr/>
    </dgm:pt>
    <dgm:pt modelId="{25909AF6-926F-4B5D-9D3C-75966213AF27}" type="pres">
      <dgm:prSet presAssocID="{3AEEA042-9FD1-4D3C-8FD4-0233502AFB52}" presName="vert1" presStyleCnt="0"/>
      <dgm:spPr/>
    </dgm:pt>
    <dgm:pt modelId="{AEFD4644-EA35-43E8-8BD0-75ACEDB60DDC}" type="pres">
      <dgm:prSet presAssocID="{4104C227-21B6-4A32-9496-0ED74095C6B8}" presName="thickLine" presStyleLbl="alignNode1" presStyleIdx="2" presStyleCnt="7"/>
      <dgm:spPr/>
    </dgm:pt>
    <dgm:pt modelId="{A89AA82C-D430-48F8-9CA0-5C80D02E3AD9}" type="pres">
      <dgm:prSet presAssocID="{4104C227-21B6-4A32-9496-0ED74095C6B8}" presName="horz1" presStyleCnt="0"/>
      <dgm:spPr/>
    </dgm:pt>
    <dgm:pt modelId="{D1C553BD-781D-42F4-9333-3D9B274DFD0A}" type="pres">
      <dgm:prSet presAssocID="{4104C227-21B6-4A32-9496-0ED74095C6B8}" presName="tx1" presStyleLbl="revTx" presStyleIdx="2" presStyleCnt="7"/>
      <dgm:spPr/>
    </dgm:pt>
    <dgm:pt modelId="{C255F5FB-D075-4B75-BECD-8F17A0834D2B}" type="pres">
      <dgm:prSet presAssocID="{4104C227-21B6-4A32-9496-0ED74095C6B8}" presName="vert1" presStyleCnt="0"/>
      <dgm:spPr/>
    </dgm:pt>
    <dgm:pt modelId="{692E0D0C-873B-4BAD-BBCC-CEB55805EB1F}" type="pres">
      <dgm:prSet presAssocID="{6B90C11A-F91B-4F7B-A3E3-B7B2F90666A9}" presName="thickLine" presStyleLbl="alignNode1" presStyleIdx="3" presStyleCnt="7"/>
      <dgm:spPr/>
    </dgm:pt>
    <dgm:pt modelId="{3E879243-BDA8-4EAF-AAF2-215ECA71CAB5}" type="pres">
      <dgm:prSet presAssocID="{6B90C11A-F91B-4F7B-A3E3-B7B2F90666A9}" presName="horz1" presStyleCnt="0"/>
      <dgm:spPr/>
    </dgm:pt>
    <dgm:pt modelId="{C40526AC-982A-4ED0-9F36-390EB7C9B1DC}" type="pres">
      <dgm:prSet presAssocID="{6B90C11A-F91B-4F7B-A3E3-B7B2F90666A9}" presName="tx1" presStyleLbl="revTx" presStyleIdx="3" presStyleCnt="7"/>
      <dgm:spPr/>
    </dgm:pt>
    <dgm:pt modelId="{5DBA72A7-03C7-4226-A6B8-A7262DB8EEDA}" type="pres">
      <dgm:prSet presAssocID="{6B90C11A-F91B-4F7B-A3E3-B7B2F90666A9}" presName="vert1" presStyleCnt="0"/>
      <dgm:spPr/>
    </dgm:pt>
    <dgm:pt modelId="{6365E86C-5334-4647-9028-28D8A3E5F957}" type="pres">
      <dgm:prSet presAssocID="{6100EDD3-8B00-444D-AD41-2E8AD412C35A}" presName="thickLine" presStyleLbl="alignNode1" presStyleIdx="4" presStyleCnt="7"/>
      <dgm:spPr/>
    </dgm:pt>
    <dgm:pt modelId="{39BB3EDA-4A1B-497C-8312-787F2EACD825}" type="pres">
      <dgm:prSet presAssocID="{6100EDD3-8B00-444D-AD41-2E8AD412C35A}" presName="horz1" presStyleCnt="0"/>
      <dgm:spPr/>
    </dgm:pt>
    <dgm:pt modelId="{2F5E1A7B-9DA0-44C5-8679-63C29E2780B9}" type="pres">
      <dgm:prSet presAssocID="{6100EDD3-8B00-444D-AD41-2E8AD412C35A}" presName="tx1" presStyleLbl="revTx" presStyleIdx="4" presStyleCnt="7"/>
      <dgm:spPr/>
    </dgm:pt>
    <dgm:pt modelId="{3B4ACA48-CEAE-4E58-8F75-48CD1B70230C}" type="pres">
      <dgm:prSet presAssocID="{6100EDD3-8B00-444D-AD41-2E8AD412C35A}" presName="vert1" presStyleCnt="0"/>
      <dgm:spPr/>
    </dgm:pt>
    <dgm:pt modelId="{2D59C47A-3591-4CE9-8C9D-679DE5FFBF94}" type="pres">
      <dgm:prSet presAssocID="{060C82ED-E58A-43BE-82A0-60D55E20911D}" presName="thickLine" presStyleLbl="alignNode1" presStyleIdx="5" presStyleCnt="7"/>
      <dgm:spPr/>
    </dgm:pt>
    <dgm:pt modelId="{798075E8-AF38-4799-B9C9-23314880A5F2}" type="pres">
      <dgm:prSet presAssocID="{060C82ED-E58A-43BE-82A0-60D55E20911D}" presName="horz1" presStyleCnt="0"/>
      <dgm:spPr/>
    </dgm:pt>
    <dgm:pt modelId="{A4729834-D51C-43C6-99E6-96E467E442FF}" type="pres">
      <dgm:prSet presAssocID="{060C82ED-E58A-43BE-82A0-60D55E20911D}" presName="tx1" presStyleLbl="revTx" presStyleIdx="5" presStyleCnt="7"/>
      <dgm:spPr/>
    </dgm:pt>
    <dgm:pt modelId="{A266395D-5AB3-4439-9B95-D3B0D4CC14FB}" type="pres">
      <dgm:prSet presAssocID="{060C82ED-E58A-43BE-82A0-60D55E20911D}" presName="vert1" presStyleCnt="0"/>
      <dgm:spPr/>
    </dgm:pt>
    <dgm:pt modelId="{0CAE49A0-8FCA-4360-9304-A43B922ACEED}" type="pres">
      <dgm:prSet presAssocID="{08C98D03-0D41-4002-9841-A0A4E630578D}" presName="thickLine" presStyleLbl="alignNode1" presStyleIdx="6" presStyleCnt="7"/>
      <dgm:spPr/>
    </dgm:pt>
    <dgm:pt modelId="{98B0D5D2-7AF1-4764-B87A-0D8B5455DD96}" type="pres">
      <dgm:prSet presAssocID="{08C98D03-0D41-4002-9841-A0A4E630578D}" presName="horz1" presStyleCnt="0"/>
      <dgm:spPr/>
    </dgm:pt>
    <dgm:pt modelId="{8BCDFCAB-E62F-44FC-941C-2A585AEFE19E}" type="pres">
      <dgm:prSet presAssocID="{08C98D03-0D41-4002-9841-A0A4E630578D}" presName="tx1" presStyleLbl="revTx" presStyleIdx="6" presStyleCnt="7"/>
      <dgm:spPr/>
    </dgm:pt>
    <dgm:pt modelId="{946D53D3-9AF0-4B29-AE87-815FDD039318}" type="pres">
      <dgm:prSet presAssocID="{08C98D03-0D41-4002-9841-A0A4E630578D}" presName="vert1" presStyleCnt="0"/>
      <dgm:spPr/>
    </dgm:pt>
  </dgm:ptLst>
  <dgm:cxnLst>
    <dgm:cxn modelId="{E20B7431-EDA1-40A3-9653-F830CF550D4A}" type="presOf" srcId="{5B900637-8728-46C1-B04C-3132194EF3FA}" destId="{89788D1D-844A-40BC-AF32-E416F4BCD2AA}" srcOrd="0" destOrd="0" presId="urn:microsoft.com/office/officeart/2008/layout/LinedList"/>
    <dgm:cxn modelId="{5BFFB233-F4C6-4C41-912A-AF5E97368218}" srcId="{5B900637-8728-46C1-B04C-3132194EF3FA}" destId="{3AEEA042-9FD1-4D3C-8FD4-0233502AFB52}" srcOrd="1" destOrd="0" parTransId="{B00F0964-8018-45AF-A373-D1673B610CF8}" sibTransId="{2EBF7267-AC13-4D2A-AE71-9BF9C77D8439}"/>
    <dgm:cxn modelId="{A1F59E3C-D44E-474E-8973-F903BF23C214}" type="presOf" srcId="{060C82ED-E58A-43BE-82A0-60D55E20911D}" destId="{A4729834-D51C-43C6-99E6-96E467E442FF}" srcOrd="0" destOrd="0" presId="urn:microsoft.com/office/officeart/2008/layout/LinedList"/>
    <dgm:cxn modelId="{A03DCF3F-7888-4A4B-A2A1-0065D6231834}" type="presOf" srcId="{08C98D03-0D41-4002-9841-A0A4E630578D}" destId="{8BCDFCAB-E62F-44FC-941C-2A585AEFE19E}" srcOrd="0" destOrd="0" presId="urn:microsoft.com/office/officeart/2008/layout/LinedList"/>
    <dgm:cxn modelId="{6F912F43-7C91-4DF6-907E-FDD69C8A1D61}" srcId="{5B900637-8728-46C1-B04C-3132194EF3FA}" destId="{D49FA94C-EDA5-42D4-BD0A-D98A333C566C}" srcOrd="0" destOrd="0" parTransId="{50744A0D-63C4-4848-925F-BC622B9AF550}" sibTransId="{429704EA-A3F8-4405-B00F-67255BBFC5BD}"/>
    <dgm:cxn modelId="{CF0C746B-B34D-4A20-AE6F-30732ADE93CD}" srcId="{5B900637-8728-46C1-B04C-3132194EF3FA}" destId="{060C82ED-E58A-43BE-82A0-60D55E20911D}" srcOrd="5" destOrd="0" parTransId="{244CB59A-912E-4705-A92A-B7D7293B6D7D}" sibTransId="{E744FE38-E379-401E-A6B8-6C04D8C4C340}"/>
    <dgm:cxn modelId="{851CE270-346E-49BB-96DB-8707930B078C}" type="presOf" srcId="{6B90C11A-F91B-4F7B-A3E3-B7B2F90666A9}" destId="{C40526AC-982A-4ED0-9F36-390EB7C9B1DC}" srcOrd="0" destOrd="0" presId="urn:microsoft.com/office/officeart/2008/layout/LinedList"/>
    <dgm:cxn modelId="{02F6B874-596D-4319-B103-9F8A35935857}" type="presOf" srcId="{4104C227-21B6-4A32-9496-0ED74095C6B8}" destId="{D1C553BD-781D-42F4-9333-3D9B274DFD0A}" srcOrd="0" destOrd="0" presId="urn:microsoft.com/office/officeart/2008/layout/LinedList"/>
    <dgm:cxn modelId="{3FC4565A-00F1-41A9-8B02-1B0345F17284}" srcId="{5B900637-8728-46C1-B04C-3132194EF3FA}" destId="{4104C227-21B6-4A32-9496-0ED74095C6B8}" srcOrd="2" destOrd="0" parTransId="{8C2A35AF-70E7-48B2-9B77-52004852D17F}" sibTransId="{0BEEBD29-BBD7-4C48-ACE8-0B1B58EAA381}"/>
    <dgm:cxn modelId="{C3EC2E87-0FEF-4149-AC7C-3F11EA47DE62}" srcId="{5B900637-8728-46C1-B04C-3132194EF3FA}" destId="{6B90C11A-F91B-4F7B-A3E3-B7B2F90666A9}" srcOrd="3" destOrd="0" parTransId="{44C13BFB-7761-443C-B56B-A682C33AF8CC}" sibTransId="{AF81D747-8283-4E04-A6A6-0B692D9F8599}"/>
    <dgm:cxn modelId="{39BD2ACD-52F4-4F14-844F-3AC246B0B376}" type="presOf" srcId="{D49FA94C-EDA5-42D4-BD0A-D98A333C566C}" destId="{D87E0CFF-5D0C-4990-9C6E-B97DB1D62852}" srcOrd="0" destOrd="0" presId="urn:microsoft.com/office/officeart/2008/layout/LinedList"/>
    <dgm:cxn modelId="{0351B2DB-34A6-496A-879A-23FE89205D74}" srcId="{5B900637-8728-46C1-B04C-3132194EF3FA}" destId="{6100EDD3-8B00-444D-AD41-2E8AD412C35A}" srcOrd="4" destOrd="0" parTransId="{EC443EB7-D398-4C5E-ADF8-D7495DBCCCB9}" sibTransId="{B6C8B3EA-DEB6-4E6C-B62C-FB275C3A7B43}"/>
    <dgm:cxn modelId="{3D98EAE0-80F3-4E8C-832F-06551FFFF838}" srcId="{5B900637-8728-46C1-B04C-3132194EF3FA}" destId="{08C98D03-0D41-4002-9841-A0A4E630578D}" srcOrd="6" destOrd="0" parTransId="{4CC8549F-05CD-49A8-905E-643A6C3F0927}" sibTransId="{7AF812AC-22A6-4F3F-956A-A91DD689A379}"/>
    <dgm:cxn modelId="{21BC58FC-96A1-4ABF-8C36-56EFAFD97A0D}" type="presOf" srcId="{6100EDD3-8B00-444D-AD41-2E8AD412C35A}" destId="{2F5E1A7B-9DA0-44C5-8679-63C29E2780B9}" srcOrd="0" destOrd="0" presId="urn:microsoft.com/office/officeart/2008/layout/LinedList"/>
    <dgm:cxn modelId="{9CDB75FD-F093-40C3-8F0E-A50C6318DAC2}" type="presOf" srcId="{3AEEA042-9FD1-4D3C-8FD4-0233502AFB52}" destId="{DE7BBBC7-6E70-49EC-9E69-0328901E8F33}" srcOrd="0" destOrd="0" presId="urn:microsoft.com/office/officeart/2008/layout/LinedList"/>
    <dgm:cxn modelId="{280669DA-7977-41AD-B2E6-D3EF8DBFE315}" type="presParOf" srcId="{89788D1D-844A-40BC-AF32-E416F4BCD2AA}" destId="{01A01C23-DD66-4DEF-A4C6-03934BC4B3D3}" srcOrd="0" destOrd="0" presId="urn:microsoft.com/office/officeart/2008/layout/LinedList"/>
    <dgm:cxn modelId="{9EAC1EE2-AAD5-4998-8D7A-96369200D83A}" type="presParOf" srcId="{89788D1D-844A-40BC-AF32-E416F4BCD2AA}" destId="{5992A71A-F5BB-4BB8-8C1D-FE65DBF8D5F1}" srcOrd="1" destOrd="0" presId="urn:microsoft.com/office/officeart/2008/layout/LinedList"/>
    <dgm:cxn modelId="{6D77690B-30ED-43E3-A5A8-CF4E0C44BF8B}" type="presParOf" srcId="{5992A71A-F5BB-4BB8-8C1D-FE65DBF8D5F1}" destId="{D87E0CFF-5D0C-4990-9C6E-B97DB1D62852}" srcOrd="0" destOrd="0" presId="urn:microsoft.com/office/officeart/2008/layout/LinedList"/>
    <dgm:cxn modelId="{239EC340-F5A4-46B5-A0C2-CC57915F6238}" type="presParOf" srcId="{5992A71A-F5BB-4BB8-8C1D-FE65DBF8D5F1}" destId="{F1D7138A-0D59-47F4-A693-1765A04004B7}" srcOrd="1" destOrd="0" presId="urn:microsoft.com/office/officeart/2008/layout/LinedList"/>
    <dgm:cxn modelId="{8413D553-6DA1-4085-AB2D-1C6CEC7D5598}" type="presParOf" srcId="{89788D1D-844A-40BC-AF32-E416F4BCD2AA}" destId="{58B9A162-1A57-4A30-9E9C-0319D7B53E15}" srcOrd="2" destOrd="0" presId="urn:microsoft.com/office/officeart/2008/layout/LinedList"/>
    <dgm:cxn modelId="{C0E8354C-BA76-4FF7-806C-11FE8E31B986}" type="presParOf" srcId="{89788D1D-844A-40BC-AF32-E416F4BCD2AA}" destId="{FDCB8A05-926A-422D-837E-0609FB06D507}" srcOrd="3" destOrd="0" presId="urn:microsoft.com/office/officeart/2008/layout/LinedList"/>
    <dgm:cxn modelId="{9AB0B91D-C82D-45F2-A342-7AE4C812B6E1}" type="presParOf" srcId="{FDCB8A05-926A-422D-837E-0609FB06D507}" destId="{DE7BBBC7-6E70-49EC-9E69-0328901E8F33}" srcOrd="0" destOrd="0" presId="urn:microsoft.com/office/officeart/2008/layout/LinedList"/>
    <dgm:cxn modelId="{EF252D5E-B32B-4513-99DE-230AFBE0CEDD}" type="presParOf" srcId="{FDCB8A05-926A-422D-837E-0609FB06D507}" destId="{25909AF6-926F-4B5D-9D3C-75966213AF27}" srcOrd="1" destOrd="0" presId="urn:microsoft.com/office/officeart/2008/layout/LinedList"/>
    <dgm:cxn modelId="{8A98FB7F-11EA-45C4-8381-707904355ECF}" type="presParOf" srcId="{89788D1D-844A-40BC-AF32-E416F4BCD2AA}" destId="{AEFD4644-EA35-43E8-8BD0-75ACEDB60DDC}" srcOrd="4" destOrd="0" presId="urn:microsoft.com/office/officeart/2008/layout/LinedList"/>
    <dgm:cxn modelId="{5FA76E74-7C8E-47DC-A667-CDC63AEF5AA3}" type="presParOf" srcId="{89788D1D-844A-40BC-AF32-E416F4BCD2AA}" destId="{A89AA82C-D430-48F8-9CA0-5C80D02E3AD9}" srcOrd="5" destOrd="0" presId="urn:microsoft.com/office/officeart/2008/layout/LinedList"/>
    <dgm:cxn modelId="{1EC304A8-7856-49B5-B8AA-F3E5457D966C}" type="presParOf" srcId="{A89AA82C-D430-48F8-9CA0-5C80D02E3AD9}" destId="{D1C553BD-781D-42F4-9333-3D9B274DFD0A}" srcOrd="0" destOrd="0" presId="urn:microsoft.com/office/officeart/2008/layout/LinedList"/>
    <dgm:cxn modelId="{C2474510-447F-4A87-A6FD-35AE99DDEC6B}" type="presParOf" srcId="{A89AA82C-D430-48F8-9CA0-5C80D02E3AD9}" destId="{C255F5FB-D075-4B75-BECD-8F17A0834D2B}" srcOrd="1" destOrd="0" presId="urn:microsoft.com/office/officeart/2008/layout/LinedList"/>
    <dgm:cxn modelId="{B6548BD2-098B-49D2-B31B-611B551A9670}" type="presParOf" srcId="{89788D1D-844A-40BC-AF32-E416F4BCD2AA}" destId="{692E0D0C-873B-4BAD-BBCC-CEB55805EB1F}" srcOrd="6" destOrd="0" presId="urn:microsoft.com/office/officeart/2008/layout/LinedList"/>
    <dgm:cxn modelId="{D30B033B-4934-4458-8417-C844410C297F}" type="presParOf" srcId="{89788D1D-844A-40BC-AF32-E416F4BCD2AA}" destId="{3E879243-BDA8-4EAF-AAF2-215ECA71CAB5}" srcOrd="7" destOrd="0" presId="urn:microsoft.com/office/officeart/2008/layout/LinedList"/>
    <dgm:cxn modelId="{CE40200E-DF60-46B8-AAAD-B9EF5216029F}" type="presParOf" srcId="{3E879243-BDA8-4EAF-AAF2-215ECA71CAB5}" destId="{C40526AC-982A-4ED0-9F36-390EB7C9B1DC}" srcOrd="0" destOrd="0" presId="urn:microsoft.com/office/officeart/2008/layout/LinedList"/>
    <dgm:cxn modelId="{8ABE4001-5826-42C6-8910-D18F0B0BCDED}" type="presParOf" srcId="{3E879243-BDA8-4EAF-AAF2-215ECA71CAB5}" destId="{5DBA72A7-03C7-4226-A6B8-A7262DB8EEDA}" srcOrd="1" destOrd="0" presId="urn:microsoft.com/office/officeart/2008/layout/LinedList"/>
    <dgm:cxn modelId="{6D2614B9-EDFE-4B52-800E-FEF439DE49A2}" type="presParOf" srcId="{89788D1D-844A-40BC-AF32-E416F4BCD2AA}" destId="{6365E86C-5334-4647-9028-28D8A3E5F957}" srcOrd="8" destOrd="0" presId="urn:microsoft.com/office/officeart/2008/layout/LinedList"/>
    <dgm:cxn modelId="{454990BF-A586-4F4B-9C8A-8E5FC4175C64}" type="presParOf" srcId="{89788D1D-844A-40BC-AF32-E416F4BCD2AA}" destId="{39BB3EDA-4A1B-497C-8312-787F2EACD825}" srcOrd="9" destOrd="0" presId="urn:microsoft.com/office/officeart/2008/layout/LinedList"/>
    <dgm:cxn modelId="{CF6E2673-6494-4E16-B26A-0A9F3B51FA7F}" type="presParOf" srcId="{39BB3EDA-4A1B-497C-8312-787F2EACD825}" destId="{2F5E1A7B-9DA0-44C5-8679-63C29E2780B9}" srcOrd="0" destOrd="0" presId="urn:microsoft.com/office/officeart/2008/layout/LinedList"/>
    <dgm:cxn modelId="{FAD21C67-B483-4EE8-BFAC-03D7E788899A}" type="presParOf" srcId="{39BB3EDA-4A1B-497C-8312-787F2EACD825}" destId="{3B4ACA48-CEAE-4E58-8F75-48CD1B70230C}" srcOrd="1" destOrd="0" presId="urn:microsoft.com/office/officeart/2008/layout/LinedList"/>
    <dgm:cxn modelId="{799859A5-605E-4AF3-8281-12D1A0826961}" type="presParOf" srcId="{89788D1D-844A-40BC-AF32-E416F4BCD2AA}" destId="{2D59C47A-3591-4CE9-8C9D-679DE5FFBF94}" srcOrd="10" destOrd="0" presId="urn:microsoft.com/office/officeart/2008/layout/LinedList"/>
    <dgm:cxn modelId="{A77BB432-D1A6-4C36-8CD5-39D29F667B14}" type="presParOf" srcId="{89788D1D-844A-40BC-AF32-E416F4BCD2AA}" destId="{798075E8-AF38-4799-B9C9-23314880A5F2}" srcOrd="11" destOrd="0" presId="urn:microsoft.com/office/officeart/2008/layout/LinedList"/>
    <dgm:cxn modelId="{E489CBC7-01CE-4055-A555-CF69FDE340D8}" type="presParOf" srcId="{798075E8-AF38-4799-B9C9-23314880A5F2}" destId="{A4729834-D51C-43C6-99E6-96E467E442FF}" srcOrd="0" destOrd="0" presId="urn:microsoft.com/office/officeart/2008/layout/LinedList"/>
    <dgm:cxn modelId="{A3D5C872-50F8-4B34-930D-C6574AAB6402}" type="presParOf" srcId="{798075E8-AF38-4799-B9C9-23314880A5F2}" destId="{A266395D-5AB3-4439-9B95-D3B0D4CC14FB}" srcOrd="1" destOrd="0" presId="urn:microsoft.com/office/officeart/2008/layout/LinedList"/>
    <dgm:cxn modelId="{B53E542B-77BB-4F7D-8A60-7909DA3812BC}" type="presParOf" srcId="{89788D1D-844A-40BC-AF32-E416F4BCD2AA}" destId="{0CAE49A0-8FCA-4360-9304-A43B922ACEED}" srcOrd="12" destOrd="0" presId="urn:microsoft.com/office/officeart/2008/layout/LinedList"/>
    <dgm:cxn modelId="{2B15AE19-09FC-4836-B031-160689D7BB70}" type="presParOf" srcId="{89788D1D-844A-40BC-AF32-E416F4BCD2AA}" destId="{98B0D5D2-7AF1-4764-B87A-0D8B5455DD96}" srcOrd="13" destOrd="0" presId="urn:microsoft.com/office/officeart/2008/layout/LinedList"/>
    <dgm:cxn modelId="{11CC38E1-53EA-406A-944B-99B229E21BC9}" type="presParOf" srcId="{98B0D5D2-7AF1-4764-B87A-0D8B5455DD96}" destId="{8BCDFCAB-E62F-44FC-941C-2A585AEFE19E}" srcOrd="0" destOrd="0" presId="urn:microsoft.com/office/officeart/2008/layout/LinedList"/>
    <dgm:cxn modelId="{8076A9AC-300F-4AE2-B48D-8B94218D6208}" type="presParOf" srcId="{98B0D5D2-7AF1-4764-B87A-0D8B5455DD96}" destId="{946D53D3-9AF0-4B29-AE87-815FDD039318}"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900637-8728-46C1-B04C-3132194EF3FA}"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zh-CN" altLang="en-US" sz="1400" dirty="0"/>
            <a:t>（</a:t>
          </a:r>
          <a:r>
            <a:rPr lang="en-US" altLang="en-US" sz="1400" dirty="0"/>
            <a:t>1</a:t>
          </a:r>
          <a:r>
            <a:rPr lang="zh-CN" altLang="en-US" sz="1400" dirty="0"/>
            <a:t>）	伪类选择器：用于表示元素的一种特殊状态或位置关系，如 </a:t>
          </a:r>
          <a:r>
            <a:rPr lang="en-US" altLang="en-US" sz="1400" dirty="0"/>
            <a:t>:hover</a:t>
          </a:r>
          <a:r>
            <a:rPr lang="zh-CN" altLang="en-US" sz="1400" dirty="0"/>
            <a:t>、</a:t>
          </a:r>
          <a:r>
            <a:rPr lang="en-US" altLang="en-US" sz="1400" dirty="0"/>
            <a:t>:active</a:t>
          </a:r>
          <a:r>
            <a:rPr lang="zh-CN" altLang="en-US" sz="1400" dirty="0"/>
            <a:t>、</a:t>
          </a:r>
          <a:r>
            <a:rPr lang="en-US" altLang="en-US" sz="1400" dirty="0"/>
            <a:t>:focus </a:t>
          </a:r>
          <a:r>
            <a:rPr lang="zh-CN" altLang="en-US" sz="1400" dirty="0"/>
            <a:t>等。</a:t>
          </a:r>
        </a:p>
      </dgm:t>
    </dgm:pt>
    <dgm:pt modelId="{50744A0D-63C4-4848-925F-BC622B9AF550}" type="parTrans" cxnId="{6F912F43-7C91-4DF6-907E-FDD69C8A1D61}">
      <dgm:prSet/>
      <dgm:spPr/>
      <dgm:t>
        <a:bodyPr/>
        <a:lstStyle/>
        <a:p>
          <a:endParaRPr lang="zh-CN" altLang="en-US" sz="1600"/>
        </a:p>
      </dgm:t>
    </dgm:pt>
    <dgm:pt modelId="{429704EA-A3F8-4405-B00F-67255BBFC5BD}" type="sibTrans" cxnId="{6F912F43-7C91-4DF6-907E-FDD69C8A1D61}">
      <dgm:prSet/>
      <dgm:spPr/>
      <dgm:t>
        <a:bodyPr/>
        <a:lstStyle/>
        <a:p>
          <a:endParaRPr lang="zh-CN" altLang="en-US" sz="1600"/>
        </a:p>
      </dgm:t>
    </dgm:pt>
    <dgm:pt modelId="{60036D46-AEC3-45BC-8318-0EF5674445F1}">
      <dgm:prSet custT="1"/>
      <dgm:spPr/>
      <dgm:t>
        <a:bodyPr/>
        <a:lstStyle/>
        <a:p>
          <a:r>
            <a:rPr lang="zh-CN" altLang="en-US" sz="1400" dirty="0"/>
            <a:t>（</a:t>
          </a:r>
          <a:r>
            <a:rPr lang="en-US" altLang="en-US" sz="1400" dirty="0"/>
            <a:t>2</a:t>
          </a:r>
          <a:r>
            <a:rPr lang="zh-CN" altLang="en-US" sz="1400" dirty="0"/>
            <a:t>）	伪元素选择器：用于选择元素内部的一个抽象部分，如</a:t>
          </a:r>
          <a:r>
            <a:rPr lang="en-US" altLang="en-US" sz="1400" dirty="0"/>
            <a:t>:before</a:t>
          </a:r>
          <a:r>
            <a:rPr lang="zh-CN" altLang="en-US" sz="1400" dirty="0"/>
            <a:t>、</a:t>
          </a:r>
          <a:r>
            <a:rPr lang="en-US" altLang="en-US" sz="1400" dirty="0"/>
            <a:t>:after </a:t>
          </a:r>
          <a:r>
            <a:rPr lang="zh-CN" altLang="en-US" sz="1400" dirty="0"/>
            <a:t>以及新的</a:t>
          </a:r>
          <a:r>
            <a:rPr lang="en-US" altLang="en-US" sz="1400" dirty="0"/>
            <a:t>CSS3 </a:t>
          </a:r>
          <a:r>
            <a:rPr lang="zh-CN" altLang="en-US" sz="1400" dirty="0"/>
            <a:t>伪元素选择器如 </a:t>
          </a:r>
          <a:r>
            <a:rPr lang="en-US" altLang="en-US" sz="1400" dirty="0"/>
            <a:t>:first-line</a:t>
          </a:r>
          <a:r>
            <a:rPr lang="zh-CN" altLang="en-US" sz="1400" dirty="0"/>
            <a:t>、</a:t>
          </a:r>
          <a:r>
            <a:rPr lang="en-US" altLang="en-US" sz="1400" dirty="0"/>
            <a:t>:first-letter</a:t>
          </a:r>
          <a:r>
            <a:rPr lang="zh-CN" altLang="en-US" sz="1400" dirty="0"/>
            <a:t>、</a:t>
          </a:r>
          <a:r>
            <a:rPr lang="en-US" altLang="en-US" sz="1400" dirty="0"/>
            <a:t>:nth-child() </a:t>
          </a:r>
          <a:r>
            <a:rPr lang="zh-CN" altLang="en-US" sz="1400" dirty="0"/>
            <a:t>等。</a:t>
          </a:r>
        </a:p>
      </dgm:t>
    </dgm:pt>
    <dgm:pt modelId="{EB1E9FAC-D1E4-4C8D-9C57-13C823632ED1}" type="parTrans" cxnId="{17D28E32-CDE8-403D-BED9-19B0520B2F2C}">
      <dgm:prSet/>
      <dgm:spPr/>
      <dgm:t>
        <a:bodyPr/>
        <a:lstStyle/>
        <a:p>
          <a:endParaRPr lang="zh-CN" altLang="en-US"/>
        </a:p>
      </dgm:t>
    </dgm:pt>
    <dgm:pt modelId="{26B744DB-FB6B-47D5-A558-879DC25A8051}" type="sibTrans" cxnId="{17D28E32-CDE8-403D-BED9-19B0520B2F2C}">
      <dgm:prSet/>
      <dgm:spPr/>
      <dgm:t>
        <a:bodyPr/>
        <a:lstStyle/>
        <a:p>
          <a:endParaRPr lang="zh-CN" altLang="en-US"/>
        </a:p>
      </dgm:t>
    </dgm:pt>
    <dgm:pt modelId="{4C4C803C-6458-4CF0-B7B1-AE11FC2603CC}">
      <dgm:prSet custT="1"/>
      <dgm:spPr/>
      <dgm:t>
        <a:bodyPr/>
        <a:lstStyle/>
        <a:p>
          <a:endParaRPr lang="zh-CN" altLang="en-US" sz="1100" dirty="0"/>
        </a:p>
      </dgm:t>
    </dgm:pt>
    <dgm:pt modelId="{25D73164-F3B6-4685-A309-322C999C1CA8}" type="parTrans" cxnId="{1FC09B84-6912-492F-BB0D-806E2D6CF6D3}">
      <dgm:prSet/>
      <dgm:spPr/>
      <dgm:t>
        <a:bodyPr/>
        <a:lstStyle/>
        <a:p>
          <a:endParaRPr lang="zh-CN" altLang="en-US"/>
        </a:p>
      </dgm:t>
    </dgm:pt>
    <dgm:pt modelId="{96BF9C8A-BBA0-4374-8FF5-CC35BF03EC76}" type="sibTrans" cxnId="{1FC09B84-6912-492F-BB0D-806E2D6CF6D3}">
      <dgm:prSet/>
      <dgm:spPr/>
      <dgm:t>
        <a:bodyPr/>
        <a:lstStyle/>
        <a:p>
          <a:endParaRPr lang="zh-CN" altLang="en-US"/>
        </a:p>
      </dgm:t>
    </dgm:pt>
    <dgm:pt modelId="{B8E1CE21-BACA-40C9-8954-A1895DF9AE66}" type="pres">
      <dgm:prSet presAssocID="{5B900637-8728-46C1-B04C-3132194EF3FA}" presName="list" presStyleCnt="0">
        <dgm:presLayoutVars>
          <dgm:dir/>
          <dgm:animLvl val="lvl"/>
        </dgm:presLayoutVars>
      </dgm:prSet>
      <dgm:spPr/>
    </dgm:pt>
    <dgm:pt modelId="{3F0D50FF-5CD2-4906-B303-68A2B16FFB44}" type="pres">
      <dgm:prSet presAssocID="{D49FA94C-EDA5-42D4-BD0A-D98A333C566C}" presName="posSpace" presStyleCnt="0"/>
      <dgm:spPr/>
    </dgm:pt>
    <dgm:pt modelId="{D4263A3E-D2AE-4F06-A405-48F1D5F70A6B}" type="pres">
      <dgm:prSet presAssocID="{D49FA94C-EDA5-42D4-BD0A-D98A333C566C}" presName="vertFlow" presStyleCnt="0"/>
      <dgm:spPr/>
    </dgm:pt>
    <dgm:pt modelId="{70066A5C-2E59-43D3-8437-9361796A5019}" type="pres">
      <dgm:prSet presAssocID="{D49FA94C-EDA5-42D4-BD0A-D98A333C566C}" presName="topSpace" presStyleCnt="0"/>
      <dgm:spPr/>
    </dgm:pt>
    <dgm:pt modelId="{4E916F6F-BFC0-4D11-ADE2-C81F1193016B}" type="pres">
      <dgm:prSet presAssocID="{D49FA94C-EDA5-42D4-BD0A-D98A333C566C}" presName="firstComp" presStyleCnt="0"/>
      <dgm:spPr/>
    </dgm:pt>
    <dgm:pt modelId="{0CEFBA53-C2B3-460D-B360-A2200A1883D5}" type="pres">
      <dgm:prSet presAssocID="{D49FA94C-EDA5-42D4-BD0A-D98A333C566C}" presName="firstChild" presStyleLbl="bgAccFollowNode1" presStyleIdx="0" presStyleCnt="2"/>
      <dgm:spPr/>
    </dgm:pt>
    <dgm:pt modelId="{DBC4FD34-58B6-4DB7-9E65-DBD32150177B}" type="pres">
      <dgm:prSet presAssocID="{D49FA94C-EDA5-42D4-BD0A-D98A333C566C}" presName="firstChildTx" presStyleLbl="bgAccFollowNode1" presStyleIdx="0" presStyleCnt="2">
        <dgm:presLayoutVars>
          <dgm:bulletEnabled val="1"/>
        </dgm:presLayoutVars>
      </dgm:prSet>
      <dgm:spPr/>
    </dgm:pt>
    <dgm:pt modelId="{4117DE51-6420-49CA-89FE-4BAE0CDB7438}" type="pres">
      <dgm:prSet presAssocID="{D49FA94C-EDA5-42D4-BD0A-D98A333C566C}" presName="negSpace" presStyleCnt="0"/>
      <dgm:spPr/>
    </dgm:pt>
    <dgm:pt modelId="{19E09AEB-67AA-4F8C-BDBC-2E78C97AE417}" type="pres">
      <dgm:prSet presAssocID="{D49FA94C-EDA5-42D4-BD0A-D98A333C566C}" presName="circle" presStyleLbl="node1" presStyleIdx="0" presStyleCnt="2" custScaleX="114065" custScaleY="114065" custLinFactNeighborY="-13226"/>
      <dgm:spPr/>
    </dgm:pt>
    <dgm:pt modelId="{178F2152-86D1-4ADE-93A4-4F52515AF0EC}" type="pres">
      <dgm:prSet presAssocID="{429704EA-A3F8-4405-B00F-67255BBFC5BD}" presName="transSpace" presStyleCnt="0"/>
      <dgm:spPr/>
    </dgm:pt>
    <dgm:pt modelId="{92CA23B0-FBC0-456C-8FB8-198662EE5037}" type="pres">
      <dgm:prSet presAssocID="{60036D46-AEC3-45BC-8318-0EF5674445F1}" presName="posSpace" presStyleCnt="0"/>
      <dgm:spPr/>
    </dgm:pt>
    <dgm:pt modelId="{B73D85DD-10F6-46F2-8330-FED4AAFF9257}" type="pres">
      <dgm:prSet presAssocID="{60036D46-AEC3-45BC-8318-0EF5674445F1}" presName="vertFlow" presStyleCnt="0"/>
      <dgm:spPr/>
    </dgm:pt>
    <dgm:pt modelId="{C3507A25-33B3-449F-97EF-A2225B527222}" type="pres">
      <dgm:prSet presAssocID="{60036D46-AEC3-45BC-8318-0EF5674445F1}" presName="topSpace" presStyleCnt="0"/>
      <dgm:spPr/>
    </dgm:pt>
    <dgm:pt modelId="{5BDA514E-8D67-47CF-91C6-EF8897104FA1}" type="pres">
      <dgm:prSet presAssocID="{60036D46-AEC3-45BC-8318-0EF5674445F1}" presName="firstComp" presStyleCnt="0"/>
      <dgm:spPr/>
    </dgm:pt>
    <dgm:pt modelId="{B470E98B-C144-4F37-ADA1-5CBC93E39FA6}" type="pres">
      <dgm:prSet presAssocID="{60036D46-AEC3-45BC-8318-0EF5674445F1}" presName="firstChild" presStyleLbl="bgAccFollowNode1" presStyleIdx="1" presStyleCnt="2"/>
      <dgm:spPr/>
    </dgm:pt>
    <dgm:pt modelId="{2731A407-7EE2-4086-9693-66C37F2DB550}" type="pres">
      <dgm:prSet presAssocID="{60036D46-AEC3-45BC-8318-0EF5674445F1}" presName="firstChildTx" presStyleLbl="bgAccFollowNode1" presStyleIdx="1" presStyleCnt="2">
        <dgm:presLayoutVars>
          <dgm:bulletEnabled val="1"/>
        </dgm:presLayoutVars>
      </dgm:prSet>
      <dgm:spPr/>
    </dgm:pt>
    <dgm:pt modelId="{5458F728-CB59-41CB-98BE-D1C7A6535F79}" type="pres">
      <dgm:prSet presAssocID="{60036D46-AEC3-45BC-8318-0EF5674445F1}" presName="negSpace" presStyleCnt="0"/>
      <dgm:spPr/>
    </dgm:pt>
    <dgm:pt modelId="{895BBF53-BAB0-4D22-8211-187AA905EDA5}" type="pres">
      <dgm:prSet presAssocID="{60036D46-AEC3-45BC-8318-0EF5674445F1}" presName="circle" presStyleLbl="node1" presStyleIdx="1" presStyleCnt="2" custScaleX="114065" custScaleY="114065" custLinFactNeighborY="-13226"/>
      <dgm:spPr/>
    </dgm:pt>
  </dgm:ptLst>
  <dgm:cxnLst>
    <dgm:cxn modelId="{6238B702-C68E-4D20-826B-6764C1AAA93C}" type="presOf" srcId="{5B900637-8728-46C1-B04C-3132194EF3FA}" destId="{B8E1CE21-BACA-40C9-8954-A1895DF9AE66}" srcOrd="0" destOrd="0" presId="urn:microsoft.com/office/officeart/2005/8/layout/hList9"/>
    <dgm:cxn modelId="{2977BA1F-2E96-4EC4-BAFC-F8F847F8AEB9}" type="presOf" srcId="{60036D46-AEC3-45BC-8318-0EF5674445F1}" destId="{895BBF53-BAB0-4D22-8211-187AA905EDA5}" srcOrd="0" destOrd="0" presId="urn:microsoft.com/office/officeart/2005/8/layout/hList9"/>
    <dgm:cxn modelId="{17D28E32-CDE8-403D-BED9-19B0520B2F2C}" srcId="{5B900637-8728-46C1-B04C-3132194EF3FA}" destId="{60036D46-AEC3-45BC-8318-0EF5674445F1}" srcOrd="1" destOrd="0" parTransId="{EB1E9FAC-D1E4-4C8D-9C57-13C823632ED1}" sibTransId="{26B744DB-FB6B-47D5-A558-879DC25A8051}"/>
    <dgm:cxn modelId="{6F912F43-7C91-4DF6-907E-FDD69C8A1D61}" srcId="{5B900637-8728-46C1-B04C-3132194EF3FA}" destId="{D49FA94C-EDA5-42D4-BD0A-D98A333C566C}" srcOrd="0" destOrd="0" parTransId="{50744A0D-63C4-4848-925F-BC622B9AF550}" sibTransId="{429704EA-A3F8-4405-B00F-67255BBFC5BD}"/>
    <dgm:cxn modelId="{AFF70070-CC9B-4360-A604-0137447B3071}" type="presOf" srcId="{D49FA94C-EDA5-42D4-BD0A-D98A333C566C}" destId="{19E09AEB-67AA-4F8C-BDBC-2E78C97AE417}" srcOrd="0" destOrd="0" presId="urn:microsoft.com/office/officeart/2005/8/layout/hList9"/>
    <dgm:cxn modelId="{1FC09B84-6912-492F-BB0D-806E2D6CF6D3}" srcId="{D49FA94C-EDA5-42D4-BD0A-D98A333C566C}" destId="{4C4C803C-6458-4CF0-B7B1-AE11FC2603CC}" srcOrd="0" destOrd="0" parTransId="{25D73164-F3B6-4685-A309-322C999C1CA8}" sibTransId="{96BF9C8A-BBA0-4374-8FF5-CC35BF03EC76}"/>
    <dgm:cxn modelId="{4EAA86CA-E2FB-474D-B2E3-BED1E21EC02B}" type="presOf" srcId="{4C4C803C-6458-4CF0-B7B1-AE11FC2603CC}" destId="{0CEFBA53-C2B3-460D-B360-A2200A1883D5}" srcOrd="0" destOrd="0" presId="urn:microsoft.com/office/officeart/2005/8/layout/hList9"/>
    <dgm:cxn modelId="{A33439F7-F89E-454E-BB49-E0987952F7EF}" type="presOf" srcId="{4C4C803C-6458-4CF0-B7B1-AE11FC2603CC}" destId="{DBC4FD34-58B6-4DB7-9E65-DBD32150177B}" srcOrd="1" destOrd="0" presId="urn:microsoft.com/office/officeart/2005/8/layout/hList9"/>
    <dgm:cxn modelId="{1A272924-D6BA-4F52-BAF7-CE2B4D839501}" type="presParOf" srcId="{B8E1CE21-BACA-40C9-8954-A1895DF9AE66}" destId="{3F0D50FF-5CD2-4906-B303-68A2B16FFB44}" srcOrd="0" destOrd="0" presId="urn:microsoft.com/office/officeart/2005/8/layout/hList9"/>
    <dgm:cxn modelId="{1FF615AD-6B03-4D86-A7E3-08C69285C5A3}" type="presParOf" srcId="{B8E1CE21-BACA-40C9-8954-A1895DF9AE66}" destId="{D4263A3E-D2AE-4F06-A405-48F1D5F70A6B}" srcOrd="1" destOrd="0" presId="urn:microsoft.com/office/officeart/2005/8/layout/hList9"/>
    <dgm:cxn modelId="{EAFAA316-4043-42A1-88E3-C9FE9AEAF162}" type="presParOf" srcId="{D4263A3E-D2AE-4F06-A405-48F1D5F70A6B}" destId="{70066A5C-2E59-43D3-8437-9361796A5019}" srcOrd="0" destOrd="0" presId="urn:microsoft.com/office/officeart/2005/8/layout/hList9"/>
    <dgm:cxn modelId="{54C600E9-4609-43FA-8018-D6B14C0F8378}" type="presParOf" srcId="{D4263A3E-D2AE-4F06-A405-48F1D5F70A6B}" destId="{4E916F6F-BFC0-4D11-ADE2-C81F1193016B}" srcOrd="1" destOrd="0" presId="urn:microsoft.com/office/officeart/2005/8/layout/hList9"/>
    <dgm:cxn modelId="{9432E3A5-EA1D-43D5-8894-B8D64F66344C}" type="presParOf" srcId="{4E916F6F-BFC0-4D11-ADE2-C81F1193016B}" destId="{0CEFBA53-C2B3-460D-B360-A2200A1883D5}" srcOrd="0" destOrd="0" presId="urn:microsoft.com/office/officeart/2005/8/layout/hList9"/>
    <dgm:cxn modelId="{A05EDEBC-C947-4DF7-95A8-9FA1296BC1AA}" type="presParOf" srcId="{4E916F6F-BFC0-4D11-ADE2-C81F1193016B}" destId="{DBC4FD34-58B6-4DB7-9E65-DBD32150177B}" srcOrd="1" destOrd="0" presId="urn:microsoft.com/office/officeart/2005/8/layout/hList9"/>
    <dgm:cxn modelId="{96AEFF1A-B63C-4418-A7AB-C6A64E8B47CA}" type="presParOf" srcId="{B8E1CE21-BACA-40C9-8954-A1895DF9AE66}" destId="{4117DE51-6420-49CA-89FE-4BAE0CDB7438}" srcOrd="2" destOrd="0" presId="urn:microsoft.com/office/officeart/2005/8/layout/hList9"/>
    <dgm:cxn modelId="{05EA564F-9503-4690-8D03-81C275F8A8D4}" type="presParOf" srcId="{B8E1CE21-BACA-40C9-8954-A1895DF9AE66}" destId="{19E09AEB-67AA-4F8C-BDBC-2E78C97AE417}" srcOrd="3" destOrd="0" presId="urn:microsoft.com/office/officeart/2005/8/layout/hList9"/>
    <dgm:cxn modelId="{DA38DCB9-8C1A-4E31-A966-B7E54E77CEA4}" type="presParOf" srcId="{B8E1CE21-BACA-40C9-8954-A1895DF9AE66}" destId="{178F2152-86D1-4ADE-93A4-4F52515AF0EC}" srcOrd="4" destOrd="0" presId="urn:microsoft.com/office/officeart/2005/8/layout/hList9"/>
    <dgm:cxn modelId="{54A821DB-7E7D-4FFE-933C-50C23595E052}" type="presParOf" srcId="{B8E1CE21-BACA-40C9-8954-A1895DF9AE66}" destId="{92CA23B0-FBC0-456C-8FB8-198662EE5037}" srcOrd="5" destOrd="0" presId="urn:microsoft.com/office/officeart/2005/8/layout/hList9"/>
    <dgm:cxn modelId="{79C2D3A7-12D4-4198-8DC8-08B3E01A4F43}" type="presParOf" srcId="{B8E1CE21-BACA-40C9-8954-A1895DF9AE66}" destId="{B73D85DD-10F6-46F2-8330-FED4AAFF9257}" srcOrd="6" destOrd="0" presId="urn:microsoft.com/office/officeart/2005/8/layout/hList9"/>
    <dgm:cxn modelId="{63BA5812-2569-41FE-BEA2-41D18C023B5C}" type="presParOf" srcId="{B73D85DD-10F6-46F2-8330-FED4AAFF9257}" destId="{C3507A25-33B3-449F-97EF-A2225B527222}" srcOrd="0" destOrd="0" presId="urn:microsoft.com/office/officeart/2005/8/layout/hList9"/>
    <dgm:cxn modelId="{50CE4460-565A-46C7-9EF0-5FFD8E65335F}" type="presParOf" srcId="{B73D85DD-10F6-46F2-8330-FED4AAFF9257}" destId="{5BDA514E-8D67-47CF-91C6-EF8897104FA1}" srcOrd="1" destOrd="0" presId="urn:microsoft.com/office/officeart/2005/8/layout/hList9"/>
    <dgm:cxn modelId="{B7386B50-22E7-43AD-AC90-9652358A9E85}" type="presParOf" srcId="{5BDA514E-8D67-47CF-91C6-EF8897104FA1}" destId="{B470E98B-C144-4F37-ADA1-5CBC93E39FA6}" srcOrd="0" destOrd="0" presId="urn:microsoft.com/office/officeart/2005/8/layout/hList9"/>
    <dgm:cxn modelId="{43DB71E1-59A4-4EAF-9B95-A600EB0F7251}" type="presParOf" srcId="{5BDA514E-8D67-47CF-91C6-EF8897104FA1}" destId="{2731A407-7EE2-4086-9693-66C37F2DB550}" srcOrd="1" destOrd="0" presId="urn:microsoft.com/office/officeart/2005/8/layout/hList9"/>
    <dgm:cxn modelId="{83701418-8FDA-4251-BAD6-B35712FEAEEA}" type="presParOf" srcId="{B8E1CE21-BACA-40C9-8954-A1895DF9AE66}" destId="{5458F728-CB59-41CB-98BE-D1C7A6535F79}" srcOrd="7" destOrd="0" presId="urn:microsoft.com/office/officeart/2005/8/layout/hList9"/>
    <dgm:cxn modelId="{2E181994-E609-42F3-AD21-64ABFBB6EA70}" type="presParOf" srcId="{B8E1CE21-BACA-40C9-8954-A1895DF9AE66}" destId="{895BBF53-BAB0-4D22-8211-187AA905EDA5}" srcOrd="8" destOrd="0" presId="urn:microsoft.com/office/officeart/2005/8/layout/hList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252C352-36F8-42AD-843D-7F8ECCC5A74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03B38B4A-F64F-490F-8034-1CE1590D2D15}">
      <dgm:prSet phldrT="[文本]"/>
      <dgm:spPr/>
      <dgm:t>
        <a:bodyPr/>
        <a:lstStyle/>
        <a:p>
          <a:pPr algn="l"/>
          <a:r>
            <a:rPr lang="zh-CN" altLang="en-US" dirty="0"/>
            <a:t>（</a:t>
          </a:r>
          <a:r>
            <a:rPr lang="en-US" altLang="en-US" dirty="0"/>
            <a:t>1</a:t>
          </a:r>
          <a:r>
            <a:rPr lang="zh-CN" altLang="en-US" dirty="0"/>
            <a:t>）元素尺寸和定位</a:t>
          </a:r>
        </a:p>
      </dgm:t>
    </dgm:pt>
    <dgm:pt modelId="{EF08340C-3388-46CA-8AF1-60CBA1F540B2}" type="parTrans" cxnId="{8D95C349-0403-48A3-BA00-A6BF6D36B20E}">
      <dgm:prSet/>
      <dgm:spPr/>
      <dgm:t>
        <a:bodyPr/>
        <a:lstStyle/>
        <a:p>
          <a:endParaRPr lang="zh-CN" altLang="en-US"/>
        </a:p>
      </dgm:t>
    </dgm:pt>
    <dgm:pt modelId="{7F5DB581-A34C-41B0-A0F2-03992E4C17F1}" type="sibTrans" cxnId="{8D95C349-0403-48A3-BA00-A6BF6D36B20E}">
      <dgm:prSet/>
      <dgm:spPr/>
      <dgm:t>
        <a:bodyPr/>
        <a:lstStyle/>
        <a:p>
          <a:endParaRPr lang="zh-CN" altLang="en-US"/>
        </a:p>
      </dgm:t>
    </dgm:pt>
    <dgm:pt modelId="{FC8EE0A1-3906-4839-B46B-5D24CADC12A5}">
      <dgm:prSet/>
      <dgm:spPr/>
      <dgm:t>
        <a:bodyPr/>
        <a:lstStyle/>
        <a:p>
          <a:pPr algn="l"/>
          <a:r>
            <a:rPr lang="zh-CN" altLang="en-US" dirty="0"/>
            <a:t>（</a:t>
          </a:r>
          <a:r>
            <a:rPr lang="en-US" altLang="en-US" dirty="0"/>
            <a:t>2</a:t>
          </a:r>
          <a:r>
            <a:rPr lang="zh-CN" altLang="en-US" dirty="0"/>
            <a:t>）页面布局流程</a:t>
          </a:r>
        </a:p>
      </dgm:t>
    </dgm:pt>
    <dgm:pt modelId="{EDE86F72-CE8E-453B-9D7E-ECE4174E8F3D}" type="parTrans" cxnId="{C6B3847D-E85A-4B6E-8BBA-1733AF3D0D6A}">
      <dgm:prSet/>
      <dgm:spPr/>
      <dgm:t>
        <a:bodyPr/>
        <a:lstStyle/>
        <a:p>
          <a:endParaRPr lang="zh-CN" altLang="en-US"/>
        </a:p>
      </dgm:t>
    </dgm:pt>
    <dgm:pt modelId="{8158E22C-9821-47F7-8515-749D9BA59B38}" type="sibTrans" cxnId="{C6B3847D-E85A-4B6E-8BBA-1733AF3D0D6A}">
      <dgm:prSet/>
      <dgm:spPr/>
      <dgm:t>
        <a:bodyPr/>
        <a:lstStyle/>
        <a:p>
          <a:endParaRPr lang="zh-CN" altLang="en-US"/>
        </a:p>
      </dgm:t>
    </dgm:pt>
    <dgm:pt modelId="{77D32246-B66B-44C4-B3F9-3AC1225A5394}">
      <dgm:prSet/>
      <dgm:spPr/>
      <dgm:t>
        <a:bodyPr/>
        <a:lstStyle/>
        <a:p>
          <a:pPr algn="l"/>
          <a:r>
            <a:rPr lang="zh-CN" altLang="en-US" dirty="0"/>
            <a:t>（</a:t>
          </a:r>
          <a:r>
            <a:rPr lang="en-US" altLang="en-US" dirty="0"/>
            <a:t>3</a:t>
          </a:r>
          <a:r>
            <a:rPr lang="zh-CN" altLang="en-US" dirty="0"/>
            <a:t>）统一视觉效果</a:t>
          </a:r>
        </a:p>
      </dgm:t>
    </dgm:pt>
    <dgm:pt modelId="{F0B1329C-E208-4372-BAC2-DE440F05B3AC}" type="parTrans" cxnId="{EF2F103C-B499-48D7-AFFD-B4AD0B33C6FF}">
      <dgm:prSet/>
      <dgm:spPr/>
      <dgm:t>
        <a:bodyPr/>
        <a:lstStyle/>
        <a:p>
          <a:endParaRPr lang="zh-CN" altLang="en-US"/>
        </a:p>
      </dgm:t>
    </dgm:pt>
    <dgm:pt modelId="{C492A3EE-DEB0-4226-B592-C065FAB3B48F}" type="sibTrans" cxnId="{EF2F103C-B499-48D7-AFFD-B4AD0B33C6FF}">
      <dgm:prSet/>
      <dgm:spPr/>
      <dgm:t>
        <a:bodyPr/>
        <a:lstStyle/>
        <a:p>
          <a:endParaRPr lang="zh-CN" altLang="en-US"/>
        </a:p>
      </dgm:t>
    </dgm:pt>
    <dgm:pt modelId="{968B87CF-668F-4613-AB24-98E6F69AF9A2}">
      <dgm:prSet/>
      <dgm:spPr/>
      <dgm:t>
        <a:bodyPr/>
        <a:lstStyle/>
        <a:p>
          <a:r>
            <a:rPr lang="zh-CN" altLang="en-US" dirty="0"/>
            <a:t>理解盒子模型对于保证跨浏览器的一致性非常关键。由于不同浏览器可能对盒模型的解析存在差异，掌握这一概念能够帮助开发者预见并修正潜在的显示问题，确保在不同环境下都能获得一致的布局效果。</a:t>
          </a:r>
        </a:p>
      </dgm:t>
    </dgm:pt>
    <dgm:pt modelId="{E7162B29-3596-4E88-9A71-5706CA0C16BD}" type="parTrans" cxnId="{2BA23D9D-2CD4-4698-BCBD-3FF27B95E035}">
      <dgm:prSet/>
      <dgm:spPr/>
      <dgm:t>
        <a:bodyPr/>
        <a:lstStyle/>
        <a:p>
          <a:endParaRPr lang="zh-CN" altLang="en-US"/>
        </a:p>
      </dgm:t>
    </dgm:pt>
    <dgm:pt modelId="{DB8994BD-EDEC-4864-8A63-228DC68D096B}" type="sibTrans" cxnId="{2BA23D9D-2CD4-4698-BCBD-3FF27B95E035}">
      <dgm:prSet/>
      <dgm:spPr/>
      <dgm:t>
        <a:bodyPr/>
        <a:lstStyle/>
        <a:p>
          <a:endParaRPr lang="zh-CN" altLang="en-US"/>
        </a:p>
      </dgm:t>
    </dgm:pt>
    <dgm:pt modelId="{99620AA4-9A92-46C6-BD3E-54527B483ED2}">
      <dgm:prSet/>
      <dgm:spPr/>
      <dgm:t>
        <a:bodyPr/>
        <a:lstStyle/>
        <a:p>
          <a:r>
            <a:rPr lang="zh-CN" altLang="en-US" dirty="0"/>
            <a:t>在页面布局过程中，浏览器会根据标准盒子模型将所有元素表示为一个个矩形盒子，并按照一定的规则（如块级元素会独占一行，而内联元素则可以并排显示）进行排列。这种布局方式影响了页面的整体结构和视觉呈现。</a:t>
          </a:r>
        </a:p>
      </dgm:t>
    </dgm:pt>
    <dgm:pt modelId="{13C11BCE-2B39-4C9E-BD2D-B4066F6D1E72}" type="parTrans" cxnId="{28452AA5-B793-46B5-A469-4BBA1EE310A8}">
      <dgm:prSet/>
      <dgm:spPr/>
      <dgm:t>
        <a:bodyPr/>
        <a:lstStyle/>
        <a:p>
          <a:endParaRPr lang="zh-CN" altLang="en-US"/>
        </a:p>
      </dgm:t>
    </dgm:pt>
    <dgm:pt modelId="{1B7B5F53-34B3-45A7-B835-2811E1055CDB}" type="sibTrans" cxnId="{28452AA5-B793-46B5-A469-4BBA1EE310A8}">
      <dgm:prSet/>
      <dgm:spPr/>
      <dgm:t>
        <a:bodyPr/>
        <a:lstStyle/>
        <a:p>
          <a:endParaRPr lang="zh-CN" altLang="en-US"/>
        </a:p>
      </dgm:t>
    </dgm:pt>
    <dgm:pt modelId="{FC6AF6DD-5198-4EB6-9D5A-306001BB0A18}">
      <dgm:prSet phldrT="[文本]"/>
      <dgm:spPr/>
      <dgm:t>
        <a:bodyPr/>
        <a:lstStyle/>
        <a:p>
          <a:r>
            <a:rPr lang="zh-CN" altLang="en-US" dirty="0"/>
            <a:t>盒子模型通过定义内容的宽高以及内外边距和边框的大小， 使得开发者能够精确控制每个元素在页面中所占的空间。这对于实现精确的布局排列至关重要，因为它决定了元素之间以及元素与容器间的相互关系。</a:t>
          </a:r>
        </a:p>
      </dgm:t>
    </dgm:pt>
    <dgm:pt modelId="{FBAA70BC-643A-422B-81F2-38FEACE14423}" type="parTrans" cxnId="{D527F35E-789B-44C0-B2F5-9D93741A4CE0}">
      <dgm:prSet/>
      <dgm:spPr/>
      <dgm:t>
        <a:bodyPr/>
        <a:lstStyle/>
        <a:p>
          <a:endParaRPr lang="zh-CN" altLang="en-US"/>
        </a:p>
      </dgm:t>
    </dgm:pt>
    <dgm:pt modelId="{525FE6A4-DA6C-4D32-AA21-E1A8C08F4A65}" type="sibTrans" cxnId="{D527F35E-789B-44C0-B2F5-9D93741A4CE0}">
      <dgm:prSet/>
      <dgm:spPr/>
      <dgm:t>
        <a:bodyPr/>
        <a:lstStyle/>
        <a:p>
          <a:endParaRPr lang="zh-CN" altLang="en-US"/>
        </a:p>
      </dgm:t>
    </dgm:pt>
    <dgm:pt modelId="{EFFFD185-A85F-44E7-94DC-EA39847D6F9A}" type="pres">
      <dgm:prSet presAssocID="{A252C352-36F8-42AD-843D-7F8ECCC5A740}" presName="Name0" presStyleCnt="0">
        <dgm:presLayoutVars>
          <dgm:dir/>
          <dgm:animLvl val="lvl"/>
          <dgm:resizeHandles val="exact"/>
        </dgm:presLayoutVars>
      </dgm:prSet>
      <dgm:spPr/>
    </dgm:pt>
    <dgm:pt modelId="{DCB2DB84-48B2-4EC0-90C1-BE8BB8B8FC20}" type="pres">
      <dgm:prSet presAssocID="{03B38B4A-F64F-490F-8034-1CE1590D2D15}" presName="composite" presStyleCnt="0"/>
      <dgm:spPr/>
    </dgm:pt>
    <dgm:pt modelId="{7685F593-0FD5-48B1-BCE8-F6107A5EBDED}" type="pres">
      <dgm:prSet presAssocID="{03B38B4A-F64F-490F-8034-1CE1590D2D15}" presName="parTx" presStyleLbl="alignNode1" presStyleIdx="0" presStyleCnt="3">
        <dgm:presLayoutVars>
          <dgm:chMax val="0"/>
          <dgm:chPref val="0"/>
          <dgm:bulletEnabled val="1"/>
        </dgm:presLayoutVars>
      </dgm:prSet>
      <dgm:spPr/>
    </dgm:pt>
    <dgm:pt modelId="{3BBCF299-9CE7-4DF9-B2EE-E356C944A732}" type="pres">
      <dgm:prSet presAssocID="{03B38B4A-F64F-490F-8034-1CE1590D2D15}" presName="desTx" presStyleLbl="alignAccFollowNode1" presStyleIdx="0" presStyleCnt="3">
        <dgm:presLayoutVars>
          <dgm:bulletEnabled val="1"/>
        </dgm:presLayoutVars>
      </dgm:prSet>
      <dgm:spPr/>
    </dgm:pt>
    <dgm:pt modelId="{112C6A49-5BF7-4891-AAE3-74812778A1DE}" type="pres">
      <dgm:prSet presAssocID="{7F5DB581-A34C-41B0-A0F2-03992E4C17F1}" presName="space" presStyleCnt="0"/>
      <dgm:spPr/>
    </dgm:pt>
    <dgm:pt modelId="{876202F9-471E-4725-B326-D0E3B1BF25A7}" type="pres">
      <dgm:prSet presAssocID="{FC8EE0A1-3906-4839-B46B-5D24CADC12A5}" presName="composite" presStyleCnt="0"/>
      <dgm:spPr/>
    </dgm:pt>
    <dgm:pt modelId="{592E3A5E-7BCD-4A3D-BBA2-E9C58D610F09}" type="pres">
      <dgm:prSet presAssocID="{FC8EE0A1-3906-4839-B46B-5D24CADC12A5}" presName="parTx" presStyleLbl="alignNode1" presStyleIdx="1" presStyleCnt="3">
        <dgm:presLayoutVars>
          <dgm:chMax val="0"/>
          <dgm:chPref val="0"/>
          <dgm:bulletEnabled val="1"/>
        </dgm:presLayoutVars>
      </dgm:prSet>
      <dgm:spPr/>
    </dgm:pt>
    <dgm:pt modelId="{DFA67285-CDAA-4438-BB47-4AE77F7BDA36}" type="pres">
      <dgm:prSet presAssocID="{FC8EE0A1-3906-4839-B46B-5D24CADC12A5}" presName="desTx" presStyleLbl="alignAccFollowNode1" presStyleIdx="1" presStyleCnt="3">
        <dgm:presLayoutVars>
          <dgm:bulletEnabled val="1"/>
        </dgm:presLayoutVars>
      </dgm:prSet>
      <dgm:spPr/>
    </dgm:pt>
    <dgm:pt modelId="{1903DCC4-21D8-404E-9EE5-D54FFA838AE7}" type="pres">
      <dgm:prSet presAssocID="{8158E22C-9821-47F7-8515-749D9BA59B38}" presName="space" presStyleCnt="0"/>
      <dgm:spPr/>
    </dgm:pt>
    <dgm:pt modelId="{92C88D3F-6E64-46EF-B9F8-4CB18BAE1499}" type="pres">
      <dgm:prSet presAssocID="{77D32246-B66B-44C4-B3F9-3AC1225A5394}" presName="composite" presStyleCnt="0"/>
      <dgm:spPr/>
    </dgm:pt>
    <dgm:pt modelId="{C65738E2-4007-4E14-B1A8-FD4C4BAF5E3B}" type="pres">
      <dgm:prSet presAssocID="{77D32246-B66B-44C4-B3F9-3AC1225A5394}" presName="parTx" presStyleLbl="alignNode1" presStyleIdx="2" presStyleCnt="3">
        <dgm:presLayoutVars>
          <dgm:chMax val="0"/>
          <dgm:chPref val="0"/>
          <dgm:bulletEnabled val="1"/>
        </dgm:presLayoutVars>
      </dgm:prSet>
      <dgm:spPr/>
    </dgm:pt>
    <dgm:pt modelId="{75FE0DD1-72CE-4EB6-AC31-5B59BBD7823A}" type="pres">
      <dgm:prSet presAssocID="{77D32246-B66B-44C4-B3F9-3AC1225A5394}" presName="desTx" presStyleLbl="alignAccFollowNode1" presStyleIdx="2" presStyleCnt="3">
        <dgm:presLayoutVars>
          <dgm:bulletEnabled val="1"/>
        </dgm:presLayoutVars>
      </dgm:prSet>
      <dgm:spPr/>
    </dgm:pt>
  </dgm:ptLst>
  <dgm:cxnLst>
    <dgm:cxn modelId="{C147BA10-06B1-424D-B488-6065926CE0A3}" type="presOf" srcId="{99620AA4-9A92-46C6-BD3E-54527B483ED2}" destId="{DFA67285-CDAA-4438-BB47-4AE77F7BDA36}" srcOrd="0" destOrd="0" presId="urn:microsoft.com/office/officeart/2005/8/layout/hList1"/>
    <dgm:cxn modelId="{308D5E1E-A185-4753-8A15-A8FC9F305057}" type="presOf" srcId="{FC8EE0A1-3906-4839-B46B-5D24CADC12A5}" destId="{592E3A5E-7BCD-4A3D-BBA2-E9C58D610F09}" srcOrd="0" destOrd="0" presId="urn:microsoft.com/office/officeart/2005/8/layout/hList1"/>
    <dgm:cxn modelId="{EF2F103C-B499-48D7-AFFD-B4AD0B33C6FF}" srcId="{A252C352-36F8-42AD-843D-7F8ECCC5A740}" destId="{77D32246-B66B-44C4-B3F9-3AC1225A5394}" srcOrd="2" destOrd="0" parTransId="{F0B1329C-E208-4372-BAC2-DE440F05B3AC}" sibTransId="{C492A3EE-DEB0-4226-B592-C065FAB3B48F}"/>
    <dgm:cxn modelId="{D527F35E-789B-44C0-B2F5-9D93741A4CE0}" srcId="{03B38B4A-F64F-490F-8034-1CE1590D2D15}" destId="{FC6AF6DD-5198-4EB6-9D5A-306001BB0A18}" srcOrd="0" destOrd="0" parTransId="{FBAA70BC-643A-422B-81F2-38FEACE14423}" sibTransId="{525FE6A4-DA6C-4D32-AA21-E1A8C08F4A65}"/>
    <dgm:cxn modelId="{8D95C349-0403-48A3-BA00-A6BF6D36B20E}" srcId="{A252C352-36F8-42AD-843D-7F8ECCC5A740}" destId="{03B38B4A-F64F-490F-8034-1CE1590D2D15}" srcOrd="0" destOrd="0" parTransId="{EF08340C-3388-46CA-8AF1-60CBA1F540B2}" sibTransId="{7F5DB581-A34C-41B0-A0F2-03992E4C17F1}"/>
    <dgm:cxn modelId="{C55B1E73-EC2D-4A4C-8B66-55B3D19E521C}" type="presOf" srcId="{77D32246-B66B-44C4-B3F9-3AC1225A5394}" destId="{C65738E2-4007-4E14-B1A8-FD4C4BAF5E3B}" srcOrd="0" destOrd="0" presId="urn:microsoft.com/office/officeart/2005/8/layout/hList1"/>
    <dgm:cxn modelId="{C6B3847D-E85A-4B6E-8BBA-1733AF3D0D6A}" srcId="{A252C352-36F8-42AD-843D-7F8ECCC5A740}" destId="{FC8EE0A1-3906-4839-B46B-5D24CADC12A5}" srcOrd="1" destOrd="0" parTransId="{EDE86F72-CE8E-453B-9D7E-ECE4174E8F3D}" sibTransId="{8158E22C-9821-47F7-8515-749D9BA59B38}"/>
    <dgm:cxn modelId="{2BA23D9D-2CD4-4698-BCBD-3FF27B95E035}" srcId="{77D32246-B66B-44C4-B3F9-3AC1225A5394}" destId="{968B87CF-668F-4613-AB24-98E6F69AF9A2}" srcOrd="0" destOrd="0" parTransId="{E7162B29-3596-4E88-9A71-5706CA0C16BD}" sibTransId="{DB8994BD-EDEC-4864-8A63-228DC68D096B}"/>
    <dgm:cxn modelId="{28452AA5-B793-46B5-A469-4BBA1EE310A8}" srcId="{FC8EE0A1-3906-4839-B46B-5D24CADC12A5}" destId="{99620AA4-9A92-46C6-BD3E-54527B483ED2}" srcOrd="0" destOrd="0" parTransId="{13C11BCE-2B39-4C9E-BD2D-B4066F6D1E72}" sibTransId="{1B7B5F53-34B3-45A7-B835-2811E1055CDB}"/>
    <dgm:cxn modelId="{DB787DAC-1AF2-4E06-9404-29F32468A772}" type="presOf" srcId="{FC6AF6DD-5198-4EB6-9D5A-306001BB0A18}" destId="{3BBCF299-9CE7-4DF9-B2EE-E356C944A732}" srcOrd="0" destOrd="0" presId="urn:microsoft.com/office/officeart/2005/8/layout/hList1"/>
    <dgm:cxn modelId="{CA24ADBA-D3A9-4055-A06A-29574E140468}" type="presOf" srcId="{03B38B4A-F64F-490F-8034-1CE1590D2D15}" destId="{7685F593-0FD5-48B1-BCE8-F6107A5EBDED}" srcOrd="0" destOrd="0" presId="urn:microsoft.com/office/officeart/2005/8/layout/hList1"/>
    <dgm:cxn modelId="{2FECE5BC-4CD8-42EB-A83C-B4B92CACEED1}" type="presOf" srcId="{968B87CF-668F-4613-AB24-98E6F69AF9A2}" destId="{75FE0DD1-72CE-4EB6-AC31-5B59BBD7823A}" srcOrd="0" destOrd="0" presId="urn:microsoft.com/office/officeart/2005/8/layout/hList1"/>
    <dgm:cxn modelId="{CDE00BCA-5876-48C9-AF96-C72AABEB2456}" type="presOf" srcId="{A252C352-36F8-42AD-843D-7F8ECCC5A740}" destId="{EFFFD185-A85F-44E7-94DC-EA39847D6F9A}" srcOrd="0" destOrd="0" presId="urn:microsoft.com/office/officeart/2005/8/layout/hList1"/>
    <dgm:cxn modelId="{168BB713-ABD0-4D3D-875C-D5F1CDB34D04}" type="presParOf" srcId="{EFFFD185-A85F-44E7-94DC-EA39847D6F9A}" destId="{DCB2DB84-48B2-4EC0-90C1-BE8BB8B8FC20}" srcOrd="0" destOrd="0" presId="urn:microsoft.com/office/officeart/2005/8/layout/hList1"/>
    <dgm:cxn modelId="{79E78B2E-2770-4411-8C99-E7A8C405C345}" type="presParOf" srcId="{DCB2DB84-48B2-4EC0-90C1-BE8BB8B8FC20}" destId="{7685F593-0FD5-48B1-BCE8-F6107A5EBDED}" srcOrd="0" destOrd="0" presId="urn:microsoft.com/office/officeart/2005/8/layout/hList1"/>
    <dgm:cxn modelId="{758B2C46-3E4C-43CA-982E-304880CD3BC8}" type="presParOf" srcId="{DCB2DB84-48B2-4EC0-90C1-BE8BB8B8FC20}" destId="{3BBCF299-9CE7-4DF9-B2EE-E356C944A732}" srcOrd="1" destOrd="0" presId="urn:microsoft.com/office/officeart/2005/8/layout/hList1"/>
    <dgm:cxn modelId="{DDFE0B39-E298-46D5-BC8D-B63C93D42196}" type="presParOf" srcId="{EFFFD185-A85F-44E7-94DC-EA39847D6F9A}" destId="{112C6A49-5BF7-4891-AAE3-74812778A1DE}" srcOrd="1" destOrd="0" presId="urn:microsoft.com/office/officeart/2005/8/layout/hList1"/>
    <dgm:cxn modelId="{62E143F0-1E60-4536-967F-50068C5D1A9B}" type="presParOf" srcId="{EFFFD185-A85F-44E7-94DC-EA39847D6F9A}" destId="{876202F9-471E-4725-B326-D0E3B1BF25A7}" srcOrd="2" destOrd="0" presId="urn:microsoft.com/office/officeart/2005/8/layout/hList1"/>
    <dgm:cxn modelId="{C05FD240-CD17-4EA0-A3ED-A26029CB0225}" type="presParOf" srcId="{876202F9-471E-4725-B326-D0E3B1BF25A7}" destId="{592E3A5E-7BCD-4A3D-BBA2-E9C58D610F09}" srcOrd="0" destOrd="0" presId="urn:microsoft.com/office/officeart/2005/8/layout/hList1"/>
    <dgm:cxn modelId="{4C20B7A1-AF31-403E-B031-855CE69D1497}" type="presParOf" srcId="{876202F9-471E-4725-B326-D0E3B1BF25A7}" destId="{DFA67285-CDAA-4438-BB47-4AE77F7BDA36}" srcOrd="1" destOrd="0" presId="urn:microsoft.com/office/officeart/2005/8/layout/hList1"/>
    <dgm:cxn modelId="{1ECB623A-AD9B-4992-8755-238E6386B9ED}" type="presParOf" srcId="{EFFFD185-A85F-44E7-94DC-EA39847D6F9A}" destId="{1903DCC4-21D8-404E-9EE5-D54FFA838AE7}" srcOrd="3" destOrd="0" presId="urn:microsoft.com/office/officeart/2005/8/layout/hList1"/>
    <dgm:cxn modelId="{6815683A-1E32-406B-AE39-BB124CA97012}" type="presParOf" srcId="{EFFFD185-A85F-44E7-94DC-EA39847D6F9A}" destId="{92C88D3F-6E64-46EF-B9F8-4CB18BAE1499}" srcOrd="4" destOrd="0" presId="urn:microsoft.com/office/officeart/2005/8/layout/hList1"/>
    <dgm:cxn modelId="{C56C28F6-B2AD-4C21-A4A0-370AB948213F}" type="presParOf" srcId="{92C88D3F-6E64-46EF-B9F8-4CB18BAE1499}" destId="{C65738E2-4007-4E14-B1A8-FD4C4BAF5E3B}" srcOrd="0" destOrd="0" presId="urn:microsoft.com/office/officeart/2005/8/layout/hList1"/>
    <dgm:cxn modelId="{BF982811-3789-43E9-9CBF-3A7FD5592C0B}" type="presParOf" srcId="{92C88D3F-6E64-46EF-B9F8-4CB18BAE1499}" destId="{75FE0DD1-72CE-4EB6-AC31-5B59BBD7823A}"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A01C23-DD66-4DEF-A4C6-03934BC4B3D3}">
      <dsp:nvSpPr>
        <dsp:cNvPr id="0" name=""/>
        <dsp:cNvSpPr/>
      </dsp:nvSpPr>
      <dsp:spPr>
        <a:xfrm>
          <a:off x="0" y="0"/>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7E0CFF-5D0C-4990-9C6E-B97DB1D62852}">
      <dsp:nvSpPr>
        <dsp:cNvPr id="0" name=""/>
        <dsp:cNvSpPr/>
      </dsp:nvSpPr>
      <dsp:spPr>
        <a:xfrm>
          <a:off x="0" y="2645"/>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第一阶段：起源与概念提出</a:t>
          </a:r>
        </a:p>
      </dsp:txBody>
      <dsp:txXfrm>
        <a:off x="0" y="2645"/>
        <a:ext cx="2625844" cy="902229"/>
      </dsp:txXfrm>
    </dsp:sp>
    <dsp:sp modelId="{DE238004-D61B-4F34-BBB4-20B52DD4F8AE}">
      <dsp:nvSpPr>
        <dsp:cNvPr id="0" name=""/>
        <dsp:cNvSpPr/>
      </dsp:nvSpPr>
      <dsp:spPr>
        <a:xfrm>
          <a:off x="2782435" y="43616"/>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altLang="en-US" sz="1300" kern="1200" dirty="0"/>
            <a:t>1994 </a:t>
          </a:r>
          <a:r>
            <a:rPr lang="zh-CN" altLang="en-US" sz="1300" kern="1200" dirty="0"/>
            <a:t>年，挪威程序员哈肯</a:t>
          </a:r>
          <a:r>
            <a:rPr lang="en-US" altLang="en-US" sz="1300" kern="1200" dirty="0"/>
            <a:t>·</a:t>
          </a:r>
          <a:r>
            <a:rPr lang="zh-CN" altLang="en-US" sz="1300" kern="1200" dirty="0"/>
            <a:t>维姆</a:t>
          </a:r>
          <a:r>
            <a:rPr lang="en-US" altLang="en-US" sz="1300" kern="1200" dirty="0"/>
            <a:t>·</a:t>
          </a:r>
          <a:r>
            <a:rPr lang="zh-CN" altLang="en-US" sz="1300" kern="1200" dirty="0"/>
            <a:t>莱（</a:t>
          </a:r>
          <a:r>
            <a:rPr lang="en-US" altLang="en-US" sz="1300" kern="1200" dirty="0"/>
            <a:t>Håkon Wium Lie</a:t>
          </a:r>
          <a:r>
            <a:rPr lang="zh-CN" altLang="en-US" sz="1300" kern="1200" dirty="0"/>
            <a:t>）在访问了蒂姆</a:t>
          </a:r>
          <a:r>
            <a:rPr lang="en-US" altLang="en-US" sz="1300" kern="1200" dirty="0"/>
            <a:t>·</a:t>
          </a:r>
          <a:r>
            <a:rPr lang="zh-CN" altLang="en-US" sz="1300" kern="1200" dirty="0"/>
            <a:t>伯纳斯 </a:t>
          </a:r>
          <a:r>
            <a:rPr lang="en-US" altLang="en-US" sz="1300" kern="1200" dirty="0"/>
            <a:t>- </a:t>
          </a:r>
          <a:r>
            <a:rPr lang="zh-CN" altLang="en-US" sz="1300" kern="1200" dirty="0"/>
            <a:t>李的欧洲核子研究中心后，提出了样式表的概念，并于同年 </a:t>
          </a:r>
          <a:r>
            <a:rPr lang="en-US" altLang="en-US" sz="1300" kern="1200" dirty="0"/>
            <a:t>10 </a:t>
          </a:r>
          <a:r>
            <a:rPr lang="zh-CN" altLang="en-US" sz="1300" kern="1200" dirty="0"/>
            <a:t>月发表了关于“ </a:t>
          </a:r>
          <a:r>
            <a:rPr lang="en-US" altLang="en-US" sz="1300" kern="1200" dirty="0"/>
            <a:t>Cascading </a:t>
          </a:r>
          <a:r>
            <a:rPr lang="en-US" altLang="en-US" sz="1300" kern="1200" dirty="0" err="1"/>
            <a:t>HTMLStyle</a:t>
          </a:r>
          <a:r>
            <a:rPr lang="en-US" altLang="en-US" sz="1300" kern="1200" dirty="0"/>
            <a:t> Sheets”</a:t>
          </a:r>
          <a:r>
            <a:rPr lang="zh-CN" altLang="en-US" sz="1300" kern="1200" dirty="0"/>
            <a:t>的论文。</a:t>
          </a:r>
        </a:p>
      </dsp:txBody>
      <dsp:txXfrm>
        <a:off x="2782435" y="43616"/>
        <a:ext cx="8194933" cy="819407"/>
      </dsp:txXfrm>
    </dsp:sp>
    <dsp:sp modelId="{8123D93A-7042-4BFC-BE0C-2A986E512261}">
      <dsp:nvSpPr>
        <dsp:cNvPr id="0" name=""/>
        <dsp:cNvSpPr/>
      </dsp:nvSpPr>
      <dsp:spPr>
        <a:xfrm>
          <a:off x="2625844" y="863023"/>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60BB9E-C325-4457-A69E-8664600E2050}">
      <dsp:nvSpPr>
        <dsp:cNvPr id="0" name=""/>
        <dsp:cNvSpPr/>
      </dsp:nvSpPr>
      <dsp:spPr>
        <a:xfrm>
          <a:off x="0" y="904875"/>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E9B598-EF5C-400A-8C8B-E2A0D44FBE54}">
      <dsp:nvSpPr>
        <dsp:cNvPr id="0" name=""/>
        <dsp:cNvSpPr/>
      </dsp:nvSpPr>
      <dsp:spPr>
        <a:xfrm>
          <a:off x="0" y="904875"/>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第二阶段：</a:t>
          </a:r>
          <a:r>
            <a:rPr lang="en-US" altLang="en-US" sz="1600" kern="1200" dirty="0"/>
            <a:t>CSS1</a:t>
          </a:r>
          <a:endParaRPr lang="zh-CN" altLang="en-US" sz="1600" kern="1200" dirty="0"/>
        </a:p>
      </dsp:txBody>
      <dsp:txXfrm>
        <a:off x="0" y="904875"/>
        <a:ext cx="2625844" cy="902229"/>
      </dsp:txXfrm>
    </dsp:sp>
    <dsp:sp modelId="{0D81CBE0-84AC-4DAD-B529-AC6C1BC34787}">
      <dsp:nvSpPr>
        <dsp:cNvPr id="0" name=""/>
        <dsp:cNvSpPr/>
      </dsp:nvSpPr>
      <dsp:spPr>
        <a:xfrm>
          <a:off x="2782435" y="945845"/>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altLang="en-US" sz="1300" kern="1200" dirty="0"/>
            <a:t>1996 </a:t>
          </a:r>
          <a:r>
            <a:rPr lang="zh-CN" altLang="en-US" sz="1300" kern="1200" dirty="0"/>
            <a:t>年 </a:t>
          </a:r>
          <a:r>
            <a:rPr lang="en-US" altLang="en-US" sz="1300" kern="1200" dirty="0"/>
            <a:t>12 </a:t>
          </a:r>
          <a:r>
            <a:rPr lang="zh-CN" altLang="en-US" sz="1300" kern="1200" dirty="0"/>
            <a:t>月，</a:t>
          </a:r>
          <a:r>
            <a:rPr lang="en-US" altLang="en-US" sz="1300" kern="1200" dirty="0"/>
            <a:t>W3C</a:t>
          </a:r>
          <a:r>
            <a:rPr lang="zh-CN" altLang="en-US" sz="1300" kern="1200" dirty="0"/>
            <a:t>（万维网联盟）发布了第一个正式的 </a:t>
          </a:r>
          <a:r>
            <a:rPr lang="en-US" altLang="en-US" sz="1300" kern="1200" dirty="0"/>
            <a:t>CSS </a:t>
          </a:r>
          <a:r>
            <a:rPr lang="zh-CN" altLang="en-US" sz="1300" kern="1200" dirty="0"/>
            <a:t>规范草案</a:t>
          </a:r>
          <a:r>
            <a:rPr lang="en-US" altLang="en-US" sz="1300" kern="1200" dirty="0"/>
            <a:t>——CSS1</a:t>
          </a:r>
          <a:r>
            <a:rPr lang="zh-CN" altLang="en-US" sz="1300" kern="1200" dirty="0"/>
            <a:t>。这个版本定义了基础的样式规则和属性，如字体、颜色、背景、布局等，允许开发者控制 </a:t>
          </a:r>
          <a:r>
            <a:rPr lang="en-US" altLang="en-US" sz="1300" kern="1200" dirty="0"/>
            <a:t>HTML </a:t>
          </a:r>
          <a:r>
            <a:rPr lang="zh-CN" altLang="en-US" sz="1300" kern="1200" dirty="0"/>
            <a:t>文档的外观表现。</a:t>
          </a:r>
        </a:p>
      </dsp:txBody>
      <dsp:txXfrm>
        <a:off x="2782435" y="945845"/>
        <a:ext cx="8194933" cy="819407"/>
      </dsp:txXfrm>
    </dsp:sp>
    <dsp:sp modelId="{97E1FA6A-6C80-45C6-A315-288F3479BA2E}">
      <dsp:nvSpPr>
        <dsp:cNvPr id="0" name=""/>
        <dsp:cNvSpPr/>
      </dsp:nvSpPr>
      <dsp:spPr>
        <a:xfrm>
          <a:off x="2625844" y="1765252"/>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AB4D-F357-4F5E-8075-D6EF52CF251C}">
      <dsp:nvSpPr>
        <dsp:cNvPr id="0" name=""/>
        <dsp:cNvSpPr/>
      </dsp:nvSpPr>
      <dsp:spPr>
        <a:xfrm>
          <a:off x="0" y="1807104"/>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20591D-F1A5-46B6-9878-0719AAB84486}">
      <dsp:nvSpPr>
        <dsp:cNvPr id="0" name=""/>
        <dsp:cNvSpPr/>
      </dsp:nvSpPr>
      <dsp:spPr>
        <a:xfrm>
          <a:off x="0" y="1807104"/>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第三阶段：</a:t>
          </a:r>
          <a:r>
            <a:rPr lang="en-US" altLang="en-US" sz="1600" kern="1200" dirty="0"/>
            <a:t>CSS2</a:t>
          </a:r>
          <a:endParaRPr lang="zh-CN" altLang="en-US" sz="1600" kern="1200" dirty="0"/>
        </a:p>
      </dsp:txBody>
      <dsp:txXfrm>
        <a:off x="0" y="1807104"/>
        <a:ext cx="2625844" cy="902229"/>
      </dsp:txXfrm>
    </dsp:sp>
    <dsp:sp modelId="{4FAE4927-CF2C-4E46-AF78-DE89D63D4874}">
      <dsp:nvSpPr>
        <dsp:cNvPr id="0" name=""/>
        <dsp:cNvSpPr/>
      </dsp:nvSpPr>
      <dsp:spPr>
        <a:xfrm>
          <a:off x="2782435" y="1848074"/>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zh-CN" altLang="en-US" sz="1300" kern="1200" dirty="0"/>
            <a:t>随着 </a:t>
          </a:r>
          <a:r>
            <a:rPr lang="en-US" altLang="en-US" sz="1300" kern="1200" dirty="0"/>
            <a:t>Web </a:t>
          </a:r>
          <a:r>
            <a:rPr lang="zh-CN" altLang="en-US" sz="1300" kern="1200" dirty="0"/>
            <a:t>技术的快速发展，</a:t>
          </a:r>
          <a:r>
            <a:rPr lang="en-US" altLang="en-US" sz="1300" kern="1200" dirty="0"/>
            <a:t>W3C </a:t>
          </a:r>
          <a:r>
            <a:rPr lang="zh-CN" altLang="en-US" sz="1300" kern="1200" dirty="0"/>
            <a:t>在 </a:t>
          </a:r>
          <a:r>
            <a:rPr lang="en-US" altLang="en-US" sz="1300" kern="1200" dirty="0"/>
            <a:t>1998 </a:t>
          </a:r>
          <a:r>
            <a:rPr lang="zh-CN" altLang="en-US" sz="1300" kern="1200" dirty="0"/>
            <a:t>年 </a:t>
          </a:r>
          <a:r>
            <a:rPr lang="en-US" altLang="en-US" sz="1300" kern="1200" dirty="0"/>
            <a:t>5 </a:t>
          </a:r>
          <a:r>
            <a:rPr lang="zh-CN" altLang="en-US" sz="1300" kern="1200" dirty="0"/>
            <a:t>月发布了 </a:t>
          </a:r>
          <a:r>
            <a:rPr lang="en-US" altLang="en-US" sz="1300" kern="1200" dirty="0"/>
            <a:t>CSS2 </a:t>
          </a:r>
          <a:r>
            <a:rPr lang="zh-CN" altLang="en-US" sz="1300" kern="1200" dirty="0"/>
            <a:t>规范，它增加了许多新特性，包括绝对定位、相对定位、生成内容、多列布局以及对打印样式的支持等。</a:t>
          </a:r>
        </a:p>
      </dsp:txBody>
      <dsp:txXfrm>
        <a:off x="2782435" y="1848074"/>
        <a:ext cx="8194933" cy="819407"/>
      </dsp:txXfrm>
    </dsp:sp>
    <dsp:sp modelId="{783629B7-8FD8-46C0-A4AB-7DA50FC2B9C5}">
      <dsp:nvSpPr>
        <dsp:cNvPr id="0" name=""/>
        <dsp:cNvSpPr/>
      </dsp:nvSpPr>
      <dsp:spPr>
        <a:xfrm>
          <a:off x="2625844" y="2667482"/>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A4F71E-16CC-4639-9B79-213BD6C5ADDF}">
      <dsp:nvSpPr>
        <dsp:cNvPr id="0" name=""/>
        <dsp:cNvSpPr/>
      </dsp:nvSpPr>
      <dsp:spPr>
        <a:xfrm>
          <a:off x="0" y="2709333"/>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5F5B28-32FE-4A8C-9E06-BE7212FDE8A5}">
      <dsp:nvSpPr>
        <dsp:cNvPr id="0" name=""/>
        <dsp:cNvSpPr/>
      </dsp:nvSpPr>
      <dsp:spPr>
        <a:xfrm>
          <a:off x="0" y="2709333"/>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第四阶段：</a:t>
          </a:r>
          <a:r>
            <a:rPr lang="en-US" altLang="en-US" sz="1600" kern="1200" dirty="0"/>
            <a:t>CSS2.1</a:t>
          </a:r>
          <a:endParaRPr lang="zh-CN" altLang="en-US" sz="1600" kern="1200" dirty="0"/>
        </a:p>
      </dsp:txBody>
      <dsp:txXfrm>
        <a:off x="0" y="2709333"/>
        <a:ext cx="2625844" cy="902229"/>
      </dsp:txXfrm>
    </dsp:sp>
    <dsp:sp modelId="{DF416E3D-1275-470E-BFEF-043DF9DD4098}">
      <dsp:nvSpPr>
        <dsp:cNvPr id="0" name=""/>
        <dsp:cNvSpPr/>
      </dsp:nvSpPr>
      <dsp:spPr>
        <a:xfrm>
          <a:off x="2782435" y="2750303"/>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zh-CN" altLang="en-US" sz="1300" kern="1200" dirty="0"/>
            <a:t>由于 </a:t>
          </a:r>
          <a:r>
            <a:rPr lang="en-US" altLang="en-US" sz="1300" kern="1200" dirty="0"/>
            <a:t>CSS2 </a:t>
          </a:r>
          <a:r>
            <a:rPr lang="zh-CN" altLang="en-US" sz="1300" kern="1200" dirty="0"/>
            <a:t>中的一些功能在浏览器中的实现不一致，</a:t>
          </a:r>
          <a:r>
            <a:rPr lang="en-US" altLang="en-US" sz="1300" kern="1200" dirty="0"/>
            <a:t>W3C </a:t>
          </a:r>
          <a:r>
            <a:rPr lang="zh-CN" altLang="en-US" sz="1300" kern="1200" dirty="0"/>
            <a:t>开始修订规范，最终于</a:t>
          </a:r>
          <a:r>
            <a:rPr lang="en-US" altLang="en-US" sz="1300" kern="1200" dirty="0"/>
            <a:t>2004 </a:t>
          </a:r>
          <a:r>
            <a:rPr lang="zh-CN" altLang="en-US" sz="1300" kern="1200" dirty="0"/>
            <a:t>年开始推荐</a:t>
          </a:r>
          <a:r>
            <a:rPr lang="en-US" altLang="en-US" sz="1300" kern="1200" dirty="0"/>
            <a:t>CSS2.1 </a:t>
          </a:r>
          <a:r>
            <a:rPr lang="zh-CN" altLang="en-US" sz="1300" kern="1200" dirty="0"/>
            <a:t>规范，该规范更注重实际兼容性和实施一致性。</a:t>
          </a:r>
          <a:r>
            <a:rPr lang="en-US" altLang="en-US" sz="1300" kern="1200" dirty="0"/>
            <a:t>CSS2.1 </a:t>
          </a:r>
          <a:r>
            <a:rPr lang="zh-CN" altLang="en-US" sz="1300" kern="1200" dirty="0"/>
            <a:t>成为接下来很长一段时间内浏览器遵循和支持的基础标准。</a:t>
          </a:r>
        </a:p>
      </dsp:txBody>
      <dsp:txXfrm>
        <a:off x="2782435" y="2750303"/>
        <a:ext cx="8194933" cy="819407"/>
      </dsp:txXfrm>
    </dsp:sp>
    <dsp:sp modelId="{08B61C6B-E841-4922-9D6F-04F54A5CEA45}">
      <dsp:nvSpPr>
        <dsp:cNvPr id="0" name=""/>
        <dsp:cNvSpPr/>
      </dsp:nvSpPr>
      <dsp:spPr>
        <a:xfrm>
          <a:off x="2625844" y="3569711"/>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2B5E41-D5C3-4AAA-9D79-7F4B89088200}">
      <dsp:nvSpPr>
        <dsp:cNvPr id="0" name=""/>
        <dsp:cNvSpPr/>
      </dsp:nvSpPr>
      <dsp:spPr>
        <a:xfrm>
          <a:off x="0" y="3611562"/>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ED7C1C-3123-4C7C-968C-D18FFC716A44}">
      <dsp:nvSpPr>
        <dsp:cNvPr id="0" name=""/>
        <dsp:cNvSpPr/>
      </dsp:nvSpPr>
      <dsp:spPr>
        <a:xfrm>
          <a:off x="0" y="3611562"/>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第五阶段：</a:t>
          </a:r>
          <a:r>
            <a:rPr lang="en-US" altLang="en-US" sz="1600" kern="1200" dirty="0"/>
            <a:t>CSS3</a:t>
          </a:r>
          <a:endParaRPr lang="zh-CN" altLang="en-US" sz="1600" kern="1200" dirty="0"/>
        </a:p>
      </dsp:txBody>
      <dsp:txXfrm>
        <a:off x="0" y="3611562"/>
        <a:ext cx="2625844" cy="902229"/>
      </dsp:txXfrm>
    </dsp:sp>
    <dsp:sp modelId="{5CBF1BE8-B30D-46A9-B35F-75E0614D0390}">
      <dsp:nvSpPr>
        <dsp:cNvPr id="0" name=""/>
        <dsp:cNvSpPr/>
      </dsp:nvSpPr>
      <dsp:spPr>
        <a:xfrm>
          <a:off x="2782435" y="3652533"/>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altLang="en-US" sz="1300" kern="1200" dirty="0"/>
            <a:t>CSS3 </a:t>
          </a:r>
          <a:r>
            <a:rPr lang="zh-CN" altLang="en-US" sz="1300" kern="1200" dirty="0"/>
            <a:t>并非一个单一的整体规范，而是由多个模块组成，这些模块分别在不同的时间点被提议、制定和标准化。</a:t>
          </a:r>
          <a:r>
            <a:rPr lang="en-US" altLang="en-US" sz="1300" kern="1200" dirty="0"/>
            <a:t>CSS3 </a:t>
          </a:r>
          <a:r>
            <a:rPr lang="zh-CN" altLang="en-US" sz="1300" kern="1200" dirty="0"/>
            <a:t>引入了大量新的高级特性，如选择器增强、动画与过渡效果、弹性盒布局、网格布局、阴影效果、多背景图像、圆角边框、自定义字体等。</a:t>
          </a:r>
        </a:p>
      </dsp:txBody>
      <dsp:txXfrm>
        <a:off x="2782435" y="3652533"/>
        <a:ext cx="8194933" cy="819407"/>
      </dsp:txXfrm>
    </dsp:sp>
    <dsp:sp modelId="{EED3BEE7-97DF-4C70-A67E-C0432032837E}">
      <dsp:nvSpPr>
        <dsp:cNvPr id="0" name=""/>
        <dsp:cNvSpPr/>
      </dsp:nvSpPr>
      <dsp:spPr>
        <a:xfrm>
          <a:off x="2625844" y="4471940"/>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582BB6-6DA7-4BA3-936D-7633B35AD878}">
      <dsp:nvSpPr>
        <dsp:cNvPr id="0" name=""/>
        <dsp:cNvSpPr/>
      </dsp:nvSpPr>
      <dsp:spPr>
        <a:xfrm>
          <a:off x="0" y="4513791"/>
          <a:ext cx="1098658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1B7E6D-C7E8-4C47-B737-DC9EB300F185}">
      <dsp:nvSpPr>
        <dsp:cNvPr id="0" name=""/>
        <dsp:cNvSpPr/>
      </dsp:nvSpPr>
      <dsp:spPr>
        <a:xfrm>
          <a:off x="0" y="4513791"/>
          <a:ext cx="2625844"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第六阶段：现代 </a:t>
          </a:r>
          <a:r>
            <a:rPr lang="en-US" altLang="en-US" sz="1600" kern="1200" dirty="0"/>
            <a:t>CSS</a:t>
          </a:r>
          <a:endParaRPr lang="zh-CN" altLang="en-US" sz="1600" kern="1200" dirty="0"/>
        </a:p>
      </dsp:txBody>
      <dsp:txXfrm>
        <a:off x="0" y="4513791"/>
        <a:ext cx="2625844" cy="902229"/>
      </dsp:txXfrm>
    </dsp:sp>
    <dsp:sp modelId="{0BA218F4-F92B-45D1-8116-D497199F945B}">
      <dsp:nvSpPr>
        <dsp:cNvPr id="0" name=""/>
        <dsp:cNvSpPr/>
      </dsp:nvSpPr>
      <dsp:spPr>
        <a:xfrm>
          <a:off x="2782435" y="4554762"/>
          <a:ext cx="819493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zh-CN" altLang="en-US" sz="1300" kern="1200" dirty="0"/>
            <a:t>进入 </a:t>
          </a:r>
          <a:r>
            <a:rPr lang="en-US" altLang="en-US" sz="1300" kern="1200" dirty="0"/>
            <a:t>21 </a:t>
          </a:r>
          <a:r>
            <a:rPr lang="zh-CN" altLang="en-US" sz="1300" kern="1200" dirty="0"/>
            <a:t>世纪的第二个十年，</a:t>
          </a:r>
          <a:r>
            <a:rPr lang="en-US" altLang="en-US" sz="1300" kern="1200" dirty="0"/>
            <a:t>CSS </a:t>
          </a:r>
          <a:r>
            <a:rPr lang="zh-CN" altLang="en-US" sz="1300" kern="1200" dirty="0"/>
            <a:t>继续发展和完善，包括 </a:t>
          </a:r>
          <a:r>
            <a:rPr lang="en-US" altLang="en-US" sz="1300" kern="1200" dirty="0"/>
            <a:t>CSS Grid Layout Module</a:t>
          </a:r>
          <a:r>
            <a:rPr lang="zh-CN" altLang="en-US" sz="1300" kern="1200" dirty="0"/>
            <a:t>、</a:t>
          </a:r>
          <a:r>
            <a:rPr lang="en-US" altLang="en-US" sz="1300" kern="1200" dirty="0"/>
            <a:t>CSS Flexbox Module</a:t>
          </a:r>
          <a:r>
            <a:rPr lang="zh-CN" altLang="en-US" sz="1300" kern="1200" dirty="0"/>
            <a:t>、</a:t>
          </a:r>
          <a:r>
            <a:rPr lang="en-US" altLang="en-US" sz="1300" kern="1200" dirty="0"/>
            <a:t>CSS Custom Properties</a:t>
          </a:r>
          <a:r>
            <a:rPr lang="zh-CN" altLang="en-US" sz="1300" kern="1200" dirty="0"/>
            <a:t>、</a:t>
          </a:r>
          <a:r>
            <a:rPr lang="en-US" altLang="en-US" sz="1300" kern="1200" dirty="0"/>
            <a:t>CSS Variables</a:t>
          </a:r>
          <a:r>
            <a:rPr lang="zh-CN" altLang="en-US" sz="1300" kern="1200" dirty="0"/>
            <a:t>、</a:t>
          </a:r>
          <a:r>
            <a:rPr lang="en-US" altLang="en-US" sz="1300" kern="1200" dirty="0"/>
            <a:t>CSS Shapes</a:t>
          </a:r>
          <a:r>
            <a:rPr lang="zh-CN" altLang="en-US" sz="1300" kern="1200" dirty="0"/>
            <a:t>、</a:t>
          </a:r>
          <a:r>
            <a:rPr lang="en-US" altLang="en-US" sz="1300" kern="1200" dirty="0"/>
            <a:t>CSS Houdini</a:t>
          </a:r>
          <a:r>
            <a:rPr lang="zh-CN" altLang="en-US" sz="1300" kern="1200" dirty="0"/>
            <a:t>（底层 </a:t>
          </a:r>
          <a:r>
            <a:rPr lang="en-US" altLang="en-US" sz="1300" kern="1200" dirty="0"/>
            <a:t>API </a:t>
          </a:r>
          <a:r>
            <a:rPr lang="zh-CN" altLang="en-US" sz="1300" kern="1200" dirty="0"/>
            <a:t>集合，旨在为开发者提供更多的 </a:t>
          </a:r>
          <a:r>
            <a:rPr lang="en-US" altLang="en-US" sz="1300" kern="1200" dirty="0"/>
            <a:t>CSS </a:t>
          </a:r>
          <a:r>
            <a:rPr lang="zh-CN" altLang="en-US" sz="1300" kern="1200" dirty="0"/>
            <a:t>扩展能力）等现代化功能逐渐被浏览器支持并广泛应用。</a:t>
          </a:r>
        </a:p>
      </dsp:txBody>
      <dsp:txXfrm>
        <a:off x="2782435" y="4554762"/>
        <a:ext cx="8194933" cy="819407"/>
      </dsp:txXfrm>
    </dsp:sp>
    <dsp:sp modelId="{AA24ADB1-6B73-43A1-94BB-3E2966E337E6}">
      <dsp:nvSpPr>
        <dsp:cNvPr id="0" name=""/>
        <dsp:cNvSpPr/>
      </dsp:nvSpPr>
      <dsp:spPr>
        <a:xfrm>
          <a:off x="2625844" y="5374169"/>
          <a:ext cx="835152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DB0A1-A771-486C-910E-145BDC85A0B9}">
      <dsp:nvSpPr>
        <dsp:cNvPr id="0" name=""/>
        <dsp:cNvSpPr/>
      </dsp:nvSpPr>
      <dsp:spPr>
        <a:xfrm>
          <a:off x="2964" y="357794"/>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样式设计</a:t>
          </a:r>
          <a:endParaRPr lang="zh-CN" altLang="en-US" sz="1600" kern="1200" dirty="0"/>
        </a:p>
      </dsp:txBody>
      <dsp:txXfrm>
        <a:off x="2964" y="357794"/>
        <a:ext cx="2351539" cy="1410923"/>
      </dsp:txXfrm>
    </dsp:sp>
    <dsp:sp modelId="{5845C23A-731A-4CE2-B0C0-ECE67ABE42EA}">
      <dsp:nvSpPr>
        <dsp:cNvPr id="0" name=""/>
        <dsp:cNvSpPr/>
      </dsp:nvSpPr>
      <dsp:spPr>
        <a:xfrm>
          <a:off x="2589657" y="357794"/>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页面布局</a:t>
          </a:r>
        </a:p>
      </dsp:txBody>
      <dsp:txXfrm>
        <a:off x="2589657" y="357794"/>
        <a:ext cx="2351539" cy="1410923"/>
      </dsp:txXfrm>
    </dsp:sp>
    <dsp:sp modelId="{244587E3-29B8-4501-AABD-47BF491F4A76}">
      <dsp:nvSpPr>
        <dsp:cNvPr id="0" name=""/>
        <dsp:cNvSpPr/>
      </dsp:nvSpPr>
      <dsp:spPr>
        <a:xfrm>
          <a:off x="5176349" y="357794"/>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响应式设计</a:t>
          </a:r>
        </a:p>
      </dsp:txBody>
      <dsp:txXfrm>
        <a:off x="5176349" y="357794"/>
        <a:ext cx="2351539" cy="1410923"/>
      </dsp:txXfrm>
    </dsp:sp>
    <dsp:sp modelId="{179D0413-EC27-425D-9A48-87E330CFD14B}">
      <dsp:nvSpPr>
        <dsp:cNvPr id="0" name=""/>
        <dsp:cNvSpPr/>
      </dsp:nvSpPr>
      <dsp:spPr>
        <a:xfrm>
          <a:off x="7763042" y="357794"/>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动画和过渡效果</a:t>
          </a:r>
        </a:p>
      </dsp:txBody>
      <dsp:txXfrm>
        <a:off x="7763042" y="357794"/>
        <a:ext cx="2351539" cy="1410923"/>
      </dsp:txXfrm>
    </dsp:sp>
    <dsp:sp modelId="{A6BC0BFD-612C-49A6-B892-BD7B345F7944}">
      <dsp:nvSpPr>
        <dsp:cNvPr id="0" name=""/>
        <dsp:cNvSpPr/>
      </dsp:nvSpPr>
      <dsp:spPr>
        <a:xfrm>
          <a:off x="2964" y="2003871"/>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字体和排版</a:t>
          </a:r>
        </a:p>
      </dsp:txBody>
      <dsp:txXfrm>
        <a:off x="2964" y="2003871"/>
        <a:ext cx="2351539" cy="1410923"/>
      </dsp:txXfrm>
    </dsp:sp>
    <dsp:sp modelId="{0FC83B9F-BC37-4BC8-9A33-E9343400AAEF}">
      <dsp:nvSpPr>
        <dsp:cNvPr id="0" name=""/>
        <dsp:cNvSpPr/>
      </dsp:nvSpPr>
      <dsp:spPr>
        <a:xfrm>
          <a:off x="2589657" y="2003871"/>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可访问性</a:t>
          </a:r>
        </a:p>
      </dsp:txBody>
      <dsp:txXfrm>
        <a:off x="2589657" y="2003871"/>
        <a:ext cx="2351539" cy="1410923"/>
      </dsp:txXfrm>
    </dsp:sp>
    <dsp:sp modelId="{DD330B4F-8BD7-4EA2-8DA7-1F065A3130DB}">
      <dsp:nvSpPr>
        <dsp:cNvPr id="0" name=""/>
        <dsp:cNvSpPr/>
      </dsp:nvSpPr>
      <dsp:spPr>
        <a:xfrm>
          <a:off x="5176349" y="2003871"/>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组件化和模块化</a:t>
          </a:r>
        </a:p>
      </dsp:txBody>
      <dsp:txXfrm>
        <a:off x="5176349" y="2003871"/>
        <a:ext cx="2351539" cy="1410923"/>
      </dsp:txXfrm>
    </dsp:sp>
    <dsp:sp modelId="{75D582B7-BE9D-4F46-802E-E03F25B039DF}">
      <dsp:nvSpPr>
        <dsp:cNvPr id="0" name=""/>
        <dsp:cNvSpPr/>
      </dsp:nvSpPr>
      <dsp:spPr>
        <a:xfrm>
          <a:off x="7763042" y="2003871"/>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与其他技术的集成</a:t>
          </a:r>
        </a:p>
      </dsp:txBody>
      <dsp:txXfrm>
        <a:off x="7763042" y="2003871"/>
        <a:ext cx="2351539" cy="1410923"/>
      </dsp:txXfrm>
    </dsp:sp>
    <dsp:sp modelId="{781AB227-712A-432C-BAED-7464B311EDB7}">
      <dsp:nvSpPr>
        <dsp:cNvPr id="0" name=""/>
        <dsp:cNvSpPr/>
      </dsp:nvSpPr>
      <dsp:spPr>
        <a:xfrm>
          <a:off x="2589657" y="3649949"/>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a:t>浏览器兼容性</a:t>
          </a:r>
        </a:p>
      </dsp:txBody>
      <dsp:txXfrm>
        <a:off x="2589657" y="3649949"/>
        <a:ext cx="2351539" cy="1410923"/>
      </dsp:txXfrm>
    </dsp:sp>
    <dsp:sp modelId="{F74F5456-7C1F-4FCE-BD47-AE71A8572907}">
      <dsp:nvSpPr>
        <dsp:cNvPr id="0" name=""/>
        <dsp:cNvSpPr/>
      </dsp:nvSpPr>
      <dsp:spPr>
        <a:xfrm>
          <a:off x="5176349" y="3649949"/>
          <a:ext cx="2351539" cy="141092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性能优化</a:t>
          </a:r>
        </a:p>
      </dsp:txBody>
      <dsp:txXfrm>
        <a:off x="5176349" y="3649949"/>
        <a:ext cx="2351539" cy="14109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CC1094-C624-40CE-B841-6C247C9DAAFA}">
      <dsp:nvSpPr>
        <dsp:cNvPr id="0" name=""/>
        <dsp:cNvSpPr/>
      </dsp:nvSpPr>
      <dsp:spPr>
        <a:xfrm>
          <a:off x="0" y="4952346"/>
          <a:ext cx="7967436" cy="46434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8</a:t>
          </a:r>
          <a:r>
            <a:rPr lang="zh-CN" altLang="en-US" sz="1600" kern="1200" dirty="0"/>
            <a:t>：合成与渲染（有时还包括光栅化）。</a:t>
          </a:r>
        </a:p>
      </dsp:txBody>
      <dsp:txXfrm>
        <a:off x="0" y="4952346"/>
        <a:ext cx="7967436" cy="464343"/>
      </dsp:txXfrm>
    </dsp:sp>
    <dsp:sp modelId="{A937C559-E26C-4CD9-B8D8-F7C3E46D95B0}">
      <dsp:nvSpPr>
        <dsp:cNvPr id="0" name=""/>
        <dsp:cNvSpPr/>
      </dsp:nvSpPr>
      <dsp:spPr>
        <a:xfrm rot="10800000">
          <a:off x="0" y="4245150"/>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7</a:t>
          </a:r>
          <a:r>
            <a:rPr lang="zh-CN" altLang="en-US" sz="1600" kern="1200" dirty="0"/>
            <a:t>：绘画（或称重绘）。</a:t>
          </a:r>
        </a:p>
      </dsp:txBody>
      <dsp:txXfrm rot="10800000">
        <a:off x="0" y="4245150"/>
        <a:ext cx="7967436" cy="464040"/>
      </dsp:txXfrm>
    </dsp:sp>
    <dsp:sp modelId="{11644E44-E087-4E29-809E-5F0F8913EB79}">
      <dsp:nvSpPr>
        <dsp:cNvPr id="0" name=""/>
        <dsp:cNvSpPr/>
      </dsp:nvSpPr>
      <dsp:spPr>
        <a:xfrm rot="10800000">
          <a:off x="0" y="3537954"/>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6</a:t>
          </a:r>
          <a:r>
            <a:rPr lang="zh-CN" altLang="en-US" sz="1600" kern="1200" dirty="0"/>
            <a:t>：布局（或称回流 </a:t>
          </a:r>
          <a:r>
            <a:rPr lang="en-US" altLang="en-US" sz="1600" kern="1200" dirty="0"/>
            <a:t>/ </a:t>
          </a:r>
          <a:r>
            <a:rPr lang="zh-CN" altLang="en-US" sz="1600" kern="1200" dirty="0"/>
            <a:t>重排）。</a:t>
          </a:r>
        </a:p>
      </dsp:txBody>
      <dsp:txXfrm rot="10800000">
        <a:off x="0" y="3537954"/>
        <a:ext cx="7967436" cy="464040"/>
      </dsp:txXfrm>
    </dsp:sp>
    <dsp:sp modelId="{F4D77FBD-68D0-4D8D-955B-F049A6C75D39}">
      <dsp:nvSpPr>
        <dsp:cNvPr id="0" name=""/>
        <dsp:cNvSpPr/>
      </dsp:nvSpPr>
      <dsp:spPr>
        <a:xfrm rot="10800000">
          <a:off x="0" y="2830759"/>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5</a:t>
          </a:r>
          <a:r>
            <a:rPr lang="zh-CN" altLang="en-US" sz="1600" kern="1200" dirty="0"/>
            <a:t>：创建渲染树。</a:t>
          </a:r>
        </a:p>
      </dsp:txBody>
      <dsp:txXfrm rot="10800000">
        <a:off x="0" y="2830759"/>
        <a:ext cx="7967436" cy="464040"/>
      </dsp:txXfrm>
    </dsp:sp>
    <dsp:sp modelId="{907220BF-3951-4A13-A4DA-C5C60DBF494D}">
      <dsp:nvSpPr>
        <dsp:cNvPr id="0" name=""/>
        <dsp:cNvSpPr/>
      </dsp:nvSpPr>
      <dsp:spPr>
        <a:xfrm rot="10800000">
          <a:off x="0" y="2123563"/>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4</a:t>
          </a:r>
          <a:r>
            <a:rPr lang="zh-CN" altLang="en-US" sz="1600" kern="1200" dirty="0"/>
            <a:t>：解析与构建</a:t>
          </a:r>
          <a:r>
            <a:rPr lang="en-US" altLang="en-US" sz="1600" kern="1200" dirty="0"/>
            <a:t>CSSOM</a:t>
          </a:r>
          <a:r>
            <a:rPr lang="zh-CN" altLang="en-US" sz="1600" kern="1200" dirty="0"/>
            <a:t>。</a:t>
          </a:r>
        </a:p>
      </dsp:txBody>
      <dsp:txXfrm rot="10800000">
        <a:off x="0" y="2123563"/>
        <a:ext cx="7967436" cy="464040"/>
      </dsp:txXfrm>
    </dsp:sp>
    <dsp:sp modelId="{69A43B0C-6EE1-4357-B799-262E230EBADA}">
      <dsp:nvSpPr>
        <dsp:cNvPr id="0" name=""/>
        <dsp:cNvSpPr/>
      </dsp:nvSpPr>
      <dsp:spPr>
        <a:xfrm rot="10800000">
          <a:off x="0" y="1416368"/>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3</a:t>
          </a:r>
          <a:r>
            <a:rPr lang="zh-CN" altLang="en-US" sz="1600" kern="1200" dirty="0"/>
            <a:t>：下载资源。</a:t>
          </a:r>
        </a:p>
      </dsp:txBody>
      <dsp:txXfrm rot="10800000">
        <a:off x="0" y="1416368"/>
        <a:ext cx="7967436" cy="464040"/>
      </dsp:txXfrm>
    </dsp:sp>
    <dsp:sp modelId="{B3BD56F5-5169-4019-A368-533C1605ADE9}">
      <dsp:nvSpPr>
        <dsp:cNvPr id="0" name=""/>
        <dsp:cNvSpPr/>
      </dsp:nvSpPr>
      <dsp:spPr>
        <a:xfrm rot="10800000">
          <a:off x="0" y="709172"/>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2</a:t>
          </a:r>
          <a:r>
            <a:rPr lang="zh-CN" altLang="en-US" sz="1600" kern="1200" dirty="0"/>
            <a:t>：构建 </a:t>
          </a:r>
          <a:r>
            <a:rPr lang="en-US" altLang="en-US" sz="1600" kern="1200" dirty="0"/>
            <a:t>DOM </a:t>
          </a:r>
          <a:r>
            <a:rPr lang="zh-CN" altLang="en-US" sz="1600" kern="1200" dirty="0"/>
            <a:t>树。</a:t>
          </a:r>
        </a:p>
      </dsp:txBody>
      <dsp:txXfrm rot="10800000">
        <a:off x="0" y="709172"/>
        <a:ext cx="7967436" cy="464040"/>
      </dsp:txXfrm>
    </dsp:sp>
    <dsp:sp modelId="{3BE03505-0283-4FBB-A5DE-31116976B54E}">
      <dsp:nvSpPr>
        <dsp:cNvPr id="0" name=""/>
        <dsp:cNvSpPr/>
      </dsp:nvSpPr>
      <dsp:spPr>
        <a:xfrm rot="10800000">
          <a:off x="0" y="1977"/>
          <a:ext cx="7967436" cy="714160"/>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步骤 </a:t>
          </a:r>
          <a:r>
            <a:rPr lang="en-US" altLang="en-US" sz="1600" kern="1200" dirty="0"/>
            <a:t>1</a:t>
          </a:r>
          <a:r>
            <a:rPr lang="zh-CN" altLang="en-US" sz="1600" kern="1200" dirty="0"/>
            <a:t>：加载 </a:t>
          </a:r>
          <a:r>
            <a:rPr lang="en-US" altLang="en-US" sz="1600" kern="1200" dirty="0"/>
            <a:t>HTML</a:t>
          </a:r>
          <a:r>
            <a:rPr lang="zh-CN" altLang="en-US" sz="1600" kern="1200" dirty="0"/>
            <a:t>。</a:t>
          </a:r>
        </a:p>
      </dsp:txBody>
      <dsp:txXfrm rot="10800000">
        <a:off x="0" y="1977"/>
        <a:ext cx="7967436" cy="4640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91956-9328-48E4-83EF-76B49F9EA683}">
      <dsp:nvSpPr>
        <dsp:cNvPr id="0" name=""/>
        <dsp:cNvSpPr/>
      </dsp:nvSpPr>
      <dsp:spPr>
        <a:xfrm>
          <a:off x="0" y="57538"/>
          <a:ext cx="4075430" cy="5580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元素选择器</a:t>
          </a:r>
        </a:p>
      </dsp:txBody>
      <dsp:txXfrm>
        <a:off x="27244" y="84782"/>
        <a:ext cx="4020942" cy="503601"/>
      </dsp:txXfrm>
    </dsp:sp>
    <dsp:sp modelId="{54B86A8F-A0E9-4A80-96E9-B07A2C6273A4}">
      <dsp:nvSpPr>
        <dsp:cNvPr id="0" name=""/>
        <dsp:cNvSpPr/>
      </dsp:nvSpPr>
      <dsp:spPr>
        <a:xfrm>
          <a:off x="0" y="615628"/>
          <a:ext cx="4075430" cy="6147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395"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zh-CN" altLang="en-US" sz="1400" kern="1200" dirty="0"/>
            <a:t>直接使用 </a:t>
          </a:r>
          <a:r>
            <a:rPr lang="en-US" altLang="en-US" sz="1400" kern="1200" dirty="0"/>
            <a:t>HTML </a:t>
          </a:r>
          <a:r>
            <a:rPr lang="zh-CN" altLang="en-US" sz="1400" kern="1200" dirty="0"/>
            <a:t>标签名来指定样式，如</a:t>
          </a:r>
          <a:r>
            <a:rPr lang="en-US" altLang="en-US" sz="1400" kern="1200" dirty="0"/>
            <a:t>p </a:t>
          </a:r>
          <a:r>
            <a:rPr lang="zh-CN" altLang="en-US" sz="1400" kern="1200" dirty="0"/>
            <a:t>会匹配所有的段落元素。</a:t>
          </a:r>
        </a:p>
      </dsp:txBody>
      <dsp:txXfrm>
        <a:off x="0" y="615628"/>
        <a:ext cx="4075430" cy="614790"/>
      </dsp:txXfrm>
    </dsp:sp>
    <dsp:sp modelId="{556AB523-EFEE-4C50-A7AC-15A31599922D}">
      <dsp:nvSpPr>
        <dsp:cNvPr id="0" name=""/>
        <dsp:cNvSpPr/>
      </dsp:nvSpPr>
      <dsp:spPr>
        <a:xfrm>
          <a:off x="0" y="1230419"/>
          <a:ext cx="4075430" cy="5580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类选择器</a:t>
          </a:r>
        </a:p>
      </dsp:txBody>
      <dsp:txXfrm>
        <a:off x="27244" y="1257663"/>
        <a:ext cx="4020942" cy="503601"/>
      </dsp:txXfrm>
    </dsp:sp>
    <dsp:sp modelId="{F7CDDD0F-890B-4E78-9C7A-218AC6D03D1D}">
      <dsp:nvSpPr>
        <dsp:cNvPr id="0" name=""/>
        <dsp:cNvSpPr/>
      </dsp:nvSpPr>
      <dsp:spPr>
        <a:xfrm>
          <a:off x="0" y="1788509"/>
          <a:ext cx="4075430" cy="6147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395"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zh-CN" altLang="en-US" sz="1400" kern="1200" dirty="0"/>
            <a:t>以点号（</a:t>
          </a:r>
          <a:r>
            <a:rPr lang="en-US" altLang="en-US" sz="1400" kern="1200" dirty="0"/>
            <a:t>.</a:t>
          </a:r>
          <a:r>
            <a:rPr lang="zh-CN" altLang="en-US" sz="1400" kern="1200" dirty="0"/>
            <a:t>）开头，后面跟类名，用来匹配所有具有该类名的元素。</a:t>
          </a:r>
        </a:p>
      </dsp:txBody>
      <dsp:txXfrm>
        <a:off x="0" y="1788509"/>
        <a:ext cx="4075430" cy="614790"/>
      </dsp:txXfrm>
    </dsp:sp>
    <dsp:sp modelId="{48C6F163-1E64-40C9-A2B0-695D6E987278}">
      <dsp:nvSpPr>
        <dsp:cNvPr id="0" name=""/>
        <dsp:cNvSpPr/>
      </dsp:nvSpPr>
      <dsp:spPr>
        <a:xfrm>
          <a:off x="0" y="2403299"/>
          <a:ext cx="4075430" cy="55808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ID </a:t>
          </a:r>
          <a:r>
            <a:rPr lang="zh-CN" altLang="en-US" sz="1800" kern="1200" dirty="0"/>
            <a:t>选择器</a:t>
          </a:r>
        </a:p>
      </dsp:txBody>
      <dsp:txXfrm>
        <a:off x="27244" y="2430543"/>
        <a:ext cx="4020942" cy="503601"/>
      </dsp:txXfrm>
    </dsp:sp>
    <dsp:sp modelId="{161DD0C3-DF62-45C7-889F-B03614648DD5}">
      <dsp:nvSpPr>
        <dsp:cNvPr id="0" name=""/>
        <dsp:cNvSpPr/>
      </dsp:nvSpPr>
      <dsp:spPr>
        <a:xfrm>
          <a:off x="0" y="2961388"/>
          <a:ext cx="4075430" cy="6147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395"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zh-CN" altLang="en-US" sz="1400" kern="1200" dirty="0"/>
            <a:t>以井号（</a:t>
          </a:r>
          <a:r>
            <a:rPr lang="en-US" altLang="en-US" sz="1400" kern="1200" dirty="0"/>
            <a:t>#</a:t>
          </a:r>
          <a:r>
            <a:rPr lang="zh-CN" altLang="en-US" sz="1400" kern="1200" dirty="0"/>
            <a:t>）开头，后面跟 </a:t>
          </a:r>
          <a:r>
            <a:rPr lang="en-US" altLang="en-US" sz="1400" kern="1200" dirty="0"/>
            <a:t>ID </a:t>
          </a:r>
          <a:r>
            <a:rPr lang="zh-CN" altLang="en-US" sz="1400" kern="1200" dirty="0"/>
            <a:t>名，仅匹配具有该 </a:t>
          </a:r>
          <a:r>
            <a:rPr lang="en-US" altLang="en-US" sz="1400" kern="1200" dirty="0"/>
            <a:t>ID </a:t>
          </a:r>
          <a:r>
            <a:rPr lang="zh-CN" altLang="en-US" sz="1400" kern="1200" dirty="0"/>
            <a:t>属性的唯一元素。</a:t>
          </a:r>
        </a:p>
      </dsp:txBody>
      <dsp:txXfrm>
        <a:off x="0" y="2961388"/>
        <a:ext cx="4075430" cy="6147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91956-9328-48E4-83EF-76B49F9EA683}">
      <dsp:nvSpPr>
        <dsp:cNvPr id="0" name=""/>
        <dsp:cNvSpPr/>
      </dsp:nvSpPr>
      <dsp:spPr>
        <a:xfrm>
          <a:off x="0" y="17528"/>
          <a:ext cx="3875134" cy="4340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后代选择器</a:t>
          </a:r>
        </a:p>
      </dsp:txBody>
      <dsp:txXfrm>
        <a:off x="21190" y="38718"/>
        <a:ext cx="3832754" cy="391690"/>
      </dsp:txXfrm>
    </dsp:sp>
    <dsp:sp modelId="{FC336037-60FD-4E9A-A3FD-033441212940}">
      <dsp:nvSpPr>
        <dsp:cNvPr id="0" name=""/>
        <dsp:cNvSpPr/>
      </dsp:nvSpPr>
      <dsp:spPr>
        <a:xfrm>
          <a:off x="0" y="460305"/>
          <a:ext cx="3875134"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03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a:t>用空格分隔两个选择器，表示第一个选择器后代中满足第二个选择器条件的元素。</a:t>
          </a:r>
        </a:p>
      </dsp:txBody>
      <dsp:txXfrm>
        <a:off x="0" y="460305"/>
        <a:ext cx="3875134" cy="521640"/>
      </dsp:txXfrm>
    </dsp:sp>
    <dsp:sp modelId="{EC3978FE-17BD-4260-AC1C-BB8013859342}">
      <dsp:nvSpPr>
        <dsp:cNvPr id="0" name=""/>
        <dsp:cNvSpPr/>
      </dsp:nvSpPr>
      <dsp:spPr>
        <a:xfrm>
          <a:off x="0" y="973238"/>
          <a:ext cx="3875134" cy="4340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子元素选择器</a:t>
          </a:r>
        </a:p>
      </dsp:txBody>
      <dsp:txXfrm>
        <a:off x="21190" y="994428"/>
        <a:ext cx="3832754" cy="391690"/>
      </dsp:txXfrm>
    </dsp:sp>
    <dsp:sp modelId="{540B3CC4-EEE7-49EE-91FC-6F7FA9845B6A}">
      <dsp:nvSpPr>
        <dsp:cNvPr id="0" name=""/>
        <dsp:cNvSpPr/>
      </dsp:nvSpPr>
      <dsp:spPr>
        <a:xfrm>
          <a:off x="0" y="1416015"/>
          <a:ext cx="3875134"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03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a:t>用大于号（</a:t>
          </a:r>
          <a:r>
            <a:rPr lang="en-US" altLang="en-US" sz="1200" kern="1200" dirty="0"/>
            <a:t>&gt;</a:t>
          </a:r>
          <a:r>
            <a:rPr lang="zh-CN" altLang="en-US" sz="1200" kern="1200" dirty="0"/>
            <a:t>）分隔两个选择器，表示第一个选择器的直接子元素中满足第二个选择器条件的元素。</a:t>
          </a:r>
        </a:p>
      </dsp:txBody>
      <dsp:txXfrm>
        <a:off x="0" y="1416015"/>
        <a:ext cx="3875134" cy="521640"/>
      </dsp:txXfrm>
    </dsp:sp>
    <dsp:sp modelId="{2AFF0FF0-5532-4C48-BB36-0D9A89B359C3}">
      <dsp:nvSpPr>
        <dsp:cNvPr id="0" name=""/>
        <dsp:cNvSpPr/>
      </dsp:nvSpPr>
      <dsp:spPr>
        <a:xfrm>
          <a:off x="0" y="1928948"/>
          <a:ext cx="3875134" cy="4340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相邻兄弟选择器</a:t>
          </a:r>
        </a:p>
      </dsp:txBody>
      <dsp:txXfrm>
        <a:off x="21190" y="1950138"/>
        <a:ext cx="3832754" cy="391690"/>
      </dsp:txXfrm>
    </dsp:sp>
    <dsp:sp modelId="{F4EE9FA5-AFA6-4A07-B869-4DCC35E2BBFA}">
      <dsp:nvSpPr>
        <dsp:cNvPr id="0" name=""/>
        <dsp:cNvSpPr/>
      </dsp:nvSpPr>
      <dsp:spPr>
        <a:xfrm>
          <a:off x="0" y="2371725"/>
          <a:ext cx="3875134"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03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a:t>用加号（</a:t>
          </a:r>
          <a:r>
            <a:rPr lang="en-US" altLang="en-US" sz="1200" kern="1200" dirty="0"/>
            <a:t>+</a:t>
          </a:r>
          <a:r>
            <a:rPr lang="zh-CN" altLang="en-US" sz="1200" kern="1200" dirty="0"/>
            <a:t>）分隔两个选择器，表示紧跟在一个元素之后且满足第二个选择器条件的同级元素。</a:t>
          </a:r>
        </a:p>
      </dsp:txBody>
      <dsp:txXfrm>
        <a:off x="0" y="2371725"/>
        <a:ext cx="3875134" cy="521640"/>
      </dsp:txXfrm>
    </dsp:sp>
    <dsp:sp modelId="{858D3683-A2DB-41B4-9029-2CE18E9C268B}">
      <dsp:nvSpPr>
        <dsp:cNvPr id="0" name=""/>
        <dsp:cNvSpPr/>
      </dsp:nvSpPr>
      <dsp:spPr>
        <a:xfrm>
          <a:off x="0" y="2884658"/>
          <a:ext cx="3875134" cy="4340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一般兄弟选择器</a:t>
          </a:r>
        </a:p>
      </dsp:txBody>
      <dsp:txXfrm>
        <a:off x="21190" y="2905848"/>
        <a:ext cx="3832754" cy="391690"/>
      </dsp:txXfrm>
    </dsp:sp>
    <dsp:sp modelId="{1E4069DC-AF2A-4458-B61F-DD0F2DF6A0F3}">
      <dsp:nvSpPr>
        <dsp:cNvPr id="0" name=""/>
        <dsp:cNvSpPr/>
      </dsp:nvSpPr>
      <dsp:spPr>
        <a:xfrm>
          <a:off x="0" y="3327435"/>
          <a:ext cx="3875134" cy="52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036" tIns="15240" rIns="85344" bIns="15240" numCol="1" spcCol="1270" anchor="t" anchorCtr="0">
          <a:noAutofit/>
        </a:bodyPr>
        <a:lstStyle/>
        <a:p>
          <a:pPr marL="114300" lvl="1" indent="-114300" algn="l" defTabSz="533400">
            <a:lnSpc>
              <a:spcPct val="90000"/>
            </a:lnSpc>
            <a:spcBef>
              <a:spcPct val="0"/>
            </a:spcBef>
            <a:spcAft>
              <a:spcPct val="20000"/>
            </a:spcAft>
            <a:buChar char="•"/>
          </a:pPr>
          <a:r>
            <a:rPr lang="zh-CN" altLang="en-US" sz="1200" kern="1200" dirty="0"/>
            <a:t>用波浪线（</a:t>
          </a:r>
          <a:r>
            <a:rPr lang="en-US" altLang="en-US" sz="1200" kern="1200" dirty="0"/>
            <a:t>~</a:t>
          </a:r>
          <a:r>
            <a:rPr lang="zh-CN" altLang="en-US" sz="1200" kern="1200" dirty="0"/>
            <a:t>）分隔两个选择器，表示紧跟在一个元素之后的所有满足第二个选择器条件的同级元素。</a:t>
          </a:r>
        </a:p>
      </dsp:txBody>
      <dsp:txXfrm>
        <a:off x="0" y="3327435"/>
        <a:ext cx="3875134" cy="5216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A01C23-DD66-4DEF-A4C6-03934BC4B3D3}">
      <dsp:nvSpPr>
        <dsp:cNvPr id="0" name=""/>
        <dsp:cNvSpPr/>
      </dsp:nvSpPr>
      <dsp:spPr>
        <a:xfrm>
          <a:off x="0" y="0"/>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7E0CFF-5D0C-4990-9C6E-B97DB1D62852}">
      <dsp:nvSpPr>
        <dsp:cNvPr id="0" name=""/>
        <dsp:cNvSpPr/>
      </dsp:nvSpPr>
      <dsp:spPr>
        <a:xfrm>
          <a:off x="0" y="456"/>
          <a:ext cx="1105970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zh-CN" altLang="en-US" sz="1400" kern="1200" dirty="0"/>
            <a:t>存在属性选择器（</a:t>
          </a:r>
          <a:r>
            <a:rPr lang="en-US" altLang="en-US" sz="1400" kern="1200" dirty="0"/>
            <a:t>[</a:t>
          </a:r>
          <a:r>
            <a:rPr lang="en-US" altLang="en-US" sz="1400" kern="1200" dirty="0" err="1"/>
            <a:t>attr</a:t>
          </a:r>
          <a:r>
            <a:rPr lang="en-US" altLang="en-US" sz="1400" kern="1200" dirty="0"/>
            <a:t>]</a:t>
          </a:r>
          <a:r>
            <a:rPr lang="zh-CN" altLang="en-US" sz="1400" kern="1200" dirty="0"/>
            <a:t>）：该选择器匹配所有具有指定属性（无论其值为何）的元素。</a:t>
          </a:r>
        </a:p>
      </dsp:txBody>
      <dsp:txXfrm>
        <a:off x="0" y="456"/>
        <a:ext cx="11059702" cy="534410"/>
      </dsp:txXfrm>
    </dsp:sp>
    <dsp:sp modelId="{58B9A162-1A57-4A30-9E9C-0319D7B53E15}">
      <dsp:nvSpPr>
        <dsp:cNvPr id="0" name=""/>
        <dsp:cNvSpPr/>
      </dsp:nvSpPr>
      <dsp:spPr>
        <a:xfrm>
          <a:off x="0" y="534867"/>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7BBBC7-6E70-49EC-9E69-0328901E8F33}">
      <dsp:nvSpPr>
        <dsp:cNvPr id="0" name=""/>
        <dsp:cNvSpPr/>
      </dsp:nvSpPr>
      <dsp:spPr>
        <a:xfrm>
          <a:off x="0" y="534867"/>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具体属性值选择器（</a:t>
          </a:r>
          <a:r>
            <a:rPr lang="en-US" altLang="en-US" sz="1400" kern="1200" dirty="0"/>
            <a:t>[attr="value"]</a:t>
          </a:r>
          <a:r>
            <a:rPr lang="zh-CN" altLang="en-US" sz="1400" kern="1200" dirty="0"/>
            <a:t>）：匹配特定属性值的元素。</a:t>
          </a:r>
        </a:p>
      </dsp:txBody>
      <dsp:txXfrm>
        <a:off x="0" y="534867"/>
        <a:ext cx="11062562" cy="534410"/>
      </dsp:txXfrm>
    </dsp:sp>
    <dsp:sp modelId="{AEFD4644-EA35-43E8-8BD0-75ACEDB60DDC}">
      <dsp:nvSpPr>
        <dsp:cNvPr id="0" name=""/>
        <dsp:cNvSpPr/>
      </dsp:nvSpPr>
      <dsp:spPr>
        <a:xfrm>
          <a:off x="0" y="1069278"/>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C553BD-781D-42F4-9333-3D9B274DFD0A}">
      <dsp:nvSpPr>
        <dsp:cNvPr id="0" name=""/>
        <dsp:cNvSpPr/>
      </dsp:nvSpPr>
      <dsp:spPr>
        <a:xfrm>
          <a:off x="0" y="1069278"/>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以指定字符串开头的选择器（</a:t>
          </a:r>
          <a:r>
            <a:rPr lang="en-US" altLang="en-US" sz="1400" kern="1200" dirty="0"/>
            <a:t>[attr^="value"]</a:t>
          </a:r>
          <a:r>
            <a:rPr lang="zh-CN" altLang="en-US" sz="1400" kern="1200" dirty="0"/>
            <a:t>）：匹配属性值以特定字符串开头的元素。</a:t>
          </a:r>
        </a:p>
      </dsp:txBody>
      <dsp:txXfrm>
        <a:off x="0" y="1069278"/>
        <a:ext cx="11062562" cy="534410"/>
      </dsp:txXfrm>
    </dsp:sp>
    <dsp:sp modelId="{692E0D0C-873B-4BAD-BBCC-CEB55805EB1F}">
      <dsp:nvSpPr>
        <dsp:cNvPr id="0" name=""/>
        <dsp:cNvSpPr/>
      </dsp:nvSpPr>
      <dsp:spPr>
        <a:xfrm>
          <a:off x="0" y="1603689"/>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0526AC-982A-4ED0-9F36-390EB7C9B1DC}">
      <dsp:nvSpPr>
        <dsp:cNvPr id="0" name=""/>
        <dsp:cNvSpPr/>
      </dsp:nvSpPr>
      <dsp:spPr>
        <a:xfrm>
          <a:off x="0" y="1603689"/>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以指定字符串结尾的选择器（</a:t>
          </a:r>
          <a:r>
            <a:rPr lang="en-US" altLang="en-US" sz="1400" kern="1200" dirty="0"/>
            <a:t>[attr$="value"]</a:t>
          </a:r>
          <a:r>
            <a:rPr lang="zh-CN" altLang="en-US" sz="1400" kern="1200" dirty="0"/>
            <a:t>）：匹配属性值以特定字符串结尾的元素。</a:t>
          </a:r>
        </a:p>
      </dsp:txBody>
      <dsp:txXfrm>
        <a:off x="0" y="1603689"/>
        <a:ext cx="11062562" cy="534410"/>
      </dsp:txXfrm>
    </dsp:sp>
    <dsp:sp modelId="{6365E86C-5334-4647-9028-28D8A3E5F957}">
      <dsp:nvSpPr>
        <dsp:cNvPr id="0" name=""/>
        <dsp:cNvSpPr/>
      </dsp:nvSpPr>
      <dsp:spPr>
        <a:xfrm>
          <a:off x="0" y="2138099"/>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5E1A7B-9DA0-44C5-8679-63C29E2780B9}">
      <dsp:nvSpPr>
        <dsp:cNvPr id="0" name=""/>
        <dsp:cNvSpPr/>
      </dsp:nvSpPr>
      <dsp:spPr>
        <a:xfrm>
          <a:off x="0" y="2138099"/>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包含指定字符串的选择器（</a:t>
          </a:r>
          <a:r>
            <a:rPr lang="en-US" altLang="en-US" sz="1400" kern="1200" dirty="0"/>
            <a:t>[attr*="value"]</a:t>
          </a:r>
          <a:r>
            <a:rPr lang="zh-CN" altLang="en-US" sz="1400" kern="1200" dirty="0"/>
            <a:t>）：匹配属性值中包含特定字符串的元素。</a:t>
          </a:r>
        </a:p>
      </dsp:txBody>
      <dsp:txXfrm>
        <a:off x="0" y="2138099"/>
        <a:ext cx="11062562" cy="534410"/>
      </dsp:txXfrm>
    </dsp:sp>
    <dsp:sp modelId="{2D59C47A-3591-4CE9-8C9D-679DE5FFBF94}">
      <dsp:nvSpPr>
        <dsp:cNvPr id="0" name=""/>
        <dsp:cNvSpPr/>
      </dsp:nvSpPr>
      <dsp:spPr>
        <a:xfrm>
          <a:off x="0" y="2672510"/>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729834-D51C-43C6-99E6-96E467E442FF}">
      <dsp:nvSpPr>
        <dsp:cNvPr id="0" name=""/>
        <dsp:cNvSpPr/>
      </dsp:nvSpPr>
      <dsp:spPr>
        <a:xfrm>
          <a:off x="0" y="2672510"/>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属性值为某个词列表之一的选择器（</a:t>
          </a:r>
          <a:r>
            <a:rPr lang="en-US" altLang="en-US" sz="1400" kern="1200" dirty="0"/>
            <a:t>[attr~="value"]</a:t>
          </a:r>
          <a:r>
            <a:rPr lang="zh-CN" altLang="en-US" sz="1400" kern="1200" dirty="0"/>
            <a:t>）：匹配属性值为一个用空格分隔的词列表，并且其中一个词与给定值完全匹配的元素。</a:t>
          </a:r>
        </a:p>
      </dsp:txBody>
      <dsp:txXfrm>
        <a:off x="0" y="2672510"/>
        <a:ext cx="11062562" cy="534410"/>
      </dsp:txXfrm>
    </dsp:sp>
    <dsp:sp modelId="{0CAE49A0-8FCA-4360-9304-A43B922ACEED}">
      <dsp:nvSpPr>
        <dsp:cNvPr id="0" name=""/>
        <dsp:cNvSpPr/>
      </dsp:nvSpPr>
      <dsp:spPr>
        <a:xfrm>
          <a:off x="0" y="3206921"/>
          <a:ext cx="1106256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CDFCAB-E62F-44FC-941C-2A585AEFE19E}">
      <dsp:nvSpPr>
        <dsp:cNvPr id="0" name=""/>
        <dsp:cNvSpPr/>
      </dsp:nvSpPr>
      <dsp:spPr>
        <a:xfrm>
          <a:off x="0" y="3206921"/>
          <a:ext cx="11062562" cy="534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属性值匹配正则表达式的选择器（</a:t>
          </a:r>
          <a:r>
            <a:rPr lang="en-US" altLang="en-US" sz="1400" kern="1200" dirty="0"/>
            <a:t>[attr|=value]</a:t>
          </a:r>
          <a:r>
            <a:rPr lang="zh-CN" altLang="en-US" sz="1400" kern="1200" dirty="0"/>
            <a:t>）：用于匹配属性值等于给定值或以给定值后跟连字符（</a:t>
          </a:r>
          <a:r>
            <a:rPr lang="en-US" altLang="en-US" sz="1400" kern="1200" dirty="0"/>
            <a:t>-</a:t>
          </a:r>
          <a:r>
            <a:rPr lang="zh-CN" altLang="en-US" sz="1400" kern="1200" dirty="0"/>
            <a:t>）开始的元素。</a:t>
          </a:r>
        </a:p>
      </dsp:txBody>
      <dsp:txXfrm>
        <a:off x="0" y="3206921"/>
        <a:ext cx="11062562" cy="5344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EFBA53-C2B3-460D-B360-A2200A1883D5}">
      <dsp:nvSpPr>
        <dsp:cNvPr id="0" name=""/>
        <dsp:cNvSpPr/>
      </dsp:nvSpPr>
      <dsp:spPr>
        <a:xfrm>
          <a:off x="1791456" y="1198640"/>
          <a:ext cx="3358470" cy="22401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78232" rIns="78232" bIns="78232" numCol="1" spcCol="1270" anchor="ctr" anchorCtr="0">
          <a:noAutofit/>
        </a:bodyPr>
        <a:lstStyle/>
        <a:p>
          <a:pPr marL="0" lvl="0" indent="0" algn="l" defTabSz="488950">
            <a:lnSpc>
              <a:spcPct val="90000"/>
            </a:lnSpc>
            <a:spcBef>
              <a:spcPct val="0"/>
            </a:spcBef>
            <a:spcAft>
              <a:spcPct val="35000"/>
            </a:spcAft>
            <a:buNone/>
          </a:pPr>
          <a:endParaRPr lang="zh-CN" altLang="en-US" sz="1100" kern="1200" dirty="0"/>
        </a:p>
      </dsp:txBody>
      <dsp:txXfrm>
        <a:off x="2328811" y="1198640"/>
        <a:ext cx="2821115" cy="2240100"/>
      </dsp:txXfrm>
    </dsp:sp>
    <dsp:sp modelId="{19E09AEB-67AA-4F8C-BDBC-2E78C97AE417}">
      <dsp:nvSpPr>
        <dsp:cNvPr id="0" name=""/>
        <dsp:cNvSpPr/>
      </dsp:nvSpPr>
      <dsp:spPr>
        <a:xfrm>
          <a:off x="271" y="6920"/>
          <a:ext cx="2553893" cy="25538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a:t>
          </a:r>
          <a:r>
            <a:rPr lang="en-US" altLang="en-US" sz="1400" kern="1200" dirty="0"/>
            <a:t>1</a:t>
          </a:r>
          <a:r>
            <a:rPr lang="zh-CN" altLang="en-US" sz="1400" kern="1200" dirty="0"/>
            <a:t>）	伪类选择器：用于表示元素的一种特殊状态或位置关系，如 </a:t>
          </a:r>
          <a:r>
            <a:rPr lang="en-US" altLang="en-US" sz="1400" kern="1200" dirty="0"/>
            <a:t>:hover</a:t>
          </a:r>
          <a:r>
            <a:rPr lang="zh-CN" altLang="en-US" sz="1400" kern="1200" dirty="0"/>
            <a:t>、</a:t>
          </a:r>
          <a:r>
            <a:rPr lang="en-US" altLang="en-US" sz="1400" kern="1200" dirty="0"/>
            <a:t>:active</a:t>
          </a:r>
          <a:r>
            <a:rPr lang="zh-CN" altLang="en-US" sz="1400" kern="1200" dirty="0"/>
            <a:t>、</a:t>
          </a:r>
          <a:r>
            <a:rPr lang="en-US" altLang="en-US" sz="1400" kern="1200" dirty="0"/>
            <a:t>:focus </a:t>
          </a:r>
          <a:r>
            <a:rPr lang="zh-CN" altLang="en-US" sz="1400" kern="1200" dirty="0"/>
            <a:t>等。</a:t>
          </a:r>
        </a:p>
      </dsp:txBody>
      <dsp:txXfrm>
        <a:off x="374280" y="380929"/>
        <a:ext cx="1805875" cy="1805875"/>
      </dsp:txXfrm>
    </dsp:sp>
    <dsp:sp modelId="{B470E98B-C144-4F37-ADA1-5CBC93E39FA6}">
      <dsp:nvSpPr>
        <dsp:cNvPr id="0" name=""/>
        <dsp:cNvSpPr/>
      </dsp:nvSpPr>
      <dsp:spPr>
        <a:xfrm>
          <a:off x="7703820" y="1198640"/>
          <a:ext cx="3358470" cy="22401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5BBF53-BAB0-4D22-8211-187AA905EDA5}">
      <dsp:nvSpPr>
        <dsp:cNvPr id="0" name=""/>
        <dsp:cNvSpPr/>
      </dsp:nvSpPr>
      <dsp:spPr>
        <a:xfrm>
          <a:off x="5912635" y="6920"/>
          <a:ext cx="2553893" cy="25538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a:t>
          </a:r>
          <a:r>
            <a:rPr lang="en-US" altLang="en-US" sz="1400" kern="1200" dirty="0"/>
            <a:t>2</a:t>
          </a:r>
          <a:r>
            <a:rPr lang="zh-CN" altLang="en-US" sz="1400" kern="1200" dirty="0"/>
            <a:t>）	伪元素选择器：用于选择元素内部的一个抽象部分，如</a:t>
          </a:r>
          <a:r>
            <a:rPr lang="en-US" altLang="en-US" sz="1400" kern="1200" dirty="0"/>
            <a:t>:before</a:t>
          </a:r>
          <a:r>
            <a:rPr lang="zh-CN" altLang="en-US" sz="1400" kern="1200" dirty="0"/>
            <a:t>、</a:t>
          </a:r>
          <a:r>
            <a:rPr lang="en-US" altLang="en-US" sz="1400" kern="1200" dirty="0"/>
            <a:t>:after </a:t>
          </a:r>
          <a:r>
            <a:rPr lang="zh-CN" altLang="en-US" sz="1400" kern="1200" dirty="0"/>
            <a:t>以及新的</a:t>
          </a:r>
          <a:r>
            <a:rPr lang="en-US" altLang="en-US" sz="1400" kern="1200" dirty="0"/>
            <a:t>CSS3 </a:t>
          </a:r>
          <a:r>
            <a:rPr lang="zh-CN" altLang="en-US" sz="1400" kern="1200" dirty="0"/>
            <a:t>伪元素选择器如 </a:t>
          </a:r>
          <a:r>
            <a:rPr lang="en-US" altLang="en-US" sz="1400" kern="1200" dirty="0"/>
            <a:t>:first-line</a:t>
          </a:r>
          <a:r>
            <a:rPr lang="zh-CN" altLang="en-US" sz="1400" kern="1200" dirty="0"/>
            <a:t>、</a:t>
          </a:r>
          <a:r>
            <a:rPr lang="en-US" altLang="en-US" sz="1400" kern="1200" dirty="0"/>
            <a:t>:first-letter</a:t>
          </a:r>
          <a:r>
            <a:rPr lang="zh-CN" altLang="en-US" sz="1400" kern="1200" dirty="0"/>
            <a:t>、</a:t>
          </a:r>
          <a:r>
            <a:rPr lang="en-US" altLang="en-US" sz="1400" kern="1200" dirty="0"/>
            <a:t>:nth-child() </a:t>
          </a:r>
          <a:r>
            <a:rPr lang="zh-CN" altLang="en-US" sz="1400" kern="1200" dirty="0"/>
            <a:t>等。</a:t>
          </a:r>
        </a:p>
      </dsp:txBody>
      <dsp:txXfrm>
        <a:off x="6286644" y="380929"/>
        <a:ext cx="1805875" cy="18058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85F593-0FD5-48B1-BCE8-F6107A5EBDED}">
      <dsp:nvSpPr>
        <dsp:cNvPr id="0" name=""/>
        <dsp:cNvSpPr/>
      </dsp:nvSpPr>
      <dsp:spPr>
        <a:xfrm>
          <a:off x="2865" y="192611"/>
          <a:ext cx="2793995" cy="489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l" defTabSz="755650">
            <a:lnSpc>
              <a:spcPct val="90000"/>
            </a:lnSpc>
            <a:spcBef>
              <a:spcPct val="0"/>
            </a:spcBef>
            <a:spcAft>
              <a:spcPct val="35000"/>
            </a:spcAft>
            <a:buNone/>
          </a:pPr>
          <a:r>
            <a:rPr lang="zh-CN" altLang="en-US" sz="1700" kern="1200" dirty="0"/>
            <a:t>（</a:t>
          </a:r>
          <a:r>
            <a:rPr lang="en-US" altLang="en-US" sz="1700" kern="1200" dirty="0"/>
            <a:t>1</a:t>
          </a:r>
          <a:r>
            <a:rPr lang="zh-CN" altLang="en-US" sz="1700" kern="1200" dirty="0"/>
            <a:t>）元素尺寸和定位</a:t>
          </a:r>
        </a:p>
      </dsp:txBody>
      <dsp:txXfrm>
        <a:off x="2865" y="192611"/>
        <a:ext cx="2793995" cy="489600"/>
      </dsp:txXfrm>
    </dsp:sp>
    <dsp:sp modelId="{3BBCF299-9CE7-4DF9-B2EE-E356C944A732}">
      <dsp:nvSpPr>
        <dsp:cNvPr id="0" name=""/>
        <dsp:cNvSpPr/>
      </dsp:nvSpPr>
      <dsp:spPr>
        <a:xfrm>
          <a:off x="2865" y="682211"/>
          <a:ext cx="2793995" cy="32665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altLang="en-US" sz="1700" kern="1200" dirty="0"/>
            <a:t>盒子模型通过定义内容的宽高以及内外边距和边框的大小， 使得开发者能够精确控制每个元素在页面中所占的空间。这对于实现精确的布局排列至关重要，因为它决定了元素之间以及元素与容器间的相互关系。</a:t>
          </a:r>
        </a:p>
      </dsp:txBody>
      <dsp:txXfrm>
        <a:off x="2865" y="682211"/>
        <a:ext cx="2793995" cy="3266550"/>
      </dsp:txXfrm>
    </dsp:sp>
    <dsp:sp modelId="{592E3A5E-7BCD-4A3D-BBA2-E9C58D610F09}">
      <dsp:nvSpPr>
        <dsp:cNvPr id="0" name=""/>
        <dsp:cNvSpPr/>
      </dsp:nvSpPr>
      <dsp:spPr>
        <a:xfrm>
          <a:off x="3188020" y="192611"/>
          <a:ext cx="2793995" cy="489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l" defTabSz="755650">
            <a:lnSpc>
              <a:spcPct val="90000"/>
            </a:lnSpc>
            <a:spcBef>
              <a:spcPct val="0"/>
            </a:spcBef>
            <a:spcAft>
              <a:spcPct val="35000"/>
            </a:spcAft>
            <a:buNone/>
          </a:pPr>
          <a:r>
            <a:rPr lang="zh-CN" altLang="en-US" sz="1700" kern="1200" dirty="0"/>
            <a:t>（</a:t>
          </a:r>
          <a:r>
            <a:rPr lang="en-US" altLang="en-US" sz="1700" kern="1200" dirty="0"/>
            <a:t>2</a:t>
          </a:r>
          <a:r>
            <a:rPr lang="zh-CN" altLang="en-US" sz="1700" kern="1200" dirty="0"/>
            <a:t>）页面布局流程</a:t>
          </a:r>
        </a:p>
      </dsp:txBody>
      <dsp:txXfrm>
        <a:off x="3188020" y="192611"/>
        <a:ext cx="2793995" cy="489600"/>
      </dsp:txXfrm>
    </dsp:sp>
    <dsp:sp modelId="{DFA67285-CDAA-4438-BB47-4AE77F7BDA36}">
      <dsp:nvSpPr>
        <dsp:cNvPr id="0" name=""/>
        <dsp:cNvSpPr/>
      </dsp:nvSpPr>
      <dsp:spPr>
        <a:xfrm>
          <a:off x="3188020" y="682211"/>
          <a:ext cx="2793995" cy="32665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altLang="en-US" sz="1700" kern="1200" dirty="0"/>
            <a:t>在页面布局过程中，浏览器会根据标准盒子模型将所有元素表示为一个个矩形盒子，并按照一定的规则（如块级元素会独占一行，而内联元素则可以并排显示）进行排列。这种布局方式影响了页面的整体结构和视觉呈现。</a:t>
          </a:r>
        </a:p>
      </dsp:txBody>
      <dsp:txXfrm>
        <a:off x="3188020" y="682211"/>
        <a:ext cx="2793995" cy="3266550"/>
      </dsp:txXfrm>
    </dsp:sp>
    <dsp:sp modelId="{C65738E2-4007-4E14-B1A8-FD4C4BAF5E3B}">
      <dsp:nvSpPr>
        <dsp:cNvPr id="0" name=""/>
        <dsp:cNvSpPr/>
      </dsp:nvSpPr>
      <dsp:spPr>
        <a:xfrm>
          <a:off x="6373175" y="192611"/>
          <a:ext cx="2793995" cy="489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marL="0" lvl="0" indent="0" algn="l" defTabSz="755650">
            <a:lnSpc>
              <a:spcPct val="90000"/>
            </a:lnSpc>
            <a:spcBef>
              <a:spcPct val="0"/>
            </a:spcBef>
            <a:spcAft>
              <a:spcPct val="35000"/>
            </a:spcAft>
            <a:buNone/>
          </a:pPr>
          <a:r>
            <a:rPr lang="zh-CN" altLang="en-US" sz="1700" kern="1200" dirty="0"/>
            <a:t>（</a:t>
          </a:r>
          <a:r>
            <a:rPr lang="en-US" altLang="en-US" sz="1700" kern="1200" dirty="0"/>
            <a:t>3</a:t>
          </a:r>
          <a:r>
            <a:rPr lang="zh-CN" altLang="en-US" sz="1700" kern="1200" dirty="0"/>
            <a:t>）统一视觉效果</a:t>
          </a:r>
        </a:p>
      </dsp:txBody>
      <dsp:txXfrm>
        <a:off x="6373175" y="192611"/>
        <a:ext cx="2793995" cy="489600"/>
      </dsp:txXfrm>
    </dsp:sp>
    <dsp:sp modelId="{75FE0DD1-72CE-4EB6-AC31-5B59BBD7823A}">
      <dsp:nvSpPr>
        <dsp:cNvPr id="0" name=""/>
        <dsp:cNvSpPr/>
      </dsp:nvSpPr>
      <dsp:spPr>
        <a:xfrm>
          <a:off x="6373175" y="682211"/>
          <a:ext cx="2793995" cy="326655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altLang="en-US" sz="1700" kern="1200" dirty="0"/>
            <a:t>理解盒子模型对于保证跨浏览器的一致性非常关键。由于不同浏览器可能对盒模型的解析存在差异，掌握这一概念能够帮助开发者预见并修正潜在的显示问题，确保在不同环境下都能获得一致的布局效果。</a:t>
          </a:r>
        </a:p>
      </dsp:txBody>
      <dsp:txXfrm>
        <a:off x="6373175" y="682211"/>
        <a:ext cx="2793995" cy="326655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2397203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236585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799246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1749433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707669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1302471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3901218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1476433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2937008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627371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2013243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57007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220359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3998039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1610198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4033195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1467155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18199639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4117069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14877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1097313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2513931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1204920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4571336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8541134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24637909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10184723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202813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26553978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39</a:t>
            </a:fld>
            <a:endParaRPr lang="zh-CN" altLang="en-US">
              <a:latin typeface="等线" panose="02010600030101010101" charset="-122"/>
            </a:endParaRPr>
          </a:p>
        </p:txBody>
      </p:sp>
    </p:spTree>
    <p:extLst>
      <p:ext uri="{BB962C8B-B14F-4D97-AF65-F5344CB8AC3E}">
        <p14:creationId xmlns:p14="http://schemas.microsoft.com/office/powerpoint/2010/main" val="1992101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40</a:t>
            </a:fld>
            <a:endParaRPr lang="zh-CN" altLang="en-US">
              <a:latin typeface="等线" panose="02010600030101010101" charset="-122"/>
            </a:endParaRPr>
          </a:p>
        </p:txBody>
      </p:sp>
    </p:spTree>
    <p:extLst>
      <p:ext uri="{BB962C8B-B14F-4D97-AF65-F5344CB8AC3E}">
        <p14:creationId xmlns:p14="http://schemas.microsoft.com/office/powerpoint/2010/main" val="31036919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41</a:t>
            </a:fld>
            <a:endParaRPr lang="zh-CN" altLang="en-US">
              <a:latin typeface="等线" panose="02010600030101010101" charset="-122"/>
            </a:endParaRPr>
          </a:p>
        </p:txBody>
      </p:sp>
    </p:spTree>
    <p:extLst>
      <p:ext uri="{BB962C8B-B14F-4D97-AF65-F5344CB8AC3E}">
        <p14:creationId xmlns:p14="http://schemas.microsoft.com/office/powerpoint/2010/main" val="25265102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42</a:t>
            </a:fld>
            <a:endParaRPr lang="zh-CN" altLang="en-US">
              <a:latin typeface="等线" panose="02010600030101010101" charset="-122"/>
            </a:endParaRPr>
          </a:p>
        </p:txBody>
      </p:sp>
    </p:spTree>
    <p:extLst>
      <p:ext uri="{BB962C8B-B14F-4D97-AF65-F5344CB8AC3E}">
        <p14:creationId xmlns:p14="http://schemas.microsoft.com/office/powerpoint/2010/main" val="9983377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43</a:t>
            </a:fld>
            <a:endParaRPr lang="zh-CN" altLang="en-US">
              <a:latin typeface="等线" panose="02010600030101010101" charset="-122"/>
            </a:endParaRPr>
          </a:p>
        </p:txBody>
      </p:sp>
    </p:spTree>
    <p:extLst>
      <p:ext uri="{BB962C8B-B14F-4D97-AF65-F5344CB8AC3E}">
        <p14:creationId xmlns:p14="http://schemas.microsoft.com/office/powerpoint/2010/main" val="25195087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44</a:t>
            </a:fld>
            <a:endParaRPr lang="zh-CN" altLang="en-US">
              <a:latin typeface="等线" panose="02010600030101010101" charset="-122"/>
            </a:endParaRPr>
          </a:p>
        </p:txBody>
      </p:sp>
    </p:spTree>
    <p:extLst>
      <p:ext uri="{BB962C8B-B14F-4D97-AF65-F5344CB8AC3E}">
        <p14:creationId xmlns:p14="http://schemas.microsoft.com/office/powerpoint/2010/main" val="33067586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45</a:t>
            </a:fld>
            <a:endParaRPr lang="zh-CN" altLang="en-US">
              <a:latin typeface="等线" panose="02010600030101010101" charset="-122"/>
            </a:endParaRPr>
          </a:p>
        </p:txBody>
      </p:sp>
    </p:spTree>
    <p:extLst>
      <p:ext uri="{BB962C8B-B14F-4D97-AF65-F5344CB8AC3E}">
        <p14:creationId xmlns:p14="http://schemas.microsoft.com/office/powerpoint/2010/main" val="39094569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46</a:t>
            </a:fld>
            <a:endParaRPr lang="zh-CN" altLang="en-US">
              <a:latin typeface="等线" panose="02010600030101010101" charset="-122"/>
            </a:endParaRPr>
          </a:p>
        </p:txBody>
      </p:sp>
    </p:spTree>
    <p:extLst>
      <p:ext uri="{BB962C8B-B14F-4D97-AF65-F5344CB8AC3E}">
        <p14:creationId xmlns:p14="http://schemas.microsoft.com/office/powerpoint/2010/main" val="951678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47</a:t>
            </a:fld>
            <a:endParaRPr lang="zh-CN" altLang="en-US">
              <a:latin typeface="等线" panose="02010600030101010101" charset="-122"/>
            </a:endParaRPr>
          </a:p>
        </p:txBody>
      </p:sp>
    </p:spTree>
    <p:extLst>
      <p:ext uri="{BB962C8B-B14F-4D97-AF65-F5344CB8AC3E}">
        <p14:creationId xmlns:p14="http://schemas.microsoft.com/office/powerpoint/2010/main" val="27304684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48</a:t>
            </a:fld>
            <a:endParaRPr lang="zh-CN" altLang="en-US">
              <a:latin typeface="等线" panose="02010600030101010101" charset="-122"/>
            </a:endParaRPr>
          </a:p>
        </p:txBody>
      </p:sp>
    </p:spTree>
    <p:extLst>
      <p:ext uri="{BB962C8B-B14F-4D97-AF65-F5344CB8AC3E}">
        <p14:creationId xmlns:p14="http://schemas.microsoft.com/office/powerpoint/2010/main" val="26965317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49</a:t>
            </a:fld>
            <a:endParaRPr lang="zh-CN" altLang="en-US">
              <a:latin typeface="等线" panose="02010600030101010101" charset="-122"/>
            </a:endParaRPr>
          </a:p>
        </p:txBody>
      </p:sp>
    </p:spTree>
    <p:extLst>
      <p:ext uri="{BB962C8B-B14F-4D97-AF65-F5344CB8AC3E}">
        <p14:creationId xmlns:p14="http://schemas.microsoft.com/office/powerpoint/2010/main" val="2608743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50</a:t>
            </a:fld>
            <a:endParaRPr lang="zh-CN" altLang="en-US">
              <a:latin typeface="等线" panose="02010600030101010101" charset="-122"/>
            </a:endParaRPr>
          </a:p>
        </p:txBody>
      </p:sp>
    </p:spTree>
    <p:extLst>
      <p:ext uri="{BB962C8B-B14F-4D97-AF65-F5344CB8AC3E}">
        <p14:creationId xmlns:p14="http://schemas.microsoft.com/office/powerpoint/2010/main" val="13513422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51</a:t>
            </a:fld>
            <a:endParaRPr lang="zh-CN" altLang="en-US">
              <a:latin typeface="等线" panose="02010600030101010101" charset="-122"/>
            </a:endParaRPr>
          </a:p>
        </p:txBody>
      </p:sp>
    </p:spTree>
    <p:extLst>
      <p:ext uri="{BB962C8B-B14F-4D97-AF65-F5344CB8AC3E}">
        <p14:creationId xmlns:p14="http://schemas.microsoft.com/office/powerpoint/2010/main" val="2249223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52</a:t>
            </a:fld>
            <a:endParaRPr lang="zh-CN" altLang="en-US">
              <a:latin typeface="等线" panose="02010600030101010101" charset="-122"/>
            </a:endParaRPr>
          </a:p>
        </p:txBody>
      </p:sp>
    </p:spTree>
    <p:extLst>
      <p:ext uri="{BB962C8B-B14F-4D97-AF65-F5344CB8AC3E}">
        <p14:creationId xmlns:p14="http://schemas.microsoft.com/office/powerpoint/2010/main" val="8993196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53</a:t>
            </a:fld>
            <a:endParaRPr lang="zh-CN" altLang="en-US">
              <a:latin typeface="等线" panose="02010600030101010101" charset="-122"/>
            </a:endParaRPr>
          </a:p>
        </p:txBody>
      </p:sp>
    </p:spTree>
    <p:extLst>
      <p:ext uri="{BB962C8B-B14F-4D97-AF65-F5344CB8AC3E}">
        <p14:creationId xmlns:p14="http://schemas.microsoft.com/office/powerpoint/2010/main" val="22199533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54</a:t>
            </a:fld>
            <a:endParaRPr lang="zh-CN" altLang="en-US">
              <a:latin typeface="等线" panose="02010600030101010101" charset="-122"/>
            </a:endParaRPr>
          </a:p>
        </p:txBody>
      </p:sp>
    </p:spTree>
    <p:extLst>
      <p:ext uri="{BB962C8B-B14F-4D97-AF65-F5344CB8AC3E}">
        <p14:creationId xmlns:p14="http://schemas.microsoft.com/office/powerpoint/2010/main" val="23583598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55</a:t>
            </a:fld>
            <a:endParaRPr lang="zh-CN" altLang="en-US">
              <a:latin typeface="等线" panose="02010600030101010101" charset="-122"/>
            </a:endParaRPr>
          </a:p>
        </p:txBody>
      </p:sp>
    </p:spTree>
    <p:extLst>
      <p:ext uri="{BB962C8B-B14F-4D97-AF65-F5344CB8AC3E}">
        <p14:creationId xmlns:p14="http://schemas.microsoft.com/office/powerpoint/2010/main" val="42566936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56</a:t>
            </a:fld>
            <a:endParaRPr lang="zh-CN" altLang="en-US">
              <a:latin typeface="等线" panose="02010600030101010101" charset="-122"/>
            </a:endParaRPr>
          </a:p>
        </p:txBody>
      </p:sp>
    </p:spTree>
    <p:extLst>
      <p:ext uri="{BB962C8B-B14F-4D97-AF65-F5344CB8AC3E}">
        <p14:creationId xmlns:p14="http://schemas.microsoft.com/office/powerpoint/2010/main" val="20160510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57</a:t>
            </a:fld>
            <a:endParaRPr lang="zh-CN" altLang="en-US">
              <a:latin typeface="等线" panose="02010600030101010101" charset="-122"/>
            </a:endParaRPr>
          </a:p>
        </p:txBody>
      </p:sp>
    </p:spTree>
    <p:extLst>
      <p:ext uri="{BB962C8B-B14F-4D97-AF65-F5344CB8AC3E}">
        <p14:creationId xmlns:p14="http://schemas.microsoft.com/office/powerpoint/2010/main" val="30801259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58</a:t>
            </a:fld>
            <a:endParaRPr lang="zh-CN" altLang="en-US">
              <a:latin typeface="等线" panose="02010600030101010101" charset="-122"/>
            </a:endParaRPr>
          </a:p>
        </p:txBody>
      </p:sp>
    </p:spTree>
    <p:extLst>
      <p:ext uri="{BB962C8B-B14F-4D97-AF65-F5344CB8AC3E}">
        <p14:creationId xmlns:p14="http://schemas.microsoft.com/office/powerpoint/2010/main" val="10556344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59</a:t>
            </a:fld>
            <a:endParaRPr lang="zh-CN" altLang="en-US">
              <a:latin typeface="等线" panose="02010600030101010101" charset="-122"/>
            </a:endParaRPr>
          </a:p>
        </p:txBody>
      </p:sp>
    </p:spTree>
    <p:extLst>
      <p:ext uri="{BB962C8B-B14F-4D97-AF65-F5344CB8AC3E}">
        <p14:creationId xmlns:p14="http://schemas.microsoft.com/office/powerpoint/2010/main" val="1518833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40992476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60</a:t>
            </a:fld>
            <a:endParaRPr lang="zh-CN" altLang="en-US">
              <a:latin typeface="等线" panose="02010600030101010101" charset="-122"/>
            </a:endParaRPr>
          </a:p>
        </p:txBody>
      </p:sp>
    </p:spTree>
    <p:extLst>
      <p:ext uri="{BB962C8B-B14F-4D97-AF65-F5344CB8AC3E}">
        <p14:creationId xmlns:p14="http://schemas.microsoft.com/office/powerpoint/2010/main" val="10681374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61</a:t>
            </a:fld>
            <a:endParaRPr lang="zh-CN" altLang="en-US">
              <a:latin typeface="等线" panose="02010600030101010101" charset="-122"/>
            </a:endParaRPr>
          </a:p>
        </p:txBody>
      </p:sp>
    </p:spTree>
    <p:extLst>
      <p:ext uri="{BB962C8B-B14F-4D97-AF65-F5344CB8AC3E}">
        <p14:creationId xmlns:p14="http://schemas.microsoft.com/office/powerpoint/2010/main" val="37518876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62</a:t>
            </a:fld>
            <a:endParaRPr lang="zh-CN" altLang="en-US">
              <a:latin typeface="等线" panose="02010600030101010101" charset="-122"/>
            </a:endParaRPr>
          </a:p>
        </p:txBody>
      </p:sp>
    </p:spTree>
    <p:extLst>
      <p:ext uri="{BB962C8B-B14F-4D97-AF65-F5344CB8AC3E}">
        <p14:creationId xmlns:p14="http://schemas.microsoft.com/office/powerpoint/2010/main" val="5671867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63</a:t>
            </a:fld>
            <a:endParaRPr lang="zh-CN" altLang="en-US">
              <a:latin typeface="等线" panose="02010600030101010101" charset="-122"/>
            </a:endParaRPr>
          </a:p>
        </p:txBody>
      </p:sp>
    </p:spTree>
    <p:extLst>
      <p:ext uri="{BB962C8B-B14F-4D97-AF65-F5344CB8AC3E}">
        <p14:creationId xmlns:p14="http://schemas.microsoft.com/office/powerpoint/2010/main" val="26266223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64</a:t>
            </a:fld>
            <a:endParaRPr lang="zh-CN" altLang="en-US">
              <a:latin typeface="等线" panose="02010600030101010101" charset="-122"/>
            </a:endParaRPr>
          </a:p>
        </p:txBody>
      </p:sp>
    </p:spTree>
    <p:extLst>
      <p:ext uri="{BB962C8B-B14F-4D97-AF65-F5344CB8AC3E}">
        <p14:creationId xmlns:p14="http://schemas.microsoft.com/office/powerpoint/2010/main" val="24275002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65</a:t>
            </a:fld>
            <a:endParaRPr lang="zh-CN" altLang="en-US">
              <a:latin typeface="等线" panose="02010600030101010101" charset="-122"/>
            </a:endParaRPr>
          </a:p>
        </p:txBody>
      </p:sp>
    </p:spTree>
    <p:extLst>
      <p:ext uri="{BB962C8B-B14F-4D97-AF65-F5344CB8AC3E}">
        <p14:creationId xmlns:p14="http://schemas.microsoft.com/office/powerpoint/2010/main" val="22189556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66</a:t>
            </a:fld>
            <a:endParaRPr lang="zh-CN" altLang="en-US">
              <a:latin typeface="等线" panose="02010600030101010101" charset="-122"/>
            </a:endParaRPr>
          </a:p>
        </p:txBody>
      </p:sp>
    </p:spTree>
    <p:extLst>
      <p:ext uri="{BB962C8B-B14F-4D97-AF65-F5344CB8AC3E}">
        <p14:creationId xmlns:p14="http://schemas.microsoft.com/office/powerpoint/2010/main" val="29824464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67</a:t>
            </a:fld>
            <a:endParaRPr lang="zh-CN" altLang="en-US">
              <a:latin typeface="等线" panose="02010600030101010101" charset="-122"/>
            </a:endParaRPr>
          </a:p>
        </p:txBody>
      </p:sp>
    </p:spTree>
    <p:extLst>
      <p:ext uri="{BB962C8B-B14F-4D97-AF65-F5344CB8AC3E}">
        <p14:creationId xmlns:p14="http://schemas.microsoft.com/office/powerpoint/2010/main" val="12692931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68</a:t>
            </a:fld>
            <a:endParaRPr lang="zh-CN" altLang="en-US">
              <a:latin typeface="等线" panose="02010600030101010101" charset="-122"/>
            </a:endParaRPr>
          </a:p>
        </p:txBody>
      </p:sp>
    </p:spTree>
    <p:extLst>
      <p:ext uri="{BB962C8B-B14F-4D97-AF65-F5344CB8AC3E}">
        <p14:creationId xmlns:p14="http://schemas.microsoft.com/office/powerpoint/2010/main" val="5776462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69</a:t>
            </a:fld>
            <a:endParaRPr lang="zh-CN" altLang="en-US">
              <a:latin typeface="等线" panose="02010600030101010101" charset="-122"/>
            </a:endParaRPr>
          </a:p>
        </p:txBody>
      </p:sp>
    </p:spTree>
    <p:extLst>
      <p:ext uri="{BB962C8B-B14F-4D97-AF65-F5344CB8AC3E}">
        <p14:creationId xmlns:p14="http://schemas.microsoft.com/office/powerpoint/2010/main" val="960652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30114218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70</a:t>
            </a:fld>
            <a:endParaRPr lang="zh-CN" altLang="en-US">
              <a:latin typeface="等线" panose="02010600030101010101" charset="-122"/>
            </a:endParaRPr>
          </a:p>
        </p:txBody>
      </p:sp>
    </p:spTree>
    <p:extLst>
      <p:ext uri="{BB962C8B-B14F-4D97-AF65-F5344CB8AC3E}">
        <p14:creationId xmlns:p14="http://schemas.microsoft.com/office/powerpoint/2010/main" val="37639480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71</a:t>
            </a:fld>
            <a:endParaRPr lang="zh-CN" altLang="en-US">
              <a:latin typeface="等线" panose="02010600030101010101" charset="-122"/>
            </a:endParaRPr>
          </a:p>
        </p:txBody>
      </p:sp>
    </p:spTree>
    <p:extLst>
      <p:ext uri="{BB962C8B-B14F-4D97-AF65-F5344CB8AC3E}">
        <p14:creationId xmlns:p14="http://schemas.microsoft.com/office/powerpoint/2010/main" val="16337550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72</a:t>
            </a:fld>
            <a:endParaRPr lang="zh-CN" altLang="en-US">
              <a:latin typeface="等线" panose="02010600030101010101" charset="-122"/>
            </a:endParaRPr>
          </a:p>
        </p:txBody>
      </p:sp>
    </p:spTree>
    <p:extLst>
      <p:ext uri="{BB962C8B-B14F-4D97-AF65-F5344CB8AC3E}">
        <p14:creationId xmlns:p14="http://schemas.microsoft.com/office/powerpoint/2010/main" val="12596558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73</a:t>
            </a:fld>
            <a:endParaRPr lang="zh-CN" altLang="en-US">
              <a:latin typeface="等线" panose="02010600030101010101" charset="-122"/>
            </a:endParaRPr>
          </a:p>
        </p:txBody>
      </p:sp>
    </p:spTree>
    <p:extLst>
      <p:ext uri="{BB962C8B-B14F-4D97-AF65-F5344CB8AC3E}">
        <p14:creationId xmlns:p14="http://schemas.microsoft.com/office/powerpoint/2010/main" val="8904142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74</a:t>
            </a:fld>
            <a:endParaRPr lang="zh-CN" altLang="en-US">
              <a:latin typeface="等线" panose="02010600030101010101" charset="-122"/>
            </a:endParaRPr>
          </a:p>
        </p:txBody>
      </p:sp>
    </p:spTree>
    <p:extLst>
      <p:ext uri="{BB962C8B-B14F-4D97-AF65-F5344CB8AC3E}">
        <p14:creationId xmlns:p14="http://schemas.microsoft.com/office/powerpoint/2010/main" val="163235864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75</a:t>
            </a:fld>
            <a:endParaRPr lang="zh-CN" altLang="en-US">
              <a:latin typeface="等线" panose="02010600030101010101" charset="-122"/>
            </a:endParaRPr>
          </a:p>
        </p:txBody>
      </p:sp>
    </p:spTree>
    <p:extLst>
      <p:ext uri="{BB962C8B-B14F-4D97-AF65-F5344CB8AC3E}">
        <p14:creationId xmlns:p14="http://schemas.microsoft.com/office/powerpoint/2010/main" val="17685238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76</a:t>
            </a:fld>
            <a:endParaRPr lang="zh-CN" altLang="en-US">
              <a:latin typeface="等线" panose="02010600030101010101" charset="-122"/>
            </a:endParaRPr>
          </a:p>
        </p:txBody>
      </p:sp>
    </p:spTree>
    <p:extLst>
      <p:ext uri="{BB962C8B-B14F-4D97-AF65-F5344CB8AC3E}">
        <p14:creationId xmlns:p14="http://schemas.microsoft.com/office/powerpoint/2010/main" val="39482220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77</a:t>
            </a:fld>
            <a:endParaRPr lang="zh-CN" altLang="en-US">
              <a:latin typeface="等线" panose="02010600030101010101" charset="-122"/>
            </a:endParaRPr>
          </a:p>
        </p:txBody>
      </p:sp>
    </p:spTree>
    <p:extLst>
      <p:ext uri="{BB962C8B-B14F-4D97-AF65-F5344CB8AC3E}">
        <p14:creationId xmlns:p14="http://schemas.microsoft.com/office/powerpoint/2010/main" val="17996773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78</a:t>
            </a:fld>
            <a:endParaRPr lang="zh-CN" altLang="en-US">
              <a:latin typeface="等线" panose="02010600030101010101" charset="-122"/>
            </a:endParaRPr>
          </a:p>
        </p:txBody>
      </p:sp>
    </p:spTree>
    <p:extLst>
      <p:ext uri="{BB962C8B-B14F-4D97-AF65-F5344CB8AC3E}">
        <p14:creationId xmlns:p14="http://schemas.microsoft.com/office/powerpoint/2010/main" val="455017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79</a:t>
            </a:fld>
            <a:endParaRPr lang="zh-CN" altLang="en-US">
              <a:latin typeface="等线" panose="02010600030101010101" charset="-122"/>
            </a:endParaRPr>
          </a:p>
        </p:txBody>
      </p:sp>
    </p:spTree>
    <p:extLst>
      <p:ext uri="{BB962C8B-B14F-4D97-AF65-F5344CB8AC3E}">
        <p14:creationId xmlns:p14="http://schemas.microsoft.com/office/powerpoint/2010/main" val="2608883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32484979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80</a:t>
            </a:fld>
            <a:endParaRPr lang="zh-CN" altLang="en-US">
              <a:latin typeface="等线" panose="02010600030101010101" charset="-122"/>
            </a:endParaRPr>
          </a:p>
        </p:txBody>
      </p:sp>
    </p:spTree>
    <p:extLst>
      <p:ext uri="{BB962C8B-B14F-4D97-AF65-F5344CB8AC3E}">
        <p14:creationId xmlns:p14="http://schemas.microsoft.com/office/powerpoint/2010/main" val="30240982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81</a:t>
            </a:fld>
            <a:endParaRPr lang="zh-CN" altLang="en-US">
              <a:latin typeface="等线" panose="02010600030101010101" charset="-122"/>
            </a:endParaRPr>
          </a:p>
        </p:txBody>
      </p:sp>
    </p:spTree>
    <p:extLst>
      <p:ext uri="{BB962C8B-B14F-4D97-AF65-F5344CB8AC3E}">
        <p14:creationId xmlns:p14="http://schemas.microsoft.com/office/powerpoint/2010/main" val="1831835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82</a:t>
            </a:fld>
            <a:endParaRPr lang="zh-CN" altLang="en-US">
              <a:latin typeface="等线" panose="02010600030101010101" charset="-122"/>
            </a:endParaRPr>
          </a:p>
        </p:txBody>
      </p:sp>
    </p:spTree>
    <p:extLst>
      <p:ext uri="{BB962C8B-B14F-4D97-AF65-F5344CB8AC3E}">
        <p14:creationId xmlns:p14="http://schemas.microsoft.com/office/powerpoint/2010/main" val="34058744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83</a:t>
            </a:fld>
            <a:endParaRPr lang="zh-CN" altLang="en-US">
              <a:latin typeface="等线" panose="02010600030101010101" charset="-122"/>
            </a:endParaRPr>
          </a:p>
        </p:txBody>
      </p:sp>
    </p:spTree>
    <p:extLst>
      <p:ext uri="{BB962C8B-B14F-4D97-AF65-F5344CB8AC3E}">
        <p14:creationId xmlns:p14="http://schemas.microsoft.com/office/powerpoint/2010/main" val="25241631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84</a:t>
            </a:fld>
            <a:endParaRPr lang="zh-CN" altLang="en-US">
              <a:latin typeface="等线" panose="02010600030101010101" charset="-122"/>
            </a:endParaRPr>
          </a:p>
        </p:txBody>
      </p:sp>
    </p:spTree>
    <p:extLst>
      <p:ext uri="{BB962C8B-B14F-4D97-AF65-F5344CB8AC3E}">
        <p14:creationId xmlns:p14="http://schemas.microsoft.com/office/powerpoint/2010/main" val="7190520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85</a:t>
            </a:fld>
            <a:endParaRPr lang="zh-CN" altLang="en-US">
              <a:latin typeface="等线" panose="02010600030101010101" charset="-122"/>
            </a:endParaRPr>
          </a:p>
        </p:txBody>
      </p:sp>
    </p:spTree>
    <p:extLst>
      <p:ext uri="{BB962C8B-B14F-4D97-AF65-F5344CB8AC3E}">
        <p14:creationId xmlns:p14="http://schemas.microsoft.com/office/powerpoint/2010/main" val="29565650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86</a:t>
            </a:fld>
            <a:endParaRPr lang="zh-CN" altLang="en-US">
              <a:latin typeface="等线" panose="02010600030101010101" charset="-122"/>
            </a:endParaRPr>
          </a:p>
        </p:txBody>
      </p:sp>
    </p:spTree>
    <p:extLst>
      <p:ext uri="{BB962C8B-B14F-4D97-AF65-F5344CB8AC3E}">
        <p14:creationId xmlns:p14="http://schemas.microsoft.com/office/powerpoint/2010/main" val="27850569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87</a:t>
            </a:fld>
            <a:endParaRPr lang="zh-CN" altLang="en-US">
              <a:latin typeface="等线" panose="02010600030101010101" charset="-122"/>
            </a:endParaRPr>
          </a:p>
        </p:txBody>
      </p:sp>
    </p:spTree>
    <p:extLst>
      <p:ext uri="{BB962C8B-B14F-4D97-AF65-F5344CB8AC3E}">
        <p14:creationId xmlns:p14="http://schemas.microsoft.com/office/powerpoint/2010/main" val="6856341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88</a:t>
            </a:fld>
            <a:endParaRPr lang="zh-CN" altLang="en-US">
              <a:latin typeface="等线" panose="02010600030101010101" charset="-122"/>
            </a:endParaRPr>
          </a:p>
        </p:txBody>
      </p:sp>
    </p:spTree>
    <p:extLst>
      <p:ext uri="{BB962C8B-B14F-4D97-AF65-F5344CB8AC3E}">
        <p14:creationId xmlns:p14="http://schemas.microsoft.com/office/powerpoint/2010/main" val="84407313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89</a:t>
            </a:fld>
            <a:endParaRPr lang="zh-CN" altLang="en-US">
              <a:latin typeface="等线" panose="02010600030101010101" charset="-122"/>
            </a:endParaRPr>
          </a:p>
        </p:txBody>
      </p:sp>
    </p:spTree>
    <p:extLst>
      <p:ext uri="{BB962C8B-B14F-4D97-AF65-F5344CB8AC3E}">
        <p14:creationId xmlns:p14="http://schemas.microsoft.com/office/powerpoint/2010/main" val="2403257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424826032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90</a:t>
            </a:fld>
            <a:endParaRPr lang="zh-CN" altLang="en-US">
              <a:latin typeface="等线" panose="02010600030101010101" charset="-122"/>
            </a:endParaRPr>
          </a:p>
        </p:txBody>
      </p:sp>
    </p:spTree>
    <p:extLst>
      <p:ext uri="{BB962C8B-B14F-4D97-AF65-F5344CB8AC3E}">
        <p14:creationId xmlns:p14="http://schemas.microsoft.com/office/powerpoint/2010/main" val="27591132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91</a:t>
            </a:fld>
            <a:endParaRPr lang="zh-CN" altLang="en-US">
              <a:latin typeface="等线" panose="02010600030101010101" charset="-122"/>
            </a:endParaRPr>
          </a:p>
        </p:txBody>
      </p:sp>
    </p:spTree>
    <p:extLst>
      <p:ext uri="{BB962C8B-B14F-4D97-AF65-F5344CB8AC3E}">
        <p14:creationId xmlns:p14="http://schemas.microsoft.com/office/powerpoint/2010/main" val="186446473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92</a:t>
            </a:fld>
            <a:endParaRPr lang="zh-CN" altLang="en-US">
              <a:latin typeface="等线" panose="02010600030101010101" charset="-122"/>
            </a:endParaRPr>
          </a:p>
        </p:txBody>
      </p:sp>
    </p:spTree>
    <p:extLst>
      <p:ext uri="{BB962C8B-B14F-4D97-AF65-F5344CB8AC3E}">
        <p14:creationId xmlns:p14="http://schemas.microsoft.com/office/powerpoint/2010/main" val="11234876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93</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3.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diagramQuickStyle" Target="../diagrams/quickStyle4.xml"/><Relationship Id="rId11" Type="http://schemas.openxmlformats.org/officeDocument/2006/relationships/image" Target="../media/image11.png"/><Relationship Id="rId5" Type="http://schemas.openxmlformats.org/officeDocument/2006/relationships/diagramLayout" Target="../diagrams/layout4.xml"/><Relationship Id="rId10" Type="http://schemas.openxmlformats.org/officeDocument/2006/relationships/image" Target="../media/image10.png"/><Relationship Id="rId4" Type="http://schemas.openxmlformats.org/officeDocument/2006/relationships/diagramData" Target="../diagrams/data4.xml"/><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4.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6.xml"/><Relationship Id="rId7" Type="http://schemas.openxmlformats.org/officeDocument/2006/relationships/diagramColors" Target="../diagrams/colors6.xm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7.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29.xml"/><Relationship Id="rId7" Type="http://schemas.openxmlformats.org/officeDocument/2006/relationships/diagramColors" Target="../diagrams/colors8.xml"/><Relationship Id="rId2" Type="http://schemas.openxmlformats.org/officeDocument/2006/relationships/slideLayout" Target="../slideLayouts/slideLayout3.xml"/><Relationship Id="rId1" Type="http://schemas.openxmlformats.org/officeDocument/2006/relationships/tags" Target="../tags/tag29.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3.xml"/><Relationship Id="rId5" Type="http://schemas.openxmlformats.org/officeDocument/2006/relationships/image" Target="../media/image18.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22.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9.xml"/><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1.xml"/><Relationship Id="rId5" Type="http://schemas.openxmlformats.org/officeDocument/2006/relationships/image" Target="../media/image26.png"/><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3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3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6.xml"/><Relationship Id="rId5" Type="http://schemas.openxmlformats.org/officeDocument/2006/relationships/image" Target="../media/image39.png"/><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4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8.xml"/><Relationship Id="rId5" Type="http://schemas.openxmlformats.org/officeDocument/2006/relationships/image" Target="../media/image42.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59.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4.xml"/><Relationship Id="rId5" Type="http://schemas.openxmlformats.org/officeDocument/2006/relationships/image" Target="../media/image49.png"/><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52.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53.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54.png"/></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7.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55.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71.xml"/><Relationship Id="rId4" Type="http://schemas.openxmlformats.org/officeDocument/2006/relationships/image" Target="../media/image56.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2.xml"/><Relationship Id="rId4" Type="http://schemas.openxmlformats.org/officeDocument/2006/relationships/image" Target="../media/image57.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73.xml"/><Relationship Id="rId4" Type="http://schemas.openxmlformats.org/officeDocument/2006/relationships/image" Target="../media/image58.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4.xml"/><Relationship Id="rId4" Type="http://schemas.openxmlformats.org/officeDocument/2006/relationships/image" Target="../media/image5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75.xml"/><Relationship Id="rId4" Type="http://schemas.openxmlformats.org/officeDocument/2006/relationships/image" Target="../media/image60.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tags" Target="../tags/tag76.xml"/><Relationship Id="rId4" Type="http://schemas.openxmlformats.org/officeDocument/2006/relationships/image" Target="../media/image61.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62.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78.xml"/><Relationship Id="rId4" Type="http://schemas.openxmlformats.org/officeDocument/2006/relationships/image" Target="../media/image6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8.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6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xml"/><Relationship Id="rId1" Type="http://schemas.openxmlformats.org/officeDocument/2006/relationships/tags" Target="../tags/tag81.xml"/><Relationship Id="rId4" Type="http://schemas.openxmlformats.org/officeDocument/2006/relationships/image" Target="../media/image66.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67.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tags" Target="../tags/tag83.xml"/><Relationship Id="rId4" Type="http://schemas.openxmlformats.org/officeDocument/2006/relationships/image" Target="../media/image6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tags" Target="../tags/tag84.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69.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70.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87.xml"/><Relationship Id="rId4" Type="http://schemas.openxmlformats.org/officeDocument/2006/relationships/image" Target="../media/image71.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88.xml"/><Relationship Id="rId4" Type="http://schemas.openxmlformats.org/officeDocument/2006/relationships/image" Target="../media/image7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9.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1.xml"/><Relationship Id="rId4" Type="http://schemas.openxmlformats.org/officeDocument/2006/relationships/image" Target="../media/image74.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92.xml"/><Relationship Id="rId5" Type="http://schemas.openxmlformats.org/officeDocument/2006/relationships/hyperlink" Target="&#35838;&#20214;&#37197;&#22871;&#32032;&#26448;/CSS&#26679;&#24335;&#35774;&#35745;&#32508;&#21512;&#31034;&#20363;&#26174;&#31034;&#25928;&#26524;.html" TargetMode="External"/><Relationship Id="rId4" Type="http://schemas.openxmlformats.org/officeDocument/2006/relationships/hyperlink" Target="&#35838;&#20214;&#37197;&#22871;&#32032;&#26448;/CSS&#26679;&#24335;&#35774;&#35745;&#32508;&#21512;&#31034;&#20363;&#20195;&#30721;.txt"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6" name="任意多边形: 形状 5"/>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6</a:t>
            </a:r>
          </a:p>
        </p:txBody>
      </p:sp>
      <p:sp>
        <p:nvSpPr>
          <p:cNvPr id="9219" name="TextBox 37"/>
          <p:cNvSpPr txBox="1">
            <a:spLocks noChangeArrowheads="1"/>
          </p:cNvSpPr>
          <p:nvPr/>
        </p:nvSpPr>
        <p:spPr bwMode="auto">
          <a:xfrm>
            <a:off x="528044" y="4938892"/>
            <a:ext cx="611541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使用</a:t>
            </a:r>
            <a:r>
              <a:rPr lang="en-US" altLang="zh-CN" sz="4800" b="1" spc="150" dirty="0">
                <a:solidFill>
                  <a:schemeClr val="accent1"/>
                </a:solidFill>
                <a:uFillTx/>
                <a:latin typeface="微软雅黑" panose="020B0503020204020204" pitchFamily="34" charset="-122"/>
              </a:rPr>
              <a:t>CSS </a:t>
            </a:r>
            <a:r>
              <a:rPr lang="zh-CN" altLang="en-US" sz="4800" b="1" spc="150" dirty="0">
                <a:solidFill>
                  <a:schemeClr val="accent1"/>
                </a:solidFill>
                <a:uFillTx/>
                <a:latin typeface="微软雅黑" panose="020B0503020204020204" pitchFamily="34" charset="-122"/>
              </a:rPr>
              <a:t>布局和美化网页</a:t>
            </a:r>
          </a:p>
        </p:txBody>
      </p:sp>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460400"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5058293"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6.2</a:t>
            </a:r>
          </a:p>
        </p:txBody>
      </p:sp>
      <p:sp>
        <p:nvSpPr>
          <p:cNvPr id="12329" name="文本框 52"/>
          <p:cNvSpPr txBox="1">
            <a:spLocks noChangeArrowheads="1"/>
          </p:cNvSpPr>
          <p:nvPr/>
        </p:nvSpPr>
        <p:spPr bwMode="auto">
          <a:xfrm>
            <a:off x="6635960" y="2765425"/>
            <a:ext cx="446147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CSS </a:t>
            </a:r>
            <a:r>
              <a:rPr lang="zh-CN" altLang="en-US" sz="5400" b="1" noProof="1">
                <a:solidFill>
                  <a:schemeClr val="bg1"/>
                </a:solidFill>
                <a:latin typeface="微软雅黑" panose="020B0503020204020204" pitchFamily="34" charset="-122"/>
              </a:rPr>
              <a:t>语法基础</a:t>
            </a:r>
          </a:p>
        </p:txBody>
      </p:sp>
    </p:spTree>
    <p:custDataLst>
      <p:tags r:id="rId1"/>
    </p:custDataLst>
    <p:extLst>
      <p:ext uri="{BB962C8B-B14F-4D97-AF65-F5344CB8AC3E}">
        <p14:creationId xmlns:p14="http://schemas.microsoft.com/office/powerpoint/2010/main" val="4002872102"/>
      </p:ext>
    </p:extLst>
  </p:cSld>
  <p:clrMapOvr>
    <a:masterClrMapping/>
  </p:clrMapOvr>
  <p:transition>
    <p:check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6.2.1 CSS </a:t>
            </a:r>
            <a:r>
              <a:rPr lang="zh-CN" altLang="en-US" sz="2400" b="1" noProof="1">
                <a:solidFill>
                  <a:srgbClr val="7030A0"/>
                </a:solidFill>
                <a:latin typeface="微软雅黑" panose="020B0503020204020204" pitchFamily="34" charset="-122"/>
                <a:sym typeface="+mn-ea"/>
              </a:rPr>
              <a:t>的语法结构</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选择器和声明块</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3"/>
            <a:ext cx="10259713" cy="25660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在 </a:t>
            </a:r>
            <a:r>
              <a:rPr lang="en-US" altLang="zh-CN" dirty="0"/>
              <a:t>CSS </a:t>
            </a:r>
            <a:r>
              <a:rPr lang="zh-CN" altLang="en-US" dirty="0"/>
              <a:t>中，样式规则由选择器和声明块构成。</a:t>
            </a:r>
          </a:p>
          <a:p>
            <a:pPr marL="0" indent="457200" algn="just" eaLnBrk="1" latinLnBrk="0" hangingPunct="1">
              <a:lnSpc>
                <a:spcPct val="150000"/>
              </a:lnSpc>
              <a:spcBef>
                <a:spcPts val="0"/>
              </a:spcBef>
              <a:spcAft>
                <a:spcPts val="0"/>
              </a:spcAft>
            </a:pPr>
            <a:r>
              <a:rPr lang="zh-CN" altLang="en-US" b="1" dirty="0">
                <a:solidFill>
                  <a:srgbClr val="DFA000"/>
                </a:solidFill>
              </a:rPr>
              <a:t>选择器</a:t>
            </a:r>
            <a:r>
              <a:rPr lang="zh-CN" altLang="en-US" dirty="0"/>
              <a:t>（</a:t>
            </a:r>
            <a:r>
              <a:rPr lang="en-US" altLang="zh-CN" dirty="0"/>
              <a:t>selectors</a:t>
            </a:r>
            <a:r>
              <a:rPr lang="zh-CN" altLang="en-US" dirty="0"/>
              <a:t>）用于指定要应用样式的 </a:t>
            </a:r>
            <a:r>
              <a:rPr lang="en-US" altLang="zh-CN" dirty="0"/>
              <a:t>HTML </a:t>
            </a:r>
            <a:r>
              <a:rPr lang="zh-CN" altLang="en-US" dirty="0"/>
              <a:t>元素或类别的部分，它可以是一个元素名、一个类名、一个 </a:t>
            </a:r>
            <a:r>
              <a:rPr lang="en-US" altLang="zh-CN" dirty="0"/>
              <a:t>ID </a:t>
            </a:r>
            <a:r>
              <a:rPr lang="zh-CN" altLang="en-US" dirty="0"/>
              <a:t>名或其他更复杂的选择器组合。</a:t>
            </a:r>
          </a:p>
          <a:p>
            <a:pPr marL="0" indent="457200" algn="just" eaLnBrk="1" latinLnBrk="0" hangingPunct="1">
              <a:lnSpc>
                <a:spcPct val="150000"/>
              </a:lnSpc>
              <a:spcBef>
                <a:spcPts val="0"/>
              </a:spcBef>
              <a:spcAft>
                <a:spcPts val="0"/>
              </a:spcAft>
            </a:pPr>
            <a:r>
              <a:rPr lang="zh-CN" altLang="en-US" b="1" dirty="0">
                <a:solidFill>
                  <a:srgbClr val="DFA000"/>
                </a:solidFill>
              </a:rPr>
              <a:t>声明块</a:t>
            </a:r>
            <a:r>
              <a:rPr lang="zh-CN" altLang="en-US" dirty="0"/>
              <a:t>（</a:t>
            </a:r>
            <a:r>
              <a:rPr lang="en-US" altLang="zh-CN" dirty="0"/>
              <a:t>declarations</a:t>
            </a:r>
            <a:r>
              <a:rPr lang="zh-CN" altLang="en-US" dirty="0"/>
              <a:t>）是由一对大括号 </a:t>
            </a:r>
            <a:r>
              <a:rPr lang="en-US" altLang="zh-CN" dirty="0"/>
              <a:t>{} </a:t>
            </a:r>
            <a:r>
              <a:rPr lang="zh-CN" altLang="en-US" dirty="0"/>
              <a:t>包围的用以表示所有匹配该选择器的元素应具有的样式的信息集合。每个声明块内部包含一系列属性（</a:t>
            </a:r>
            <a:r>
              <a:rPr lang="en-US" altLang="zh-CN" dirty="0"/>
              <a:t>property</a:t>
            </a:r>
            <a:r>
              <a:rPr lang="zh-CN" altLang="en-US" dirty="0"/>
              <a:t>）与值（</a:t>
            </a:r>
            <a:r>
              <a:rPr lang="en-US" altLang="zh-CN" dirty="0"/>
              <a:t>value</a:t>
            </a:r>
            <a:r>
              <a:rPr lang="zh-CN" altLang="en-US" dirty="0"/>
              <a:t>）的声明，每个声明之间用分号（</a:t>
            </a:r>
            <a:r>
              <a:rPr lang="en-US" altLang="zh-CN" dirty="0"/>
              <a:t>;</a:t>
            </a:r>
            <a:r>
              <a:rPr lang="zh-CN" altLang="en-US" dirty="0"/>
              <a:t>）隔开。</a:t>
            </a:r>
          </a:p>
        </p:txBody>
      </p:sp>
      <p:pic>
        <p:nvPicPr>
          <p:cNvPr id="8" name="图片 7">
            <a:extLst>
              <a:ext uri="{FF2B5EF4-FFF2-40B4-BE49-F238E27FC236}">
                <a16:creationId xmlns:a16="http://schemas.microsoft.com/office/drawing/2014/main" id="{A94B6322-34D3-26A8-345F-644C1DB8F4AE}"/>
              </a:ext>
            </a:extLst>
          </p:cNvPr>
          <p:cNvPicPr>
            <a:picLocks noChangeAspect="1"/>
          </p:cNvPicPr>
          <p:nvPr/>
        </p:nvPicPr>
        <p:blipFill>
          <a:blip r:embed="rId4"/>
          <a:stretch>
            <a:fillRect/>
          </a:stretch>
        </p:blipFill>
        <p:spPr>
          <a:xfrm>
            <a:off x="2215525" y="4911121"/>
            <a:ext cx="7760949" cy="1725419"/>
          </a:xfrm>
          <a:prstGeom prst="rect">
            <a:avLst/>
          </a:prstGeom>
        </p:spPr>
      </p:pic>
    </p:spTree>
    <p:custDataLst>
      <p:tags r:id="rId1"/>
    </p:custDataLst>
    <p:extLst>
      <p:ext uri="{BB962C8B-B14F-4D97-AF65-F5344CB8AC3E}">
        <p14:creationId xmlns:p14="http://schemas.microsoft.com/office/powerpoint/2010/main" val="1994399993"/>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6.2.1 CSS </a:t>
            </a:r>
            <a:r>
              <a:rPr lang="zh-CN" altLang="en-US" sz="2400" b="1" noProof="1">
                <a:solidFill>
                  <a:srgbClr val="7030A0"/>
                </a:solidFill>
                <a:latin typeface="微软雅黑" panose="020B0503020204020204" pitchFamily="34" charset="-122"/>
                <a:sym typeface="+mn-ea"/>
              </a:rPr>
              <a:t>的语法结构</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属性与值</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552039" y="2130882"/>
            <a:ext cx="8129072" cy="356147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b="1" dirty="0">
                <a:solidFill>
                  <a:srgbClr val="DFA000"/>
                </a:solidFill>
              </a:rPr>
              <a:t>属性</a:t>
            </a:r>
            <a:r>
              <a:rPr lang="zh-CN" altLang="en-US" sz="2000" dirty="0"/>
              <a:t>是指</a:t>
            </a:r>
            <a:r>
              <a:rPr lang="en-US" altLang="zh-CN" sz="2000" dirty="0"/>
              <a:t>CSS </a:t>
            </a:r>
            <a:r>
              <a:rPr lang="zh-CN" altLang="en-US" sz="2000" dirty="0"/>
              <a:t>中能够改变 </a:t>
            </a:r>
            <a:r>
              <a:rPr lang="en-US" altLang="zh-CN" sz="2000" dirty="0"/>
              <a:t>HTML </a:t>
            </a:r>
            <a:r>
              <a:rPr lang="zh-CN" altLang="en-US" sz="2000" dirty="0"/>
              <a:t>元素外观或行为的特定方面，如颜色、字体大小、边距等。每个属性都有其特定的名称，如 </a:t>
            </a:r>
            <a:r>
              <a:rPr lang="en-US" altLang="zh-CN" sz="2000" dirty="0"/>
              <a:t>color</a:t>
            </a:r>
            <a:r>
              <a:rPr lang="zh-CN" altLang="en-US" sz="2000" dirty="0"/>
              <a:t>、</a:t>
            </a:r>
            <a:r>
              <a:rPr lang="en-US" altLang="zh-CN" sz="2000" dirty="0"/>
              <a:t>font-size</a:t>
            </a:r>
            <a:r>
              <a:rPr lang="zh-CN" altLang="en-US" sz="2000" dirty="0"/>
              <a:t>、</a:t>
            </a:r>
            <a:r>
              <a:rPr lang="en-US" altLang="zh-CN" sz="2000" dirty="0"/>
              <a:t>margin </a:t>
            </a:r>
            <a:r>
              <a:rPr lang="zh-CN" altLang="en-US" sz="2000" dirty="0"/>
              <a:t>等。</a:t>
            </a:r>
            <a:endParaRPr lang="en-US" altLang="zh-CN" sz="2000" dirty="0"/>
          </a:p>
          <a:p>
            <a:pPr marL="0" indent="457200" algn="just" eaLnBrk="1" latinLnBrk="0" hangingPunct="1">
              <a:lnSpc>
                <a:spcPct val="150000"/>
              </a:lnSpc>
              <a:spcBef>
                <a:spcPts val="0"/>
              </a:spcBef>
              <a:spcAft>
                <a:spcPts val="0"/>
              </a:spcAft>
            </a:pPr>
            <a:r>
              <a:rPr lang="zh-CN" altLang="en-US" sz="2000" b="1" dirty="0">
                <a:solidFill>
                  <a:srgbClr val="DFA000"/>
                </a:solidFill>
              </a:rPr>
              <a:t>值</a:t>
            </a:r>
            <a:r>
              <a:rPr lang="zh-CN" altLang="en-US" sz="2000" dirty="0"/>
              <a:t>是对相应属性的具体设定，每个属性后跟冒号“ </a:t>
            </a:r>
            <a:r>
              <a:rPr lang="en-US" altLang="zh-CN" sz="2000" dirty="0"/>
              <a:t>: ”</a:t>
            </a:r>
            <a:r>
              <a:rPr lang="zh-CN" altLang="en-US" sz="2000" dirty="0"/>
              <a:t>，冒号后定义该属性的值。值可以是预设的关键词（如 </a:t>
            </a:r>
            <a:r>
              <a:rPr lang="en-US" altLang="zh-CN" sz="2000" dirty="0"/>
              <a:t>red</a:t>
            </a:r>
            <a:r>
              <a:rPr lang="zh-CN" altLang="en-US" sz="2000" dirty="0"/>
              <a:t>、</a:t>
            </a:r>
            <a:r>
              <a:rPr lang="en-US" altLang="zh-CN" sz="2000" dirty="0"/>
              <a:t>center</a:t>
            </a:r>
            <a:r>
              <a:rPr lang="zh-CN" altLang="en-US" sz="2000" dirty="0"/>
              <a:t>），也可以是带有具体度量单位的数值（如 </a:t>
            </a:r>
            <a:r>
              <a:rPr lang="en-US" altLang="zh-CN" sz="2000" dirty="0"/>
              <a:t>14 </a:t>
            </a:r>
            <a:r>
              <a:rPr lang="en-US" altLang="zh-CN" sz="2000" dirty="0" err="1"/>
              <a:t>px</a:t>
            </a:r>
            <a:r>
              <a:rPr lang="zh-CN" altLang="en-US" sz="2000" dirty="0"/>
              <a:t>、 </a:t>
            </a:r>
            <a:r>
              <a:rPr lang="en-US" altLang="zh-CN" sz="2000" dirty="0"/>
              <a:t>2 </a:t>
            </a:r>
            <a:r>
              <a:rPr lang="en-US" altLang="zh-CN" sz="2000" dirty="0" err="1"/>
              <a:t>em</a:t>
            </a:r>
            <a:r>
              <a:rPr lang="zh-CN" altLang="en-US" sz="2000" dirty="0"/>
              <a:t>），还可以是其他类型的数据，如颜色代码、</a:t>
            </a:r>
            <a:r>
              <a:rPr lang="en-US" altLang="zh-CN" sz="2000" dirty="0"/>
              <a:t>URL </a:t>
            </a:r>
            <a:r>
              <a:rPr lang="zh-CN" altLang="en-US" sz="2000" dirty="0"/>
              <a:t>等。</a:t>
            </a:r>
          </a:p>
        </p:txBody>
      </p:sp>
    </p:spTree>
    <p:custDataLst>
      <p:tags r:id="rId1"/>
    </p:custDataLst>
    <p:extLst>
      <p:ext uri="{BB962C8B-B14F-4D97-AF65-F5344CB8AC3E}">
        <p14:creationId xmlns:p14="http://schemas.microsoft.com/office/powerpoint/2010/main" val="1395628854"/>
      </p:ext>
    </p:extLst>
  </p:cSld>
  <p:clrMapOvr>
    <a:masterClrMapping/>
  </p:clrMapOvr>
  <p:transition>
    <p:strips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基本选择器</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560916" y="2094254"/>
            <a:ext cx="10175363"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基本选择器是基础的</a:t>
            </a:r>
            <a:r>
              <a:rPr lang="en-US" altLang="zh-CN" sz="2000" dirty="0"/>
              <a:t>CSS </a:t>
            </a:r>
            <a:r>
              <a:rPr lang="zh-CN" altLang="en-US" sz="2000" dirty="0"/>
              <a:t>选择器类型，用于匹配 </a:t>
            </a:r>
            <a:r>
              <a:rPr lang="en-US" altLang="zh-CN" sz="2000" dirty="0"/>
              <a:t>HTML </a:t>
            </a:r>
            <a:r>
              <a:rPr lang="zh-CN" altLang="en-US" sz="2000" dirty="0"/>
              <a:t>文档中的元素。</a:t>
            </a:r>
            <a:endParaRPr lang="en-US" altLang="zh-CN" sz="2000" dirty="0"/>
          </a:p>
          <a:p>
            <a:pPr marL="0" indent="457200" algn="just" eaLnBrk="1" latinLnBrk="0" hangingPunct="1">
              <a:lnSpc>
                <a:spcPct val="150000"/>
              </a:lnSpc>
              <a:spcBef>
                <a:spcPts val="0"/>
              </a:spcBef>
              <a:spcAft>
                <a:spcPts val="0"/>
              </a:spcAft>
            </a:pPr>
            <a:endParaRPr lang="zh-CN" altLang="en-US" sz="2000" dirty="0"/>
          </a:p>
        </p:txBody>
      </p:sp>
      <p:graphicFrame>
        <p:nvGraphicFramePr>
          <p:cNvPr id="8" name="图示 7">
            <a:extLst>
              <a:ext uri="{FF2B5EF4-FFF2-40B4-BE49-F238E27FC236}">
                <a16:creationId xmlns:a16="http://schemas.microsoft.com/office/drawing/2014/main" id="{7767545B-8C25-7A1D-15A2-49DCF42A4D81}"/>
              </a:ext>
            </a:extLst>
          </p:cNvPr>
          <p:cNvGraphicFramePr/>
          <p:nvPr>
            <p:extLst>
              <p:ext uri="{D42A27DB-BD31-4B8C-83A1-F6EECF244321}">
                <p14:modId xmlns:p14="http://schemas.microsoft.com/office/powerpoint/2010/main" val="2073783895"/>
              </p:ext>
            </p:extLst>
          </p:nvPr>
        </p:nvGraphicFramePr>
        <p:xfrm>
          <a:off x="2020570" y="2862876"/>
          <a:ext cx="4075430" cy="36337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6" name="组合 15">
            <a:extLst>
              <a:ext uri="{FF2B5EF4-FFF2-40B4-BE49-F238E27FC236}">
                <a16:creationId xmlns:a16="http://schemas.microsoft.com/office/drawing/2014/main" id="{13BAD090-82C5-0D5A-6C88-D7E3C296CFFC}"/>
              </a:ext>
            </a:extLst>
          </p:cNvPr>
          <p:cNvGrpSpPr/>
          <p:nvPr/>
        </p:nvGrpSpPr>
        <p:grpSpPr>
          <a:xfrm>
            <a:off x="6897191" y="2862876"/>
            <a:ext cx="2843211" cy="3180516"/>
            <a:chOff x="5730239" y="2926234"/>
            <a:chExt cx="2843211" cy="3180516"/>
          </a:xfrm>
        </p:grpSpPr>
        <p:pic>
          <p:nvPicPr>
            <p:cNvPr id="10" name="图片 9">
              <a:extLst>
                <a:ext uri="{FF2B5EF4-FFF2-40B4-BE49-F238E27FC236}">
                  <a16:creationId xmlns:a16="http://schemas.microsoft.com/office/drawing/2014/main" id="{C74A3B88-27C6-170E-C1C8-426310CB7441}"/>
                </a:ext>
              </a:extLst>
            </p:cNvPr>
            <p:cNvPicPr>
              <a:picLocks noChangeAspect="1"/>
            </p:cNvPicPr>
            <p:nvPr/>
          </p:nvPicPr>
          <p:blipFill>
            <a:blip r:embed="rId9"/>
            <a:stretch>
              <a:fillRect/>
            </a:stretch>
          </p:blipFill>
          <p:spPr>
            <a:xfrm>
              <a:off x="5730239" y="2926234"/>
              <a:ext cx="2066925" cy="1005531"/>
            </a:xfrm>
            <a:prstGeom prst="rect">
              <a:avLst/>
            </a:prstGeom>
          </p:spPr>
        </p:pic>
        <p:pic>
          <p:nvPicPr>
            <p:cNvPr id="13" name="图片 12">
              <a:extLst>
                <a:ext uri="{FF2B5EF4-FFF2-40B4-BE49-F238E27FC236}">
                  <a16:creationId xmlns:a16="http://schemas.microsoft.com/office/drawing/2014/main" id="{5BFE8438-9A63-5DC7-1550-AC9667F0C3C6}"/>
                </a:ext>
              </a:extLst>
            </p:cNvPr>
            <p:cNvPicPr>
              <a:picLocks noChangeAspect="1"/>
            </p:cNvPicPr>
            <p:nvPr/>
          </p:nvPicPr>
          <p:blipFill>
            <a:blip r:embed="rId10"/>
            <a:stretch>
              <a:fillRect/>
            </a:stretch>
          </p:blipFill>
          <p:spPr>
            <a:xfrm>
              <a:off x="5730240" y="4112061"/>
              <a:ext cx="2455818" cy="961906"/>
            </a:xfrm>
            <a:prstGeom prst="rect">
              <a:avLst/>
            </a:prstGeom>
          </p:spPr>
        </p:pic>
        <p:pic>
          <p:nvPicPr>
            <p:cNvPr id="15" name="图片 14">
              <a:extLst>
                <a:ext uri="{FF2B5EF4-FFF2-40B4-BE49-F238E27FC236}">
                  <a16:creationId xmlns:a16="http://schemas.microsoft.com/office/drawing/2014/main" id="{F40BFFF5-BE47-F9CC-CC96-0A1B3C392CB5}"/>
                </a:ext>
              </a:extLst>
            </p:cNvPr>
            <p:cNvPicPr>
              <a:picLocks noChangeAspect="1"/>
            </p:cNvPicPr>
            <p:nvPr/>
          </p:nvPicPr>
          <p:blipFill>
            <a:blip r:embed="rId11"/>
            <a:stretch>
              <a:fillRect/>
            </a:stretch>
          </p:blipFill>
          <p:spPr>
            <a:xfrm>
              <a:off x="5730239" y="5254263"/>
              <a:ext cx="2843211" cy="852487"/>
            </a:xfrm>
            <a:prstGeom prst="rect">
              <a:avLst/>
            </a:prstGeom>
          </p:spPr>
        </p:pic>
      </p:grpSp>
    </p:spTree>
    <p:custDataLst>
      <p:tags r:id="rId1"/>
    </p:custDataLst>
    <p:extLst>
      <p:ext uri="{BB962C8B-B14F-4D97-AF65-F5344CB8AC3E}">
        <p14:creationId xmlns:p14="http://schemas.microsoft.com/office/powerpoint/2010/main" val="1003558425"/>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复合选择器</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560916" y="2007164"/>
            <a:ext cx="9211587"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基本选择器是基础的</a:t>
            </a:r>
            <a:r>
              <a:rPr lang="en-US" altLang="zh-CN" sz="2000" dirty="0"/>
              <a:t>CSS </a:t>
            </a:r>
            <a:r>
              <a:rPr lang="zh-CN" altLang="en-US" sz="2000" dirty="0"/>
              <a:t>选择器类型，用于匹配 </a:t>
            </a:r>
            <a:r>
              <a:rPr lang="en-US" altLang="zh-CN" sz="2000" dirty="0"/>
              <a:t>HTML </a:t>
            </a:r>
            <a:r>
              <a:rPr lang="zh-CN" altLang="en-US" sz="2000" dirty="0"/>
              <a:t>文档中的元素。</a:t>
            </a:r>
            <a:endParaRPr lang="en-US" altLang="zh-CN" sz="2000" dirty="0"/>
          </a:p>
          <a:p>
            <a:pPr marL="0" indent="457200" algn="just" eaLnBrk="1" latinLnBrk="0" hangingPunct="1">
              <a:lnSpc>
                <a:spcPct val="150000"/>
              </a:lnSpc>
              <a:spcBef>
                <a:spcPts val="0"/>
              </a:spcBef>
              <a:spcAft>
                <a:spcPts val="0"/>
              </a:spcAft>
            </a:pPr>
            <a:endParaRPr lang="zh-CN" altLang="en-US" sz="2000" dirty="0"/>
          </a:p>
        </p:txBody>
      </p:sp>
      <p:graphicFrame>
        <p:nvGraphicFramePr>
          <p:cNvPr id="8" name="图示 7">
            <a:extLst>
              <a:ext uri="{FF2B5EF4-FFF2-40B4-BE49-F238E27FC236}">
                <a16:creationId xmlns:a16="http://schemas.microsoft.com/office/drawing/2014/main" id="{7767545B-8C25-7A1D-15A2-49DCF42A4D81}"/>
              </a:ext>
            </a:extLst>
          </p:cNvPr>
          <p:cNvGraphicFramePr/>
          <p:nvPr>
            <p:extLst>
              <p:ext uri="{D42A27DB-BD31-4B8C-83A1-F6EECF244321}">
                <p14:modId xmlns:p14="http://schemas.microsoft.com/office/powerpoint/2010/main" val="87976576"/>
              </p:ext>
            </p:extLst>
          </p:nvPr>
        </p:nvGraphicFramePr>
        <p:xfrm>
          <a:off x="592363" y="2751907"/>
          <a:ext cx="3875134" cy="38578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文本框 6">
            <a:extLst>
              <a:ext uri="{FF2B5EF4-FFF2-40B4-BE49-F238E27FC236}">
                <a16:creationId xmlns:a16="http://schemas.microsoft.com/office/drawing/2014/main" id="{B0C789B7-20FD-7BF1-9E67-4D546292635B}"/>
              </a:ext>
            </a:extLst>
          </p:cNvPr>
          <p:cNvSpPr txBox="1"/>
          <p:nvPr/>
        </p:nvSpPr>
        <p:spPr>
          <a:xfrm>
            <a:off x="4778215" y="2769447"/>
            <a:ext cx="5843451" cy="584775"/>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1600" kern="0" dirty="0" err="1">
                <a:solidFill>
                  <a:srgbClr val="231F20"/>
                </a:solidFill>
                <a:effectLst/>
                <a:latin typeface="Courier New" panose="02070309020205020404" pitchFamily="49" charset="0"/>
                <a:ea typeface="等线" panose="02010600030101010101" pitchFamily="2" charset="-122"/>
              </a:rPr>
              <a:t>div.container</a:t>
            </a:r>
            <a:r>
              <a:rPr lang="en-US" altLang="zh-CN" sz="1600" kern="0" dirty="0">
                <a:solidFill>
                  <a:srgbClr val="231F20"/>
                </a:solidFill>
                <a:effectLst/>
                <a:latin typeface="Courier New" panose="02070309020205020404" pitchFamily="49" charset="0"/>
                <a:ea typeface="等线" panose="02010600030101010101" pitchFamily="2" charset="-122"/>
              </a:rPr>
              <a:t> p { color: green; } </a:t>
            </a:r>
          </a:p>
          <a:p>
            <a:r>
              <a:rPr lang="en-US" altLang="zh-CN" sz="1600" kern="0" dirty="0">
                <a:solidFill>
                  <a:srgbClr val="231F20"/>
                </a:solidFill>
                <a:effectLst/>
                <a:latin typeface="Courier New" panose="02070309020205020404" pitchFamily="49" charset="0"/>
                <a:ea typeface="等线" panose="02010600030101010101" pitchFamily="2" charset="-122"/>
              </a:rPr>
              <a:t>/* </a:t>
            </a:r>
            <a:r>
              <a:rPr lang="zh-CN" altLang="en-US" sz="1600" kern="0" dirty="0">
                <a:solidFill>
                  <a:srgbClr val="231F20"/>
                </a:solidFill>
                <a:effectLst/>
                <a:latin typeface="Courier New" panose="02070309020205020404" pitchFamily="49" charset="0"/>
                <a:ea typeface="等线" panose="02010600030101010101" pitchFamily="2" charset="-122"/>
              </a:rPr>
              <a:t>匹配所有在</a:t>
            </a:r>
            <a:r>
              <a:rPr lang="en-US" altLang="zh-CN" sz="1600" kern="0" dirty="0">
                <a:solidFill>
                  <a:srgbClr val="231F20"/>
                </a:solidFill>
                <a:effectLst/>
                <a:latin typeface="Courier New" panose="02070309020205020404" pitchFamily="49" charset="0"/>
                <a:ea typeface="等线" panose="02010600030101010101" pitchFamily="2" charset="-122"/>
              </a:rPr>
              <a:t>class </a:t>
            </a:r>
            <a:r>
              <a:rPr lang="zh-CN" altLang="en-US" sz="1600" kern="0" dirty="0">
                <a:solidFill>
                  <a:srgbClr val="231F20"/>
                </a:solidFill>
                <a:effectLst/>
                <a:latin typeface="Courier New" panose="02070309020205020404" pitchFamily="49" charset="0"/>
                <a:ea typeface="等线" panose="02010600030101010101" pitchFamily="2" charset="-122"/>
              </a:rPr>
              <a:t>为“</a:t>
            </a:r>
            <a:r>
              <a:rPr lang="en-US" altLang="zh-CN" sz="1600" kern="0" dirty="0">
                <a:solidFill>
                  <a:srgbClr val="231F20"/>
                </a:solidFill>
                <a:effectLst/>
                <a:latin typeface="Courier New" panose="02070309020205020404" pitchFamily="49" charset="0"/>
                <a:ea typeface="等线" panose="02010600030101010101" pitchFamily="2" charset="-122"/>
              </a:rPr>
              <a:t>container”</a:t>
            </a:r>
            <a:r>
              <a:rPr lang="zh-CN" altLang="en-US" sz="1600" kern="0" dirty="0">
                <a:solidFill>
                  <a:srgbClr val="231F20"/>
                </a:solidFill>
                <a:effectLst/>
                <a:latin typeface="Courier New" panose="02070309020205020404" pitchFamily="49" charset="0"/>
                <a:ea typeface="等线" panose="02010600030101010101" pitchFamily="2" charset="-122"/>
              </a:rPr>
              <a:t>的</a:t>
            </a:r>
            <a:r>
              <a:rPr lang="en-US" altLang="zh-CN" sz="1600" kern="0" dirty="0">
                <a:solidFill>
                  <a:srgbClr val="231F20"/>
                </a:solidFill>
                <a:effectLst/>
                <a:latin typeface="Courier New" panose="02070309020205020404" pitchFamily="49" charset="0"/>
                <a:ea typeface="等线" panose="02010600030101010101" pitchFamily="2" charset="-122"/>
              </a:rPr>
              <a:t>div </a:t>
            </a:r>
            <a:r>
              <a:rPr lang="zh-CN" altLang="en-US" sz="1600" kern="0" dirty="0">
                <a:solidFill>
                  <a:srgbClr val="231F20"/>
                </a:solidFill>
                <a:effectLst/>
                <a:latin typeface="Courier New" panose="02070309020205020404" pitchFamily="49" charset="0"/>
                <a:ea typeface="等线" panose="02010600030101010101" pitchFamily="2" charset="-122"/>
              </a:rPr>
              <a:t>内的段落 *</a:t>
            </a:r>
            <a:r>
              <a:rPr lang="en-US" altLang="zh-CN" sz="1600" kern="0" dirty="0">
                <a:solidFill>
                  <a:srgbClr val="231F20"/>
                </a:solidFill>
                <a:effectLst/>
                <a:latin typeface="Courier New" panose="02070309020205020404" pitchFamily="49" charset="0"/>
                <a:ea typeface="等线" panose="02010600030101010101" pitchFamily="2" charset="-122"/>
              </a:rPr>
              <a:t>/</a:t>
            </a:r>
            <a:endParaRPr lang="zh-CN" altLang="en-US" sz="1600" dirty="0"/>
          </a:p>
        </p:txBody>
      </p:sp>
      <p:sp>
        <p:nvSpPr>
          <p:cNvPr id="9" name="文本框 8">
            <a:extLst>
              <a:ext uri="{FF2B5EF4-FFF2-40B4-BE49-F238E27FC236}">
                <a16:creationId xmlns:a16="http://schemas.microsoft.com/office/drawing/2014/main" id="{F3B69EC5-F802-9563-8BD2-24D22152F95A}"/>
              </a:ext>
            </a:extLst>
          </p:cNvPr>
          <p:cNvSpPr txBox="1"/>
          <p:nvPr/>
        </p:nvSpPr>
        <p:spPr>
          <a:xfrm>
            <a:off x="4778214" y="3725588"/>
            <a:ext cx="5843451" cy="584775"/>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1600" kern="0" dirty="0" err="1">
                <a:solidFill>
                  <a:srgbClr val="231F20"/>
                </a:solidFill>
                <a:effectLst/>
                <a:latin typeface="Courier New" panose="02070309020205020404" pitchFamily="49" charset="0"/>
                <a:ea typeface="等线" panose="02010600030101010101" pitchFamily="2" charset="-122"/>
              </a:rPr>
              <a:t>ul</a:t>
            </a:r>
            <a:r>
              <a:rPr lang="en-US" altLang="zh-CN" sz="1600" kern="0" dirty="0">
                <a:solidFill>
                  <a:srgbClr val="231F20"/>
                </a:solidFill>
                <a:effectLst/>
                <a:latin typeface="Courier New" panose="02070309020205020404" pitchFamily="49" charset="0"/>
                <a:ea typeface="等线" panose="02010600030101010101" pitchFamily="2" charset="-122"/>
              </a:rPr>
              <a:t> &gt; li { list-style-type: none; } </a:t>
            </a:r>
          </a:p>
          <a:p>
            <a:r>
              <a:rPr lang="en-US" altLang="zh-CN" sz="1600" kern="0" dirty="0">
                <a:solidFill>
                  <a:srgbClr val="231F20"/>
                </a:solidFill>
                <a:effectLst/>
                <a:latin typeface="Courier New" panose="02070309020205020404" pitchFamily="49" charset="0"/>
                <a:ea typeface="等线" panose="02010600030101010101" pitchFamily="2" charset="-122"/>
              </a:rPr>
              <a:t>/* </a:t>
            </a:r>
            <a:r>
              <a:rPr lang="zh-CN" altLang="en-US" sz="1600" kern="0" dirty="0">
                <a:solidFill>
                  <a:srgbClr val="231F20"/>
                </a:solidFill>
                <a:effectLst/>
                <a:latin typeface="Courier New" panose="02070309020205020404" pitchFamily="49" charset="0"/>
                <a:ea typeface="等线" panose="02010600030101010101" pitchFamily="2" charset="-122"/>
              </a:rPr>
              <a:t>匹配所有作为</a:t>
            </a:r>
            <a:r>
              <a:rPr lang="en-US" altLang="zh-CN" sz="1600" kern="0" dirty="0" err="1">
                <a:solidFill>
                  <a:srgbClr val="231F20"/>
                </a:solidFill>
                <a:effectLst/>
                <a:latin typeface="Courier New" panose="02070309020205020404" pitchFamily="49" charset="0"/>
                <a:ea typeface="等线" panose="02010600030101010101" pitchFamily="2" charset="-122"/>
              </a:rPr>
              <a:t>ul</a:t>
            </a:r>
            <a:r>
              <a:rPr lang="en-US" altLang="zh-CN" sz="1600" kern="0" dirty="0">
                <a:solidFill>
                  <a:srgbClr val="231F20"/>
                </a:solidFill>
                <a:effectLst/>
                <a:latin typeface="Courier New" panose="02070309020205020404" pitchFamily="49" charset="0"/>
                <a:ea typeface="等线" panose="02010600030101010101" pitchFamily="2" charset="-122"/>
              </a:rPr>
              <a:t> </a:t>
            </a:r>
            <a:r>
              <a:rPr lang="zh-CN" altLang="en-US" sz="1600" kern="0" dirty="0">
                <a:solidFill>
                  <a:srgbClr val="231F20"/>
                </a:solidFill>
                <a:effectLst/>
                <a:latin typeface="Courier New" panose="02070309020205020404" pitchFamily="49" charset="0"/>
                <a:ea typeface="等线" panose="02010600030101010101" pitchFamily="2" charset="-122"/>
              </a:rPr>
              <a:t>直接子元素的</a:t>
            </a:r>
            <a:r>
              <a:rPr lang="en-US" altLang="zh-CN" sz="1600" kern="0" dirty="0">
                <a:solidFill>
                  <a:srgbClr val="231F20"/>
                </a:solidFill>
                <a:effectLst/>
                <a:latin typeface="Courier New" panose="02070309020205020404" pitchFamily="49" charset="0"/>
                <a:ea typeface="等线" panose="02010600030101010101" pitchFamily="2" charset="-122"/>
              </a:rPr>
              <a:t>li */</a:t>
            </a:r>
            <a:endParaRPr lang="zh-CN" altLang="en-US" sz="1600" dirty="0"/>
          </a:p>
        </p:txBody>
      </p:sp>
      <p:sp>
        <p:nvSpPr>
          <p:cNvPr id="12" name="文本框 11">
            <a:extLst>
              <a:ext uri="{FF2B5EF4-FFF2-40B4-BE49-F238E27FC236}">
                <a16:creationId xmlns:a16="http://schemas.microsoft.com/office/drawing/2014/main" id="{D27EE732-8AF7-9040-463E-0C8740698685}"/>
              </a:ext>
            </a:extLst>
          </p:cNvPr>
          <p:cNvSpPr txBox="1"/>
          <p:nvPr/>
        </p:nvSpPr>
        <p:spPr>
          <a:xfrm>
            <a:off x="4786925" y="4680855"/>
            <a:ext cx="5843451" cy="584775"/>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1600" kern="0" dirty="0">
                <a:solidFill>
                  <a:srgbClr val="231F20"/>
                </a:solidFill>
                <a:effectLst/>
                <a:latin typeface="Courier New" panose="02070309020205020404" pitchFamily="49" charset="0"/>
                <a:ea typeface="等线" panose="02010600030101010101" pitchFamily="2" charset="-122"/>
              </a:rPr>
              <a:t>h2 + p { margin-top: 0; } </a:t>
            </a:r>
          </a:p>
          <a:p>
            <a:r>
              <a:rPr lang="en-US" altLang="zh-CN" sz="1600" kern="0" dirty="0">
                <a:solidFill>
                  <a:srgbClr val="231F20"/>
                </a:solidFill>
                <a:effectLst/>
                <a:latin typeface="Courier New" panose="02070309020205020404" pitchFamily="49" charset="0"/>
                <a:ea typeface="等线" panose="02010600030101010101" pitchFamily="2" charset="-122"/>
              </a:rPr>
              <a:t>/* </a:t>
            </a:r>
            <a:r>
              <a:rPr lang="zh-CN" altLang="en-US" sz="1600" kern="0" dirty="0">
                <a:solidFill>
                  <a:srgbClr val="231F20"/>
                </a:solidFill>
                <a:effectLst/>
                <a:latin typeface="Courier New" panose="02070309020205020404" pitchFamily="49" charset="0"/>
                <a:ea typeface="等线" panose="02010600030101010101" pitchFamily="2" charset="-122"/>
              </a:rPr>
              <a:t>匹配紧接在</a:t>
            </a:r>
            <a:r>
              <a:rPr lang="en-US" altLang="zh-CN" sz="1600" kern="0" dirty="0">
                <a:solidFill>
                  <a:srgbClr val="231F20"/>
                </a:solidFill>
                <a:effectLst/>
                <a:latin typeface="Courier New" panose="02070309020205020404" pitchFamily="49" charset="0"/>
                <a:ea typeface="等线" panose="02010600030101010101" pitchFamily="2" charset="-122"/>
              </a:rPr>
              <a:t>h2 </a:t>
            </a:r>
            <a:r>
              <a:rPr lang="zh-CN" altLang="en-US" sz="1600" kern="0" dirty="0">
                <a:solidFill>
                  <a:srgbClr val="231F20"/>
                </a:solidFill>
                <a:effectLst/>
                <a:latin typeface="Courier New" panose="02070309020205020404" pitchFamily="49" charset="0"/>
                <a:ea typeface="等线" panose="02010600030101010101" pitchFamily="2" charset="-122"/>
              </a:rPr>
              <a:t>后面的同级</a:t>
            </a:r>
            <a:r>
              <a:rPr lang="en-US" altLang="zh-CN" sz="1600" kern="0" dirty="0">
                <a:solidFill>
                  <a:srgbClr val="231F20"/>
                </a:solidFill>
                <a:effectLst/>
                <a:latin typeface="Courier New" panose="02070309020205020404" pitchFamily="49" charset="0"/>
                <a:ea typeface="等线" panose="02010600030101010101" pitchFamily="2" charset="-122"/>
              </a:rPr>
              <a:t>p </a:t>
            </a:r>
            <a:r>
              <a:rPr lang="zh-CN" altLang="en-US" sz="1600" kern="0" dirty="0">
                <a:solidFill>
                  <a:srgbClr val="231F20"/>
                </a:solidFill>
                <a:effectLst/>
                <a:latin typeface="Courier New" panose="02070309020205020404" pitchFamily="49" charset="0"/>
                <a:ea typeface="等线" panose="02010600030101010101" pitchFamily="2" charset="-122"/>
              </a:rPr>
              <a:t>元素 *</a:t>
            </a:r>
            <a:r>
              <a:rPr lang="en-US" altLang="zh-CN" sz="1600" kern="0" dirty="0">
                <a:solidFill>
                  <a:srgbClr val="231F20"/>
                </a:solidFill>
                <a:effectLst/>
                <a:latin typeface="Courier New" panose="02070309020205020404" pitchFamily="49" charset="0"/>
                <a:ea typeface="等线" panose="02010600030101010101" pitchFamily="2" charset="-122"/>
              </a:rPr>
              <a:t>/</a:t>
            </a:r>
            <a:endParaRPr lang="zh-CN" altLang="en-US" sz="1600" dirty="0"/>
          </a:p>
        </p:txBody>
      </p:sp>
      <p:sp>
        <p:nvSpPr>
          <p:cNvPr id="14" name="文本框 13">
            <a:extLst>
              <a:ext uri="{FF2B5EF4-FFF2-40B4-BE49-F238E27FC236}">
                <a16:creationId xmlns:a16="http://schemas.microsoft.com/office/drawing/2014/main" id="{56A9B2E0-9A58-224C-1336-CACFDFC1F714}"/>
              </a:ext>
            </a:extLst>
          </p:cNvPr>
          <p:cNvSpPr txBox="1"/>
          <p:nvPr/>
        </p:nvSpPr>
        <p:spPr>
          <a:xfrm>
            <a:off x="4786925" y="5673948"/>
            <a:ext cx="7236822" cy="830997"/>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1600" kern="0" dirty="0">
                <a:solidFill>
                  <a:srgbClr val="231F20"/>
                </a:solidFill>
                <a:effectLst/>
                <a:latin typeface="Courier New" panose="02070309020205020404" pitchFamily="49" charset="0"/>
                <a:ea typeface="等线" panose="02010600030101010101" pitchFamily="2" charset="-122"/>
              </a:rPr>
              <a:t>input[type="checkbox"]:</a:t>
            </a:r>
          </a:p>
          <a:p>
            <a:r>
              <a:rPr lang="en-US" altLang="zh-CN" sz="1600" kern="0" dirty="0">
                <a:solidFill>
                  <a:srgbClr val="231F20"/>
                </a:solidFill>
                <a:effectLst/>
                <a:latin typeface="Courier New" panose="02070309020205020404" pitchFamily="49" charset="0"/>
                <a:ea typeface="等线" panose="02010600030101010101" pitchFamily="2" charset="-122"/>
              </a:rPr>
              <a:t>checked ~ .content { display: block; } </a:t>
            </a:r>
          </a:p>
          <a:p>
            <a:r>
              <a:rPr lang="en-US" altLang="zh-CN" sz="1600" kern="0" dirty="0">
                <a:solidFill>
                  <a:srgbClr val="231F20"/>
                </a:solidFill>
                <a:effectLst/>
                <a:latin typeface="Courier New" panose="02070309020205020404" pitchFamily="49" charset="0"/>
                <a:ea typeface="等线" panose="02010600030101010101" pitchFamily="2" charset="-122"/>
              </a:rPr>
              <a:t>/* </a:t>
            </a:r>
            <a:r>
              <a:rPr lang="zh-CN" altLang="en-US" sz="1600" kern="0" dirty="0">
                <a:solidFill>
                  <a:srgbClr val="231F20"/>
                </a:solidFill>
                <a:effectLst/>
                <a:latin typeface="Courier New" panose="02070309020205020404" pitchFamily="49" charset="0"/>
                <a:ea typeface="等线" panose="02010600030101010101" pitchFamily="2" charset="-122"/>
              </a:rPr>
              <a:t>当复选框被选中时，显示其后的所有</a:t>
            </a:r>
            <a:r>
              <a:rPr lang="en-US" altLang="zh-CN" sz="1600" kern="0" dirty="0">
                <a:solidFill>
                  <a:srgbClr val="231F20"/>
                </a:solidFill>
                <a:effectLst/>
                <a:latin typeface="Courier New" panose="02070309020205020404" pitchFamily="49" charset="0"/>
                <a:ea typeface="等线" panose="02010600030101010101" pitchFamily="2" charset="-122"/>
              </a:rPr>
              <a:t>class </a:t>
            </a:r>
            <a:r>
              <a:rPr lang="zh-CN" altLang="en-US" sz="1600" kern="0" dirty="0">
                <a:solidFill>
                  <a:srgbClr val="231F20"/>
                </a:solidFill>
                <a:effectLst/>
                <a:latin typeface="Courier New" panose="02070309020205020404" pitchFamily="49" charset="0"/>
                <a:ea typeface="等线" panose="02010600030101010101" pitchFamily="2" charset="-122"/>
              </a:rPr>
              <a:t>为“</a:t>
            </a:r>
            <a:r>
              <a:rPr lang="en-US" altLang="zh-CN" sz="1600" kern="0" dirty="0">
                <a:solidFill>
                  <a:srgbClr val="231F20"/>
                </a:solidFill>
                <a:effectLst/>
                <a:latin typeface="Courier New" panose="02070309020205020404" pitchFamily="49" charset="0"/>
                <a:ea typeface="等线" panose="02010600030101010101" pitchFamily="2" charset="-122"/>
              </a:rPr>
              <a:t>content”</a:t>
            </a:r>
            <a:r>
              <a:rPr lang="zh-CN" altLang="en-US" sz="1600" kern="0" dirty="0">
                <a:solidFill>
                  <a:srgbClr val="231F20"/>
                </a:solidFill>
                <a:effectLst/>
                <a:latin typeface="Courier New" panose="02070309020205020404" pitchFamily="49" charset="0"/>
                <a:ea typeface="等线" panose="02010600030101010101" pitchFamily="2" charset="-122"/>
              </a:rPr>
              <a:t>的同级元素 *</a:t>
            </a:r>
            <a:r>
              <a:rPr lang="en-US" altLang="zh-CN" sz="1600" kern="0" dirty="0">
                <a:solidFill>
                  <a:srgbClr val="231F20"/>
                </a:solidFill>
                <a:effectLst/>
                <a:latin typeface="Courier New" panose="02070309020205020404" pitchFamily="49" charset="0"/>
                <a:ea typeface="等线" panose="02010600030101010101" pitchFamily="2" charset="-122"/>
              </a:rPr>
              <a:t>/</a:t>
            </a:r>
            <a:endParaRPr lang="zh-CN" altLang="en-US" sz="1600" dirty="0"/>
          </a:p>
        </p:txBody>
      </p:sp>
    </p:spTree>
    <p:custDataLst>
      <p:tags r:id="rId1"/>
    </p:custDataLst>
    <p:extLst>
      <p:ext uri="{BB962C8B-B14F-4D97-AF65-F5344CB8AC3E}">
        <p14:creationId xmlns:p14="http://schemas.microsoft.com/office/powerpoint/2010/main" val="1568579323"/>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组合选择器</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560916" y="2007164"/>
            <a:ext cx="9211587"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组合选择器指的是将一个以上的基本选择器或复合选择器并列在一起，用逗号“ </a:t>
            </a:r>
            <a:r>
              <a:rPr lang="en-US" altLang="zh-CN" sz="2000" dirty="0"/>
              <a:t>,” </a:t>
            </a:r>
            <a:r>
              <a:rPr lang="zh-CN" altLang="en-US" sz="2000" dirty="0"/>
              <a:t>分隔，以便同时对多个选择器定义相同的样式规则。这些选择器之间是独立的关系，即每个选择器都会分别应用所定义的样式。</a:t>
            </a:r>
          </a:p>
        </p:txBody>
      </p:sp>
      <p:sp>
        <p:nvSpPr>
          <p:cNvPr id="14" name="文本框 13">
            <a:extLst>
              <a:ext uri="{FF2B5EF4-FFF2-40B4-BE49-F238E27FC236}">
                <a16:creationId xmlns:a16="http://schemas.microsoft.com/office/drawing/2014/main" id="{56A9B2E0-9A58-224C-1336-CACFDFC1F714}"/>
              </a:ext>
            </a:extLst>
          </p:cNvPr>
          <p:cNvSpPr txBox="1"/>
          <p:nvPr/>
        </p:nvSpPr>
        <p:spPr>
          <a:xfrm>
            <a:off x="2172789" y="3826550"/>
            <a:ext cx="7236822" cy="887744"/>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nSpc>
                <a:spcPct val="150000"/>
              </a:lnSpc>
            </a:pPr>
            <a:r>
              <a:rPr lang="en-US" altLang="zh-CN" kern="0" dirty="0">
                <a:solidFill>
                  <a:srgbClr val="231F20"/>
                </a:solidFill>
                <a:effectLst/>
                <a:latin typeface="Courier New" panose="02070309020205020404" pitchFamily="49" charset="0"/>
                <a:ea typeface="等线" panose="02010600030101010101" pitchFamily="2" charset="-122"/>
              </a:rPr>
              <a:t>h1, h2, .title { color: purple; } </a:t>
            </a:r>
          </a:p>
          <a:p>
            <a:pPr>
              <a:lnSpc>
                <a:spcPct val="150000"/>
              </a:lnSpc>
            </a:pPr>
            <a:r>
              <a:rPr lang="en-US" altLang="zh-CN" kern="0" dirty="0">
                <a:solidFill>
                  <a:srgbClr val="231F20"/>
                </a:solidFill>
                <a:effectLst/>
                <a:latin typeface="Courier New" panose="02070309020205020404" pitchFamily="49" charset="0"/>
                <a:ea typeface="等线" panose="02010600030101010101" pitchFamily="2" charset="-122"/>
              </a:rPr>
              <a:t>/* </a:t>
            </a:r>
            <a:r>
              <a:rPr lang="zh-CN" altLang="en-US" kern="0" dirty="0">
                <a:solidFill>
                  <a:srgbClr val="231F20"/>
                </a:solidFill>
                <a:effectLst/>
                <a:latin typeface="Courier New" panose="02070309020205020404" pitchFamily="49" charset="0"/>
                <a:ea typeface="等线" panose="02010600030101010101" pitchFamily="2" charset="-122"/>
              </a:rPr>
              <a:t>这里定义了三个组合选择器，它们都将文本颜色设置为紫色 *</a:t>
            </a:r>
            <a:r>
              <a:rPr lang="en-US" altLang="zh-CN" kern="0" dirty="0">
                <a:solidFill>
                  <a:srgbClr val="231F20"/>
                </a:solidFill>
                <a:effectLst/>
                <a:latin typeface="Courier New" panose="02070309020205020404" pitchFamily="49" charset="0"/>
                <a:ea typeface="等线" panose="02010600030101010101" pitchFamily="2" charset="-122"/>
              </a:rPr>
              <a:t>/ </a:t>
            </a:r>
            <a:endParaRPr lang="zh-CN" altLang="en-US" dirty="0"/>
          </a:p>
        </p:txBody>
      </p:sp>
    </p:spTree>
    <p:custDataLst>
      <p:tags r:id="rId1"/>
    </p:custDataLst>
    <p:extLst>
      <p:ext uri="{BB962C8B-B14F-4D97-AF65-F5344CB8AC3E}">
        <p14:creationId xmlns:p14="http://schemas.microsoft.com/office/powerpoint/2010/main" val="2286873205"/>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属性选择器</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083377" y="1998986"/>
            <a:ext cx="10025243" cy="102428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属性选择器是 </a:t>
            </a:r>
            <a:r>
              <a:rPr lang="en-US" altLang="zh-CN" sz="2000" dirty="0"/>
              <a:t>CSS </a:t>
            </a:r>
            <a:r>
              <a:rPr lang="zh-CN" altLang="en-US" sz="2000" dirty="0"/>
              <a:t>中一种特殊的选择器类型，它允许根据 </a:t>
            </a:r>
            <a:r>
              <a:rPr lang="en-US" altLang="zh-CN" sz="2000" dirty="0"/>
              <a:t>HTML </a:t>
            </a:r>
            <a:r>
              <a:rPr lang="zh-CN" altLang="en-US" sz="2000" dirty="0"/>
              <a:t>元素的属性名称、属性值或者属性值的一部分来定位和选择元素。</a:t>
            </a:r>
          </a:p>
        </p:txBody>
      </p:sp>
      <p:graphicFrame>
        <p:nvGraphicFramePr>
          <p:cNvPr id="7" name="图示 6">
            <a:extLst>
              <a:ext uri="{FF2B5EF4-FFF2-40B4-BE49-F238E27FC236}">
                <a16:creationId xmlns:a16="http://schemas.microsoft.com/office/drawing/2014/main" id="{2199CAF5-6544-D539-9F7F-8F1939AEABD5}"/>
              </a:ext>
            </a:extLst>
          </p:cNvPr>
          <p:cNvGraphicFramePr/>
          <p:nvPr>
            <p:extLst>
              <p:ext uri="{D42A27DB-BD31-4B8C-83A1-F6EECF244321}">
                <p14:modId xmlns:p14="http://schemas.microsoft.com/office/powerpoint/2010/main" val="3464144294"/>
              </p:ext>
            </p:extLst>
          </p:nvPr>
        </p:nvGraphicFramePr>
        <p:xfrm>
          <a:off x="564718" y="3116211"/>
          <a:ext cx="11062563" cy="37417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3532622"/>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伪类和伪元素选择器</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083377" y="1998986"/>
            <a:ext cx="10025243" cy="102428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属性选择器是 </a:t>
            </a:r>
            <a:r>
              <a:rPr lang="en-US" altLang="zh-CN" sz="2000" dirty="0"/>
              <a:t>CSS </a:t>
            </a:r>
            <a:r>
              <a:rPr lang="zh-CN" altLang="en-US" sz="2000" dirty="0"/>
              <a:t>中一种特殊的选择器类型，它允许根据 </a:t>
            </a:r>
            <a:r>
              <a:rPr lang="en-US" altLang="zh-CN" sz="2000" dirty="0"/>
              <a:t>HTML </a:t>
            </a:r>
            <a:r>
              <a:rPr lang="zh-CN" altLang="en-US" sz="2000" dirty="0"/>
              <a:t>元素的属性名称、属性值或者属性值的一部分来定位和选择元素。</a:t>
            </a:r>
          </a:p>
        </p:txBody>
      </p:sp>
      <p:grpSp>
        <p:nvGrpSpPr>
          <p:cNvPr id="13" name="组合 12">
            <a:extLst>
              <a:ext uri="{FF2B5EF4-FFF2-40B4-BE49-F238E27FC236}">
                <a16:creationId xmlns:a16="http://schemas.microsoft.com/office/drawing/2014/main" id="{3E095965-24F2-4A0A-C3A0-224778B35CB6}"/>
              </a:ext>
            </a:extLst>
          </p:cNvPr>
          <p:cNvGrpSpPr/>
          <p:nvPr/>
        </p:nvGrpSpPr>
        <p:grpSpPr>
          <a:xfrm>
            <a:off x="564718" y="3116211"/>
            <a:ext cx="11157018" cy="3741789"/>
            <a:chOff x="564718" y="3116211"/>
            <a:chExt cx="11157018" cy="3741789"/>
          </a:xfrm>
        </p:grpSpPr>
        <p:graphicFrame>
          <p:nvGraphicFramePr>
            <p:cNvPr id="7" name="图示 6">
              <a:extLst>
                <a:ext uri="{FF2B5EF4-FFF2-40B4-BE49-F238E27FC236}">
                  <a16:creationId xmlns:a16="http://schemas.microsoft.com/office/drawing/2014/main" id="{2199CAF5-6544-D539-9F7F-8F1939AEABD5}"/>
                </a:ext>
              </a:extLst>
            </p:cNvPr>
            <p:cNvGraphicFramePr/>
            <p:nvPr>
              <p:extLst>
                <p:ext uri="{D42A27DB-BD31-4B8C-83A1-F6EECF244321}">
                  <p14:modId xmlns:p14="http://schemas.microsoft.com/office/powerpoint/2010/main" val="231151056"/>
                </p:ext>
              </p:extLst>
            </p:nvPr>
          </p:nvGraphicFramePr>
          <p:xfrm>
            <a:off x="564718" y="3116211"/>
            <a:ext cx="11062563" cy="37417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文本框 7">
              <a:extLst>
                <a:ext uri="{FF2B5EF4-FFF2-40B4-BE49-F238E27FC236}">
                  <a16:creationId xmlns:a16="http://schemas.microsoft.com/office/drawing/2014/main" id="{6E2D8E58-8B85-9D83-E72D-3D0029F0B53D}"/>
                </a:ext>
              </a:extLst>
            </p:cNvPr>
            <p:cNvSpPr txBox="1"/>
            <p:nvPr/>
          </p:nvSpPr>
          <p:spPr>
            <a:xfrm>
              <a:off x="2381796" y="5511351"/>
              <a:ext cx="3339736" cy="1023357"/>
            </a:xfrm>
            <a:prstGeom prst="rect">
              <a:avLst/>
            </a:prstGeom>
            <a:noFill/>
            <a:ln>
              <a:noFill/>
            </a:ln>
          </p:spPr>
          <p:txBody>
            <a:bodyPr wrap="square">
              <a:spAutoFit/>
            </a:bodyPr>
            <a:lstStyle/>
            <a:p>
              <a:pPr>
                <a:lnSpc>
                  <a:spcPct val="150000"/>
                </a:lnSpc>
              </a:pPr>
              <a:r>
                <a:rPr lang="en-US" altLang="zh-CN" sz="1400" dirty="0"/>
                <a:t>a:hover { text-decoration: underline; } </a:t>
              </a:r>
            </a:p>
            <a:p>
              <a:pPr>
                <a:lnSpc>
                  <a:spcPct val="150000"/>
                </a:lnSpc>
              </a:pPr>
              <a:r>
                <a:rPr lang="en-US" altLang="zh-CN" sz="1400" dirty="0"/>
                <a:t>/* </a:t>
              </a:r>
              <a:r>
                <a:rPr lang="zh-CN" altLang="en-US" sz="1400" dirty="0"/>
                <a:t>当鼠标指针悬停在链接上时，添加下画线  *</a:t>
              </a:r>
              <a:r>
                <a:rPr lang="en-US" altLang="zh-CN" sz="1400" dirty="0"/>
                <a:t>/</a:t>
              </a:r>
              <a:endParaRPr lang="zh-CN" altLang="en-US" sz="1400" dirty="0"/>
            </a:p>
          </p:txBody>
        </p:sp>
        <p:sp>
          <p:nvSpPr>
            <p:cNvPr id="9" name="文本框 8">
              <a:extLst>
                <a:ext uri="{FF2B5EF4-FFF2-40B4-BE49-F238E27FC236}">
                  <a16:creationId xmlns:a16="http://schemas.microsoft.com/office/drawing/2014/main" id="{CADE5342-96F5-B3DA-5944-C3B371E428AA}"/>
                </a:ext>
              </a:extLst>
            </p:cNvPr>
            <p:cNvSpPr txBox="1"/>
            <p:nvPr/>
          </p:nvSpPr>
          <p:spPr>
            <a:xfrm>
              <a:off x="8283415" y="5573254"/>
              <a:ext cx="3438321" cy="700192"/>
            </a:xfrm>
            <a:prstGeom prst="rect">
              <a:avLst/>
            </a:prstGeom>
            <a:noFill/>
            <a:ln>
              <a:noFill/>
            </a:ln>
          </p:spPr>
          <p:txBody>
            <a:bodyPr wrap="square">
              <a:spAutoFit/>
            </a:bodyPr>
            <a:lstStyle/>
            <a:p>
              <a:pPr>
                <a:lnSpc>
                  <a:spcPct val="150000"/>
                </a:lnSpc>
              </a:pPr>
              <a:r>
                <a:rPr lang="en-US" altLang="zh-CN" sz="1400" dirty="0"/>
                <a:t>p::before { content: "—  "; } </a:t>
              </a:r>
            </a:p>
            <a:p>
              <a:pPr>
                <a:lnSpc>
                  <a:spcPct val="150000"/>
                </a:lnSpc>
              </a:pPr>
              <a:r>
                <a:rPr lang="en-US" altLang="zh-CN" sz="1400" dirty="0"/>
                <a:t>/* </a:t>
              </a:r>
              <a:r>
                <a:rPr lang="zh-CN" altLang="en-US" sz="1400" dirty="0"/>
                <a:t>在每个段落前插入破折号和一个空格  *</a:t>
              </a:r>
              <a:r>
                <a:rPr lang="en-US" altLang="zh-CN" sz="1400" dirty="0"/>
                <a:t>/</a:t>
              </a:r>
              <a:endParaRPr lang="zh-CN" altLang="en-US" sz="1400" dirty="0"/>
            </a:p>
          </p:txBody>
        </p:sp>
      </p:grpSp>
    </p:spTree>
    <p:custDataLst>
      <p:tags r:id="rId1"/>
    </p:custDataLst>
    <p:extLst>
      <p:ext uri="{BB962C8B-B14F-4D97-AF65-F5344CB8AC3E}">
        <p14:creationId xmlns:p14="http://schemas.microsoft.com/office/powerpoint/2010/main" val="4215887457"/>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6.2.2 </a:t>
            </a:r>
            <a:r>
              <a:rPr lang="zh-CN" altLang="en-US" sz="2400" b="1" noProof="1">
                <a:solidFill>
                  <a:srgbClr val="7030A0"/>
                </a:solidFill>
                <a:latin typeface="微软雅黑" panose="020B0503020204020204" pitchFamily="34" charset="-122"/>
                <a:sym typeface="+mn-ea"/>
              </a:rPr>
              <a:t>选择器类型及优先级</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选择器的优先级</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803825" y="1952674"/>
            <a:ext cx="10584349" cy="440458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不同类型的选择器具有不同的优先级，当多个选择器应用于同一元素时，优先级高的选择器定义的样式会覆盖优先级低的选择器。从高到低的优先级排序如下：</a:t>
            </a:r>
          </a:p>
          <a:p>
            <a:pPr marL="0" indent="457200" algn="just" eaLnBrk="1" latinLnBrk="0" hangingPunct="1">
              <a:lnSpc>
                <a:spcPct val="150000"/>
              </a:lnSpc>
              <a:spcBef>
                <a:spcPts val="0"/>
              </a:spcBef>
              <a:spcAft>
                <a:spcPts val="0"/>
              </a:spcAft>
            </a:pPr>
            <a:r>
              <a:rPr lang="en-US" altLang="zh-CN" sz="1700" dirty="0"/>
              <a:t>&gt;	</a:t>
            </a:r>
            <a:r>
              <a:rPr lang="zh-CN" altLang="en-US" dirty="0"/>
              <a:t>内联样式：内联样式（在 </a:t>
            </a:r>
            <a:r>
              <a:rPr lang="en-US" altLang="zh-CN" dirty="0"/>
              <a:t>HTML </a:t>
            </a:r>
            <a:r>
              <a:rPr lang="zh-CN" altLang="en-US" dirty="0"/>
              <a:t>元素中使用 </a:t>
            </a:r>
            <a:r>
              <a:rPr lang="en-US" altLang="zh-CN" dirty="0"/>
              <a:t>style </a:t>
            </a:r>
            <a:r>
              <a:rPr lang="zh-CN" altLang="en-US" dirty="0"/>
              <a:t>属性定义）具有最高的优先级。</a:t>
            </a:r>
          </a:p>
          <a:p>
            <a:pPr marL="0" indent="457200" algn="just" eaLnBrk="1" latinLnBrk="0" hangingPunct="1">
              <a:lnSpc>
                <a:spcPct val="150000"/>
              </a:lnSpc>
              <a:spcBef>
                <a:spcPts val="0"/>
              </a:spcBef>
              <a:spcAft>
                <a:spcPts val="0"/>
              </a:spcAft>
            </a:pPr>
            <a:r>
              <a:rPr lang="en-US" altLang="zh-CN" dirty="0"/>
              <a:t>&gt;	ID </a:t>
            </a:r>
            <a:r>
              <a:rPr lang="zh-CN" altLang="en-US" dirty="0"/>
              <a:t>选择器：</a:t>
            </a:r>
            <a:r>
              <a:rPr lang="en-US" altLang="zh-CN" dirty="0"/>
              <a:t>ID </a:t>
            </a:r>
            <a:r>
              <a:rPr lang="zh-CN" altLang="en-US" dirty="0"/>
              <a:t>选择器的优先级高于类选择器和标签选择器。例如，</a:t>
            </a:r>
            <a:r>
              <a:rPr lang="en-US" altLang="zh-CN" dirty="0"/>
              <a:t>#myId </a:t>
            </a:r>
            <a:r>
              <a:rPr lang="zh-CN" altLang="en-US" dirty="0"/>
              <a:t>的优先级高于 </a:t>
            </a:r>
            <a:r>
              <a:rPr lang="en-US" altLang="zh-CN" dirty="0"/>
              <a:t>.</a:t>
            </a:r>
            <a:r>
              <a:rPr lang="en-US" altLang="zh-CN" dirty="0" err="1"/>
              <a:t>myClass</a:t>
            </a:r>
            <a:r>
              <a:rPr lang="en-US" altLang="zh-CN" dirty="0"/>
              <a:t> </a:t>
            </a:r>
            <a:r>
              <a:rPr lang="zh-CN" altLang="en-US" dirty="0"/>
              <a:t>和 </a:t>
            </a:r>
            <a:r>
              <a:rPr lang="en-US" altLang="zh-CN" dirty="0"/>
              <a:t>p</a:t>
            </a:r>
            <a:r>
              <a:rPr lang="zh-CN" altLang="en-US" dirty="0"/>
              <a:t>。</a:t>
            </a:r>
          </a:p>
          <a:p>
            <a:pPr marL="0" indent="457200" algn="just" eaLnBrk="1" latinLnBrk="0" hangingPunct="1">
              <a:lnSpc>
                <a:spcPct val="150000"/>
              </a:lnSpc>
              <a:spcBef>
                <a:spcPts val="0"/>
              </a:spcBef>
              <a:spcAft>
                <a:spcPts val="0"/>
              </a:spcAft>
            </a:pPr>
            <a:r>
              <a:rPr lang="en-US" altLang="zh-CN" dirty="0"/>
              <a:t>&gt;	</a:t>
            </a:r>
            <a:r>
              <a:rPr lang="zh-CN" altLang="en-US" dirty="0"/>
              <a:t>类选择器和属性选择器：类选择器的优先级高于标签选择器。例如，</a:t>
            </a:r>
            <a:r>
              <a:rPr lang="en-US" altLang="zh-CN" dirty="0"/>
              <a:t>.</a:t>
            </a:r>
            <a:r>
              <a:rPr lang="en-US" altLang="zh-CN" dirty="0" err="1"/>
              <a:t>myClass</a:t>
            </a:r>
            <a:r>
              <a:rPr lang="en-US" altLang="zh-CN" dirty="0"/>
              <a:t> </a:t>
            </a:r>
            <a:r>
              <a:rPr lang="zh-CN" altLang="en-US" dirty="0"/>
              <a:t>的优先级高于 </a:t>
            </a:r>
            <a:r>
              <a:rPr lang="en-US" altLang="zh-CN" dirty="0"/>
              <a:t>p</a:t>
            </a:r>
            <a:r>
              <a:rPr lang="zh-CN" altLang="en-US" dirty="0"/>
              <a:t>。</a:t>
            </a:r>
          </a:p>
          <a:p>
            <a:pPr marL="0" indent="457200" algn="just" eaLnBrk="1" latinLnBrk="0" hangingPunct="1">
              <a:lnSpc>
                <a:spcPct val="150000"/>
              </a:lnSpc>
              <a:spcBef>
                <a:spcPts val="0"/>
              </a:spcBef>
              <a:spcAft>
                <a:spcPts val="0"/>
              </a:spcAft>
            </a:pPr>
            <a:r>
              <a:rPr lang="en-US" altLang="zh-CN" dirty="0"/>
              <a:t>&gt;	</a:t>
            </a:r>
            <a:r>
              <a:rPr lang="zh-CN" altLang="en-US" dirty="0"/>
              <a:t>继承的样式：如果一个属性是从父元素继承来的，那么这个属性的优先级低于在子元素中直接设置的样式。</a:t>
            </a:r>
          </a:p>
          <a:p>
            <a:pPr marL="0" indent="457200" algn="just" eaLnBrk="1" latinLnBrk="0" hangingPunct="1">
              <a:lnSpc>
                <a:spcPct val="150000"/>
              </a:lnSpc>
              <a:spcBef>
                <a:spcPts val="0"/>
              </a:spcBef>
              <a:spcAft>
                <a:spcPts val="0"/>
              </a:spcAft>
            </a:pPr>
            <a:r>
              <a:rPr lang="en-US" altLang="zh-CN" dirty="0"/>
              <a:t>&gt;	!important </a:t>
            </a:r>
            <a:r>
              <a:rPr lang="zh-CN" altLang="en-US" dirty="0"/>
              <a:t>规则：使用 </a:t>
            </a:r>
            <a:r>
              <a:rPr lang="en-US" altLang="zh-CN" dirty="0"/>
              <a:t>!important </a:t>
            </a:r>
            <a:r>
              <a:rPr lang="zh-CN" altLang="en-US" dirty="0"/>
              <a:t>声明的样式具有最高优先级，可以覆盖其他任何样式声明。例如：</a:t>
            </a:r>
            <a:r>
              <a:rPr lang="en-US" altLang="zh-CN" dirty="0"/>
              <a:t>color</a:t>
            </a:r>
            <a:r>
              <a:rPr lang="zh-CN" altLang="en-US" dirty="0"/>
              <a:t>：</a:t>
            </a:r>
            <a:r>
              <a:rPr lang="en-US" altLang="zh-CN" dirty="0"/>
              <a:t>red !important;</a:t>
            </a:r>
            <a:r>
              <a:rPr lang="zh-CN" altLang="en-US" dirty="0"/>
              <a:t>。</a:t>
            </a:r>
          </a:p>
        </p:txBody>
      </p:sp>
    </p:spTree>
    <p:custDataLst>
      <p:tags r:id="rId1"/>
    </p:custDataLst>
    <p:extLst>
      <p:ext uri="{BB962C8B-B14F-4D97-AF65-F5344CB8AC3E}">
        <p14:creationId xmlns:p14="http://schemas.microsoft.com/office/powerpoint/2010/main" val="259382727"/>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6.2.3 </a:t>
            </a:r>
            <a:r>
              <a:rPr lang="zh-CN" altLang="en-US" sz="2400" b="1" noProof="1">
                <a:solidFill>
                  <a:srgbClr val="7030A0"/>
                </a:solidFill>
                <a:latin typeface="微软雅黑" panose="020B0503020204020204" pitchFamily="34" charset="-122"/>
                <a:sym typeface="+mn-ea"/>
              </a:rPr>
              <a:t>样式声明与继承</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样式声明的方式</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424808" y="2235385"/>
            <a:ext cx="9342384" cy="33548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b="1" dirty="0">
                <a:solidFill>
                  <a:srgbClr val="DFA000"/>
                </a:solidFill>
              </a:rPr>
              <a:t>内联样式：</a:t>
            </a:r>
            <a:r>
              <a:rPr lang="zh-CN" altLang="en-US" sz="2000" dirty="0"/>
              <a:t>内联样式又称为行内样式，直接写在 </a:t>
            </a:r>
            <a:r>
              <a:rPr lang="en-US" altLang="zh-CN" sz="2000" dirty="0"/>
              <a:t>HTML </a:t>
            </a:r>
            <a:r>
              <a:rPr lang="zh-CN" altLang="en-US" sz="2000" dirty="0"/>
              <a:t>元素的 </a:t>
            </a:r>
            <a:r>
              <a:rPr lang="en-US" altLang="zh-CN" sz="2000" dirty="0"/>
              <a:t>style </a:t>
            </a:r>
            <a:r>
              <a:rPr lang="zh-CN" altLang="en-US" sz="2000" dirty="0"/>
              <a:t>属性中， 仅对该特定元素生效。</a:t>
            </a:r>
          </a:p>
          <a:p>
            <a:pPr marL="0" indent="457200" algn="just" eaLnBrk="1" latinLnBrk="0" hangingPunct="1">
              <a:lnSpc>
                <a:spcPct val="150000"/>
              </a:lnSpc>
              <a:spcBef>
                <a:spcPts val="0"/>
              </a:spcBef>
              <a:spcAft>
                <a:spcPts val="0"/>
              </a:spcAft>
            </a:pPr>
            <a:r>
              <a:rPr lang="zh-CN" altLang="en-US" sz="2000" b="1" dirty="0">
                <a:solidFill>
                  <a:srgbClr val="DFA000"/>
                </a:solidFill>
              </a:rPr>
              <a:t>内部样式表：</a:t>
            </a:r>
            <a:r>
              <a:rPr lang="zh-CN" altLang="en-US" sz="2000" dirty="0"/>
              <a:t>内部样式表又称嵌入样式，位于 </a:t>
            </a:r>
            <a:r>
              <a:rPr lang="en-US" altLang="zh-CN" sz="2000" dirty="0"/>
              <a:t>HTML </a:t>
            </a:r>
            <a:r>
              <a:rPr lang="zh-CN" altLang="en-US" sz="2000" dirty="0"/>
              <a:t>文档的 </a:t>
            </a:r>
            <a:r>
              <a:rPr lang="en-US" altLang="zh-CN" sz="2000" dirty="0"/>
              <a:t>&lt;head&gt; </a:t>
            </a:r>
            <a:r>
              <a:rPr lang="zh-CN" altLang="en-US" sz="2000" dirty="0"/>
              <a:t>元素内部， 使用 </a:t>
            </a:r>
            <a:r>
              <a:rPr lang="en-US" altLang="zh-CN" sz="2000" dirty="0"/>
              <a:t>&lt;style&gt; </a:t>
            </a:r>
            <a:r>
              <a:rPr lang="zh-CN" altLang="en-US" sz="2000" dirty="0"/>
              <a:t>标签定义。这种方式可以应用于整个页面的所有适用元素。</a:t>
            </a:r>
          </a:p>
          <a:p>
            <a:pPr marL="0" indent="457200" algn="just" eaLnBrk="1" latinLnBrk="0" hangingPunct="1">
              <a:lnSpc>
                <a:spcPct val="150000"/>
              </a:lnSpc>
              <a:spcBef>
                <a:spcPts val="0"/>
              </a:spcBef>
              <a:spcAft>
                <a:spcPts val="0"/>
              </a:spcAft>
            </a:pPr>
            <a:r>
              <a:rPr lang="zh-CN" altLang="en-US" sz="2000" b="1" dirty="0">
                <a:solidFill>
                  <a:srgbClr val="DFA000"/>
                </a:solidFill>
              </a:rPr>
              <a:t>外部样式表：</a:t>
            </a:r>
            <a:r>
              <a:rPr lang="zh-CN" altLang="en-US" sz="2000" dirty="0"/>
              <a:t>外部样式表是 </a:t>
            </a:r>
            <a:r>
              <a:rPr lang="en-US" altLang="zh-CN" sz="2000" dirty="0"/>
              <a:t>CSS </a:t>
            </a:r>
            <a:r>
              <a:rPr lang="zh-CN" altLang="en-US" sz="2000" dirty="0"/>
              <a:t>中用于组织和管理网页样式的一种方式，它允许将 </a:t>
            </a:r>
            <a:r>
              <a:rPr lang="en-US" altLang="zh-CN" sz="2000" dirty="0"/>
              <a:t>CSS </a:t>
            </a:r>
            <a:r>
              <a:rPr lang="zh-CN" altLang="en-US" sz="2000" dirty="0"/>
              <a:t>代码存储在一个单独的 </a:t>
            </a:r>
            <a:r>
              <a:rPr lang="en-US" altLang="zh-CN" sz="2000" dirty="0"/>
              <a:t>.</a:t>
            </a:r>
            <a:r>
              <a:rPr lang="en-US" altLang="zh-CN" sz="2000" dirty="0" err="1"/>
              <a:t>css</a:t>
            </a:r>
            <a:r>
              <a:rPr lang="en-US" altLang="zh-CN" sz="2000" dirty="0"/>
              <a:t> </a:t>
            </a:r>
            <a:r>
              <a:rPr lang="zh-CN" altLang="en-US" sz="2000" dirty="0"/>
              <a:t>文件中，并在多个 </a:t>
            </a:r>
            <a:r>
              <a:rPr lang="en-US" altLang="zh-CN" sz="2000" dirty="0"/>
              <a:t>HTML </a:t>
            </a:r>
            <a:r>
              <a:rPr lang="zh-CN" altLang="en-US" sz="2000" dirty="0"/>
              <a:t>文档中引用该文件以应用相同的样式。外部样式表有两种主要的应用方式：链接式和导入式。</a:t>
            </a:r>
          </a:p>
        </p:txBody>
      </p:sp>
    </p:spTree>
    <p:custDataLst>
      <p:tags r:id="rId1"/>
    </p:custDataLst>
    <p:extLst>
      <p:ext uri="{BB962C8B-B14F-4D97-AF65-F5344CB8AC3E}">
        <p14:creationId xmlns:p14="http://schemas.microsoft.com/office/powerpoint/2010/main" val="3613750246"/>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1081680" y="1605920"/>
              <a:ext cx="10273601" cy="120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zh-CN" altLang="en-US" sz="2000" dirty="0">
                  <a:sym typeface="+mn-ea"/>
                </a:rPr>
                <a:t>作为网页样式与布局的核心技术手段，</a:t>
              </a:r>
              <a:r>
                <a:rPr lang="en-US" altLang="zh-CN" sz="2000" dirty="0">
                  <a:sym typeface="+mn-ea"/>
                </a:rPr>
                <a:t>CSS </a:t>
              </a:r>
              <a:r>
                <a:rPr lang="zh-CN" altLang="en-US" sz="2000" dirty="0">
                  <a:sym typeface="+mn-ea"/>
                </a:rPr>
                <a:t>不仅能够赋予网页视觉吸引力和易用性，而且对于实现响应式设计、提升用户体验以及适应日益多样化的设备环境具有不可替代的作用。</a:t>
              </a:r>
            </a:p>
            <a:p>
              <a:pPr marL="0" indent="576000" algn="just" eaLnBrk="1" latinLnBrk="0" hangingPunct="1">
                <a:lnSpc>
                  <a:spcPct val="150000"/>
                </a:lnSpc>
              </a:pPr>
              <a:r>
                <a:rPr lang="zh-CN" altLang="en-US" sz="2000" dirty="0">
                  <a:sym typeface="+mn-ea"/>
                </a:rPr>
                <a:t>在本章中，我们将全面探索 </a:t>
              </a:r>
              <a:r>
                <a:rPr lang="en-US" altLang="zh-CN" sz="2000" dirty="0">
                  <a:sym typeface="+mn-ea"/>
                </a:rPr>
                <a:t>CSS </a:t>
              </a:r>
              <a:r>
                <a:rPr lang="zh-CN" altLang="en-US" sz="2000" dirty="0">
                  <a:sym typeface="+mn-ea"/>
                </a:rPr>
                <a:t>的核心概念和功能，从基本语法到选择器的使用，再到布局技术和响应式设计的应用，一步步构建对 </a:t>
              </a:r>
              <a:r>
                <a:rPr lang="en-US" altLang="zh-CN" sz="2000" dirty="0">
                  <a:sym typeface="+mn-ea"/>
                </a:rPr>
                <a:t>CSS </a:t>
              </a:r>
              <a:r>
                <a:rPr lang="zh-CN" altLang="en-US" sz="2000" dirty="0">
                  <a:sym typeface="+mn-ea"/>
                </a:rPr>
                <a:t>的深入理解。通过学习盒子模型、</a:t>
              </a:r>
              <a:r>
                <a:rPr lang="en-US" altLang="zh-CN" sz="2000" dirty="0">
                  <a:sym typeface="+mn-ea"/>
                </a:rPr>
                <a:t>Flexbox </a:t>
              </a:r>
              <a:r>
                <a:rPr lang="zh-CN" altLang="en-US" sz="2000" dirty="0">
                  <a:sym typeface="+mn-ea"/>
                </a:rPr>
                <a:t>和 </a:t>
              </a:r>
              <a:r>
                <a:rPr lang="en-US" altLang="zh-CN" sz="2000" dirty="0">
                  <a:sym typeface="+mn-ea"/>
                </a:rPr>
                <a:t>Grid </a:t>
              </a:r>
              <a:r>
                <a:rPr lang="zh-CN" altLang="en-US" sz="2000" dirty="0">
                  <a:sym typeface="+mn-ea"/>
                </a:rPr>
                <a:t>等布局方法，学生可以掌握创建适应不同设备的灵活网页布局的能力。同时，我们还将涉及如何通过 </a:t>
              </a:r>
              <a:r>
                <a:rPr lang="en-US" altLang="zh-CN" sz="2000" dirty="0">
                  <a:sym typeface="+mn-ea"/>
                </a:rPr>
                <a:t>CSS </a:t>
              </a:r>
              <a:r>
                <a:rPr lang="zh-CN" altLang="en-US" sz="2000" dirty="0">
                  <a:sym typeface="+mn-ea"/>
                </a:rPr>
                <a:t>增强网页的视觉美感， 包括背景、边框、字体、文本以及多媒体元素的样式设计，以创造出具有高度个性化和品牌一致性的网页。</a:t>
              </a:r>
            </a:p>
            <a:p>
              <a:pPr marL="0" indent="576000" algn="just" eaLnBrk="1" latinLnBrk="0" hangingPunct="1">
                <a:lnSpc>
                  <a:spcPct val="150000"/>
                </a:lnSpc>
              </a:pPr>
              <a:r>
                <a:rPr lang="zh-CN" altLang="en-US" sz="2000" dirty="0">
                  <a:sym typeface="+mn-ea"/>
                </a:rPr>
                <a:t>通过对本章的学习，学生将掌握 </a:t>
              </a:r>
              <a:r>
                <a:rPr lang="en-US" altLang="zh-CN" sz="2000" dirty="0">
                  <a:sym typeface="+mn-ea"/>
                </a:rPr>
                <a:t>CSS </a:t>
              </a:r>
              <a:r>
                <a:rPr lang="zh-CN" altLang="en-US" sz="2000" dirty="0">
                  <a:sym typeface="+mn-ea"/>
                </a:rPr>
                <a:t>的核心技术和方法，从而能够打造出既美观又具有良好用户体验的网页，提升技术水平和职业竞争力。</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6.2	CSS </a:t>
            </a:r>
            <a:r>
              <a:rPr lang="zh-CN" altLang="en-US" sz="2400" b="1" i="1" spc="100" noProof="1">
                <a:solidFill>
                  <a:schemeClr val="bg1"/>
                </a:solidFill>
                <a:latin typeface="微软雅黑" panose="020B0503020204020204" pitchFamily="34" charset="-122"/>
              </a:rPr>
              <a:t>语法基础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6.2.3 </a:t>
            </a:r>
            <a:r>
              <a:rPr lang="zh-CN" altLang="en-US" sz="2400" b="1" noProof="1">
                <a:solidFill>
                  <a:srgbClr val="7030A0"/>
                </a:solidFill>
                <a:latin typeface="微软雅黑" panose="020B0503020204020204" pitchFamily="34" charset="-122"/>
                <a:sym typeface="+mn-ea"/>
              </a:rPr>
              <a:t>样式声明与继承</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CSS </a:t>
            </a:r>
            <a:r>
              <a:rPr lang="zh-CN" altLang="en-US" sz="2400" b="1" noProof="1">
                <a:solidFill>
                  <a:srgbClr val="273A4F"/>
                </a:solidFill>
              </a:rPr>
              <a:t>样式继承机制</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169604" y="2183134"/>
            <a:ext cx="9852792" cy="396511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CSS </a:t>
            </a:r>
            <a:r>
              <a:rPr lang="zh-CN" altLang="en-US" sz="2000" dirty="0"/>
              <a:t>样式继承是 </a:t>
            </a:r>
            <a:r>
              <a:rPr lang="en-US" altLang="zh-CN" sz="2000" dirty="0"/>
              <a:t>CSS </a:t>
            </a:r>
            <a:r>
              <a:rPr lang="zh-CN" altLang="en-US" sz="2000" dirty="0"/>
              <a:t>的一个重要特性，它允许某些样式属性从父元素自动应用到子元素。这意味着，如果在父元素上定义了一个可继承的属性，那么它的所有子元素都会自动应用这个属性，除非子元素自己的样式覆盖了这个属性。</a:t>
            </a:r>
          </a:p>
          <a:p>
            <a:pPr marL="0" indent="457200" algn="just" eaLnBrk="1" latinLnBrk="0" hangingPunct="1">
              <a:lnSpc>
                <a:spcPct val="150000"/>
              </a:lnSpc>
              <a:spcBef>
                <a:spcPts val="0"/>
              </a:spcBef>
              <a:spcAft>
                <a:spcPts val="0"/>
              </a:spcAft>
            </a:pPr>
            <a:r>
              <a:rPr lang="zh-CN" altLang="en-US" sz="2000" dirty="0"/>
              <a:t>并非所有的</a:t>
            </a:r>
            <a:r>
              <a:rPr lang="en-US" altLang="zh-CN" sz="2000" dirty="0"/>
              <a:t>CSS </a:t>
            </a:r>
            <a:r>
              <a:rPr lang="zh-CN" altLang="en-US" sz="2000" dirty="0"/>
              <a:t>属性都是可继承的。常见的可继承的</a:t>
            </a:r>
            <a:r>
              <a:rPr lang="en-US" altLang="zh-CN" sz="2000" dirty="0"/>
              <a:t>CSS </a:t>
            </a:r>
            <a:r>
              <a:rPr lang="zh-CN" altLang="en-US" sz="2000" dirty="0"/>
              <a:t>属性有 </a:t>
            </a:r>
            <a:r>
              <a:rPr lang="en-US" altLang="zh-CN" sz="2000" dirty="0"/>
              <a:t>font-family</a:t>
            </a:r>
            <a:r>
              <a:rPr lang="zh-CN" altLang="en-US" sz="2000" dirty="0"/>
              <a:t>、</a:t>
            </a:r>
            <a:r>
              <a:rPr lang="en-US" altLang="zh-CN" sz="2000" dirty="0"/>
              <a:t>font-size</a:t>
            </a:r>
            <a:r>
              <a:rPr lang="zh-CN" altLang="en-US" sz="2000" dirty="0"/>
              <a:t>、</a:t>
            </a:r>
            <a:r>
              <a:rPr lang="en-US" altLang="zh-CN" sz="2000" dirty="0"/>
              <a:t>font-weight</a:t>
            </a:r>
            <a:r>
              <a:rPr lang="zh-CN" altLang="en-US" sz="2000" dirty="0"/>
              <a:t>、</a:t>
            </a:r>
            <a:r>
              <a:rPr lang="en-US" altLang="zh-CN" sz="2000" dirty="0"/>
              <a:t>font-style</a:t>
            </a:r>
            <a:r>
              <a:rPr lang="zh-CN" altLang="en-US" sz="2000" dirty="0"/>
              <a:t>、</a:t>
            </a:r>
            <a:r>
              <a:rPr lang="en-US" altLang="zh-CN" sz="2000" dirty="0"/>
              <a:t>line-height</a:t>
            </a:r>
            <a:r>
              <a:rPr lang="zh-CN" altLang="en-US" sz="2000" dirty="0"/>
              <a:t>、</a:t>
            </a:r>
            <a:r>
              <a:rPr lang="en-US" altLang="zh-CN" sz="2000" dirty="0"/>
              <a:t>color</a:t>
            </a:r>
            <a:r>
              <a:rPr lang="zh-CN" altLang="en-US" sz="2000" dirty="0"/>
              <a:t>、</a:t>
            </a:r>
            <a:r>
              <a:rPr lang="en-US" altLang="zh-CN" sz="2000" dirty="0"/>
              <a:t>text-align</a:t>
            </a:r>
            <a:r>
              <a:rPr lang="zh-CN" altLang="en-US" sz="2000" dirty="0"/>
              <a:t>、</a:t>
            </a:r>
            <a:r>
              <a:rPr lang="en-US" altLang="zh-CN" sz="2000" dirty="0"/>
              <a:t>text-indent</a:t>
            </a:r>
            <a:r>
              <a:rPr lang="zh-CN" altLang="en-US" sz="2000" dirty="0"/>
              <a:t>、</a:t>
            </a:r>
            <a:r>
              <a:rPr lang="en-US" altLang="zh-CN" sz="2000" dirty="0"/>
              <a:t>text-transform</a:t>
            </a:r>
            <a:r>
              <a:rPr lang="zh-CN" altLang="en-US" sz="2000" dirty="0"/>
              <a:t>、</a:t>
            </a:r>
            <a:r>
              <a:rPr lang="en-US" altLang="zh-CN" sz="2000" dirty="0"/>
              <a:t>white-space</a:t>
            </a:r>
            <a:r>
              <a:rPr lang="zh-CN" altLang="en-US" sz="2000" dirty="0"/>
              <a:t>、</a:t>
            </a:r>
            <a:r>
              <a:rPr lang="en-US" altLang="zh-CN" sz="2000" dirty="0"/>
              <a:t>word-spacing</a:t>
            </a:r>
            <a:r>
              <a:rPr lang="zh-CN" altLang="en-US" sz="2000" dirty="0"/>
              <a:t>、</a:t>
            </a:r>
            <a:r>
              <a:rPr lang="en-US" altLang="zh-CN" sz="2000" dirty="0"/>
              <a:t>letter-spacing</a:t>
            </a:r>
            <a:r>
              <a:rPr lang="zh-CN" altLang="en-US" sz="2000" dirty="0"/>
              <a:t>、</a:t>
            </a:r>
            <a:r>
              <a:rPr lang="en-US" altLang="zh-CN" sz="2000" dirty="0"/>
              <a:t>visibility</a:t>
            </a:r>
            <a:r>
              <a:rPr lang="zh-CN" altLang="en-US" sz="2000" dirty="0"/>
              <a:t>。而 </a:t>
            </a:r>
            <a:r>
              <a:rPr lang="en-US" altLang="zh-CN" sz="2000" dirty="0"/>
              <a:t>display</a:t>
            </a:r>
            <a:r>
              <a:rPr lang="zh-CN" altLang="en-US" sz="2000" dirty="0"/>
              <a:t>、</a:t>
            </a:r>
            <a:r>
              <a:rPr lang="en-US" altLang="zh-CN" sz="2000" dirty="0"/>
              <a:t>margin</a:t>
            </a:r>
            <a:r>
              <a:rPr lang="zh-CN" altLang="en-US" sz="2000" dirty="0"/>
              <a:t>、</a:t>
            </a:r>
            <a:r>
              <a:rPr lang="en-US" altLang="zh-CN" sz="2000" dirty="0"/>
              <a:t>padding</a:t>
            </a:r>
            <a:r>
              <a:rPr lang="zh-CN" altLang="en-US" sz="2000" dirty="0"/>
              <a:t>、</a:t>
            </a:r>
            <a:r>
              <a:rPr lang="en-US" altLang="zh-CN" sz="2000" dirty="0"/>
              <a:t>border </a:t>
            </a:r>
            <a:r>
              <a:rPr lang="zh-CN" altLang="en-US" sz="2000" dirty="0"/>
              <a:t>等属性则不可继承。因此，在使用</a:t>
            </a:r>
            <a:r>
              <a:rPr lang="en-US" altLang="zh-CN" sz="2000" dirty="0"/>
              <a:t>CSS </a:t>
            </a:r>
            <a:r>
              <a:rPr lang="zh-CN" altLang="en-US" sz="2000" dirty="0"/>
              <a:t>样式继承时，需要注意哪些属性是可继承的，哪些属性是不可继承的。</a:t>
            </a:r>
          </a:p>
        </p:txBody>
      </p:sp>
    </p:spTree>
    <p:custDataLst>
      <p:tags r:id="rId1"/>
    </p:custDataLst>
    <p:extLst>
      <p:ext uri="{BB962C8B-B14F-4D97-AF65-F5344CB8AC3E}">
        <p14:creationId xmlns:p14="http://schemas.microsoft.com/office/powerpoint/2010/main" val="2800659240"/>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468501"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5066394"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6.3</a:t>
            </a:r>
          </a:p>
        </p:txBody>
      </p:sp>
      <p:sp>
        <p:nvSpPr>
          <p:cNvPr id="12329" name="文本框 52"/>
          <p:cNvSpPr txBox="1">
            <a:spLocks noChangeArrowheads="1"/>
          </p:cNvSpPr>
          <p:nvPr/>
        </p:nvSpPr>
        <p:spPr bwMode="auto">
          <a:xfrm>
            <a:off x="6644061" y="2765425"/>
            <a:ext cx="307648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CSS </a:t>
            </a:r>
            <a:r>
              <a:rPr lang="zh-CN" altLang="en-US" sz="5400" b="1" noProof="1">
                <a:solidFill>
                  <a:schemeClr val="bg1"/>
                </a:solidFill>
                <a:latin typeface="微软雅黑" panose="020B0503020204020204" pitchFamily="34" charset="-122"/>
              </a:rPr>
              <a:t>布局</a:t>
            </a:r>
          </a:p>
        </p:txBody>
      </p:sp>
    </p:spTree>
    <p:custDataLst>
      <p:tags r:id="rId1"/>
    </p:custDataLst>
    <p:extLst>
      <p:ext uri="{BB962C8B-B14F-4D97-AF65-F5344CB8AC3E}">
        <p14:creationId xmlns:p14="http://schemas.microsoft.com/office/powerpoint/2010/main" val="2513237138"/>
      </p:ext>
    </p:extLst>
  </p:cSld>
  <p:clrMapOvr>
    <a:masterClrMapping/>
  </p:clrMapOvr>
  <p:transition>
    <p:check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6.3.1 CSS </a:t>
            </a:r>
            <a:r>
              <a:rPr lang="zh-CN" altLang="en-US" sz="2400" b="1" noProof="1">
                <a:solidFill>
                  <a:srgbClr val="7030A0"/>
                </a:solidFill>
                <a:latin typeface="微软雅黑" panose="020B0503020204020204" pitchFamily="34" charset="-122"/>
                <a:sym typeface="+mn-ea"/>
              </a:rPr>
              <a:t>布 局 基 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框</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169604" y="2183134"/>
            <a:ext cx="9852792" cy="174079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在 </a:t>
            </a:r>
            <a:r>
              <a:rPr lang="en-US" altLang="zh-CN" sz="2000" dirty="0"/>
              <a:t>CSS </a:t>
            </a:r>
            <a:r>
              <a:rPr lang="zh-CN" altLang="en-US" sz="2000" dirty="0"/>
              <a:t>中，每个元素的内容都被封装在一个抽象的布局容器中，这个容器被定义为“框”（</a:t>
            </a:r>
            <a:r>
              <a:rPr lang="en-US" altLang="zh-CN" sz="2000" dirty="0"/>
              <a:t>box</a:t>
            </a:r>
            <a:r>
              <a:rPr lang="zh-CN" altLang="en-US" sz="2000" dirty="0"/>
              <a:t>），每个 </a:t>
            </a:r>
            <a:r>
              <a:rPr lang="en-US" altLang="zh-CN" sz="2000" dirty="0"/>
              <a:t>HTML </a:t>
            </a:r>
            <a:r>
              <a:rPr lang="zh-CN" altLang="en-US" sz="2000" dirty="0"/>
              <a:t>元素在渲染时会被浏览器赋予一个或多个 </a:t>
            </a:r>
            <a:r>
              <a:rPr lang="en-US" altLang="zh-CN" sz="2000" dirty="0"/>
              <a:t>CSS </a:t>
            </a:r>
            <a:r>
              <a:rPr lang="zh-CN" altLang="en-US" sz="2000" dirty="0"/>
              <a:t>框，这些框决定了元素如何占据空间并在页面上显示。</a:t>
            </a:r>
          </a:p>
        </p:txBody>
      </p:sp>
    </p:spTree>
    <p:custDataLst>
      <p:tags r:id="rId1"/>
    </p:custDataLst>
    <p:extLst>
      <p:ext uri="{BB962C8B-B14F-4D97-AF65-F5344CB8AC3E}">
        <p14:creationId xmlns:p14="http://schemas.microsoft.com/office/powerpoint/2010/main" val="4025265235"/>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6.3.1 CSS </a:t>
            </a:r>
            <a:r>
              <a:rPr lang="zh-CN" altLang="en-US" sz="2400" b="1" noProof="1">
                <a:solidFill>
                  <a:srgbClr val="7030A0"/>
                </a:solidFill>
                <a:latin typeface="微软雅黑" panose="020B0503020204020204" pitchFamily="34" charset="-122"/>
                <a:sym typeface="+mn-ea"/>
              </a:rPr>
              <a:t>布 局 基 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显示类型</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802516" y="1956871"/>
            <a:ext cx="10586967" cy="14222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显示类型是指元素在文档布局模型中的行为方式和格式化规则。它决定了元素是占据整行、与其他元素共享一行，还是根本不显示在页面上，以及其他更复杂的布局模式。在 </a:t>
            </a:r>
            <a:r>
              <a:rPr lang="en-US" altLang="zh-CN" dirty="0"/>
              <a:t>CSS </a:t>
            </a:r>
            <a:r>
              <a:rPr lang="zh-CN" altLang="en-US" dirty="0"/>
              <a:t>中，</a:t>
            </a:r>
            <a:r>
              <a:rPr lang="en-US" altLang="zh-CN" dirty="0"/>
              <a:t>display </a:t>
            </a:r>
            <a:r>
              <a:rPr lang="zh-CN" altLang="en-US" dirty="0"/>
              <a:t>属性被用来控制元素如何生成框以及这些框如何影响其周围内容的布局。</a:t>
            </a:r>
            <a:endParaRPr lang="en-US" altLang="zh-CN" dirty="0"/>
          </a:p>
          <a:p>
            <a:pPr marL="0" indent="457200" algn="just" eaLnBrk="1" latinLnBrk="0" hangingPunct="1">
              <a:lnSpc>
                <a:spcPct val="150000"/>
              </a:lnSpc>
              <a:spcBef>
                <a:spcPts val="0"/>
              </a:spcBef>
              <a:spcAft>
                <a:spcPts val="0"/>
              </a:spcAft>
            </a:pPr>
            <a:r>
              <a:rPr lang="zh-CN" altLang="en-US" dirty="0"/>
              <a:t>常见的 </a:t>
            </a:r>
            <a:r>
              <a:rPr lang="en-US" altLang="zh-CN" dirty="0"/>
              <a:t>display </a:t>
            </a:r>
            <a:r>
              <a:rPr lang="zh-CN" altLang="en-US" dirty="0"/>
              <a:t>属性值及其对应的显示类型如下：</a:t>
            </a:r>
          </a:p>
          <a:p>
            <a:pPr marL="0" indent="457200" algn="just" eaLnBrk="1" latinLnBrk="0" hangingPunct="1">
              <a:lnSpc>
                <a:spcPct val="150000"/>
              </a:lnSpc>
              <a:spcBef>
                <a:spcPts val="0"/>
              </a:spcBef>
              <a:spcAft>
                <a:spcPts val="0"/>
              </a:spcAft>
            </a:pPr>
            <a:r>
              <a:rPr lang="en-US" altLang="zh-CN" sz="1400" dirty="0"/>
              <a:t>&gt;	block </a:t>
            </a:r>
            <a:r>
              <a:rPr lang="zh-CN" altLang="en-US" sz="1400" dirty="0"/>
              <a:t>：块级显示类型。这种类型的元素会独占一行，高度、宽度、内边距和外边距都可以自定义，并且默认情况下从新行开始并在其后换行。</a:t>
            </a:r>
          </a:p>
          <a:p>
            <a:pPr marL="0" indent="457200" algn="just" eaLnBrk="1" latinLnBrk="0" hangingPunct="1">
              <a:lnSpc>
                <a:spcPct val="150000"/>
              </a:lnSpc>
              <a:spcBef>
                <a:spcPts val="0"/>
              </a:spcBef>
              <a:spcAft>
                <a:spcPts val="0"/>
              </a:spcAft>
            </a:pPr>
            <a:r>
              <a:rPr lang="en-US" altLang="zh-CN" sz="1400" dirty="0"/>
              <a:t>&gt;	inline </a:t>
            </a:r>
            <a:r>
              <a:rPr lang="zh-CN" altLang="en-US" sz="1400" dirty="0"/>
              <a:t>：内联显示类型。这类元素不会独占一行，而是与文本和其他内联元素并排显示，它们的高度、宽度通常由内容决定，不能直接设置固定高度和宽度。</a:t>
            </a:r>
          </a:p>
          <a:p>
            <a:pPr marL="0" indent="457200" algn="just" eaLnBrk="1" latinLnBrk="0" hangingPunct="1">
              <a:lnSpc>
                <a:spcPct val="150000"/>
              </a:lnSpc>
              <a:spcBef>
                <a:spcPts val="0"/>
              </a:spcBef>
              <a:spcAft>
                <a:spcPts val="0"/>
              </a:spcAft>
            </a:pPr>
            <a:r>
              <a:rPr lang="en-US" altLang="zh-CN" sz="1400" dirty="0"/>
              <a:t>&gt;	inline-block </a:t>
            </a:r>
            <a:r>
              <a:rPr lang="zh-CN" altLang="en-US" sz="1400" dirty="0"/>
              <a:t>：内联块级显示类型。这种元素既具有块级元素的一些特性（如可以设置宽高），又像内联元素一样可以在一行内显示多个元素，但每个元素之间不会有换行。</a:t>
            </a:r>
          </a:p>
          <a:p>
            <a:pPr marL="0" indent="457200" algn="just" eaLnBrk="1" latinLnBrk="0" hangingPunct="1">
              <a:lnSpc>
                <a:spcPct val="150000"/>
              </a:lnSpc>
              <a:spcBef>
                <a:spcPts val="0"/>
              </a:spcBef>
              <a:spcAft>
                <a:spcPts val="0"/>
              </a:spcAft>
            </a:pPr>
            <a:r>
              <a:rPr lang="en-US" altLang="zh-CN" sz="1400" dirty="0"/>
              <a:t>&gt;	none </a:t>
            </a:r>
            <a:r>
              <a:rPr lang="zh-CN" altLang="en-US" sz="1400" dirty="0"/>
              <a:t>：不显示类型。指定此值时，元素将不再产生任何框，也不会占用布局空间。</a:t>
            </a:r>
          </a:p>
          <a:p>
            <a:pPr marL="0" indent="457200" algn="just" eaLnBrk="1" latinLnBrk="0" hangingPunct="1">
              <a:lnSpc>
                <a:spcPct val="150000"/>
              </a:lnSpc>
              <a:spcBef>
                <a:spcPts val="0"/>
              </a:spcBef>
              <a:spcAft>
                <a:spcPts val="0"/>
              </a:spcAft>
            </a:pPr>
            <a:r>
              <a:rPr lang="en-US" altLang="zh-CN" sz="1400" dirty="0"/>
              <a:t>&gt;	flex </a:t>
            </a:r>
            <a:r>
              <a:rPr lang="zh-CN" altLang="en-US" sz="1400" dirty="0"/>
              <a:t>：弹性盒模型显示类型。创建一个弹性容器，其子元素可以按照弹性布局规则进行调整，包括方向、对齐、顺序等。</a:t>
            </a:r>
          </a:p>
          <a:p>
            <a:pPr marL="0" indent="457200" algn="just" eaLnBrk="1" latinLnBrk="0" hangingPunct="1">
              <a:lnSpc>
                <a:spcPct val="150000"/>
              </a:lnSpc>
              <a:spcBef>
                <a:spcPts val="0"/>
              </a:spcBef>
              <a:spcAft>
                <a:spcPts val="0"/>
              </a:spcAft>
            </a:pPr>
            <a:r>
              <a:rPr lang="en-US" altLang="zh-CN" sz="1400" dirty="0"/>
              <a:t>&gt;	grid </a:t>
            </a:r>
            <a:r>
              <a:rPr lang="zh-CN" altLang="en-US" sz="1400" dirty="0"/>
              <a:t>：网格布局显示类型。用于创建二维网格布局系统，子元素可基于行和列灵活定位。</a:t>
            </a:r>
          </a:p>
          <a:p>
            <a:pPr marL="0" indent="457200" algn="just" eaLnBrk="1" latinLnBrk="0" hangingPunct="1">
              <a:lnSpc>
                <a:spcPct val="150000"/>
              </a:lnSpc>
              <a:spcBef>
                <a:spcPts val="0"/>
              </a:spcBef>
              <a:spcAft>
                <a:spcPts val="0"/>
              </a:spcAft>
            </a:pPr>
            <a:endParaRPr lang="zh-CN" altLang="en-US" dirty="0"/>
          </a:p>
        </p:txBody>
      </p:sp>
    </p:spTree>
    <p:custDataLst>
      <p:tags r:id="rId1"/>
    </p:custDataLst>
    <p:extLst>
      <p:ext uri="{BB962C8B-B14F-4D97-AF65-F5344CB8AC3E}">
        <p14:creationId xmlns:p14="http://schemas.microsoft.com/office/powerpoint/2010/main" val="3738781999"/>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6.3.1 CSS </a:t>
            </a:r>
            <a:r>
              <a:rPr lang="zh-CN" altLang="en-US" sz="2400" b="1" noProof="1">
                <a:solidFill>
                  <a:srgbClr val="7030A0"/>
                </a:solidFill>
                <a:latin typeface="微软雅黑" panose="020B0503020204020204" pitchFamily="34" charset="-122"/>
                <a:sym typeface="+mn-ea"/>
              </a:rPr>
              <a:t>布 局 基 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块级框和内联框</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480457" y="1962270"/>
            <a:ext cx="9596761" cy="99939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在 </a:t>
            </a:r>
            <a:r>
              <a:rPr lang="en-US" altLang="zh-CN" dirty="0"/>
              <a:t>HTML </a:t>
            </a:r>
            <a:r>
              <a:rPr lang="zh-CN" altLang="en-US" dirty="0"/>
              <a:t>中，元素根据它们默认的显示行为被分为块级元素和内联元素。</a:t>
            </a:r>
            <a:endParaRPr lang="en-US" altLang="zh-CN" dirty="0"/>
          </a:p>
          <a:p>
            <a:pPr marL="0" indent="457200" algn="just" eaLnBrk="1" latinLnBrk="0" hangingPunct="1">
              <a:lnSpc>
                <a:spcPct val="150000"/>
              </a:lnSpc>
              <a:spcBef>
                <a:spcPts val="0"/>
              </a:spcBef>
              <a:spcAft>
                <a:spcPts val="0"/>
              </a:spcAft>
            </a:pPr>
            <a:r>
              <a:rPr lang="zh-CN" altLang="en-US" dirty="0"/>
              <a:t>其中，块级元素生成的框被称为块级框，内联元素生成的框则被称为内联框。</a:t>
            </a:r>
          </a:p>
        </p:txBody>
      </p:sp>
      <p:sp>
        <p:nvSpPr>
          <p:cNvPr id="7" name="文本框 6">
            <a:extLst>
              <a:ext uri="{FF2B5EF4-FFF2-40B4-BE49-F238E27FC236}">
                <a16:creationId xmlns:a16="http://schemas.microsoft.com/office/drawing/2014/main" id="{1D183CAE-2D40-751B-6BDB-9BF83F7FF878}"/>
              </a:ext>
            </a:extLst>
          </p:cNvPr>
          <p:cNvSpPr txBox="1"/>
          <p:nvPr/>
        </p:nvSpPr>
        <p:spPr>
          <a:xfrm>
            <a:off x="447126" y="3240185"/>
            <a:ext cx="11297748" cy="284558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b="1" dirty="0">
                <a:solidFill>
                  <a:srgbClr val="DFA000"/>
                </a:solidFill>
              </a:rPr>
              <a:t>块级框</a:t>
            </a:r>
            <a:r>
              <a:rPr lang="zh-CN" altLang="en-US" dirty="0"/>
              <a:t>的主要特点如下：</a:t>
            </a:r>
          </a:p>
          <a:p>
            <a:pPr marL="0" indent="457200" algn="just" eaLnBrk="1" latinLnBrk="0" hangingPunct="1">
              <a:lnSpc>
                <a:spcPct val="150000"/>
              </a:lnSpc>
              <a:spcBef>
                <a:spcPts val="0"/>
              </a:spcBef>
              <a:spcAft>
                <a:spcPts val="0"/>
              </a:spcAft>
            </a:pPr>
            <a:r>
              <a:rPr lang="en-US" altLang="zh-CN" sz="1400" dirty="0"/>
              <a:t>&gt;	</a:t>
            </a:r>
            <a:r>
              <a:rPr lang="zh-CN" altLang="en-US" sz="1400" dirty="0"/>
              <a:t>新行开始：块级元素在页面上总是从新的一行开始，并且在其后面的内容也会换行。</a:t>
            </a:r>
          </a:p>
          <a:p>
            <a:pPr marL="0" indent="457200" algn="just" eaLnBrk="1" latinLnBrk="0" hangingPunct="1">
              <a:lnSpc>
                <a:spcPct val="150000"/>
              </a:lnSpc>
              <a:spcBef>
                <a:spcPts val="0"/>
              </a:spcBef>
              <a:spcAft>
                <a:spcPts val="0"/>
              </a:spcAft>
            </a:pPr>
            <a:r>
              <a:rPr lang="en-US" altLang="zh-CN" sz="1400" dirty="0"/>
              <a:t>&gt;	</a:t>
            </a:r>
            <a:r>
              <a:rPr lang="zh-CN" altLang="en-US" sz="1400" dirty="0"/>
              <a:t>宽度与高度：块级元素可以设置固定的宽度和高度，也可以自动填充其父容器的可用宽度（如果不设定宽度的话，默认为 </a:t>
            </a:r>
            <a:r>
              <a:rPr lang="en-US" altLang="zh-CN" sz="1400" dirty="0"/>
              <a:t>100%</a:t>
            </a:r>
            <a:r>
              <a:rPr lang="zh-CN" altLang="en-US" sz="1400" dirty="0"/>
              <a:t>）。</a:t>
            </a:r>
          </a:p>
          <a:p>
            <a:pPr marL="0" indent="457200" algn="just" eaLnBrk="1" latinLnBrk="0" hangingPunct="1">
              <a:lnSpc>
                <a:spcPct val="150000"/>
              </a:lnSpc>
              <a:spcBef>
                <a:spcPts val="0"/>
              </a:spcBef>
              <a:spcAft>
                <a:spcPts val="0"/>
              </a:spcAft>
            </a:pPr>
            <a:r>
              <a:rPr lang="en-US" altLang="zh-CN" sz="1400" dirty="0"/>
              <a:t>&gt;	</a:t>
            </a:r>
            <a:r>
              <a:rPr lang="zh-CN" altLang="en-US" sz="1400" dirty="0"/>
              <a:t>内边距与外边距：块级元素允许设置顶部、底部、左侧和右侧的所有内边距和外边距，这些间距会影响元素与其他内容的空间间隔。</a:t>
            </a:r>
          </a:p>
          <a:p>
            <a:pPr marL="0" indent="457200" algn="just" eaLnBrk="1" latinLnBrk="0" hangingPunct="1">
              <a:lnSpc>
                <a:spcPct val="150000"/>
              </a:lnSpc>
              <a:spcBef>
                <a:spcPts val="0"/>
              </a:spcBef>
              <a:spcAft>
                <a:spcPts val="0"/>
              </a:spcAft>
            </a:pPr>
            <a:r>
              <a:rPr lang="en-US" altLang="zh-CN" sz="1400" dirty="0"/>
              <a:t>&gt;	</a:t>
            </a:r>
            <a:r>
              <a:rPr lang="zh-CN" altLang="en-US" sz="1400" dirty="0"/>
              <a:t>容纳其他内容：块级元素可以包含其他块级元素以及内联或内联块级元素。</a:t>
            </a:r>
          </a:p>
          <a:p>
            <a:pPr marL="0" indent="457200" algn="just" eaLnBrk="1" latinLnBrk="0" hangingPunct="1">
              <a:lnSpc>
                <a:spcPct val="150000"/>
              </a:lnSpc>
              <a:spcBef>
                <a:spcPts val="0"/>
              </a:spcBef>
              <a:spcAft>
                <a:spcPts val="0"/>
              </a:spcAft>
            </a:pPr>
            <a:r>
              <a:rPr lang="en-US" altLang="zh-CN" sz="1400" dirty="0"/>
              <a:t>&gt;	</a:t>
            </a:r>
            <a:r>
              <a:rPr lang="zh-CN" altLang="en-US" sz="1400" dirty="0"/>
              <a:t>垂直对齐方式：默认情况下，块级元素会根据常规文档流进行垂直堆叠排列。</a:t>
            </a:r>
          </a:p>
          <a:p>
            <a:pPr marL="0" indent="457200" algn="just" eaLnBrk="1" latinLnBrk="0" hangingPunct="1">
              <a:lnSpc>
                <a:spcPct val="150000"/>
              </a:lnSpc>
              <a:spcBef>
                <a:spcPts val="0"/>
              </a:spcBef>
              <a:spcAft>
                <a:spcPts val="0"/>
              </a:spcAft>
            </a:pPr>
            <a:r>
              <a:rPr lang="en-US" altLang="zh-CN" sz="1400" dirty="0"/>
              <a:t>&gt;	</a:t>
            </a:r>
            <a:r>
              <a:rPr lang="zh-CN" altLang="en-US" sz="1400" dirty="0"/>
              <a:t>默认尺寸：如果没有明确指定尺寸，块级元素通常会尽可能扩展以填满其所在容器的整个宽度，而高度则由其内容决定。</a:t>
            </a:r>
          </a:p>
          <a:p>
            <a:pPr marL="0" indent="457200" algn="just" eaLnBrk="1" latinLnBrk="0" hangingPunct="1">
              <a:lnSpc>
                <a:spcPct val="150000"/>
              </a:lnSpc>
              <a:spcBef>
                <a:spcPts val="0"/>
              </a:spcBef>
              <a:spcAft>
                <a:spcPts val="0"/>
              </a:spcAft>
            </a:pPr>
            <a:r>
              <a:rPr lang="en-US" altLang="zh-CN" sz="1400" dirty="0"/>
              <a:t>&gt;	</a:t>
            </a:r>
            <a:r>
              <a:rPr lang="zh-CN" altLang="en-US" sz="1400" dirty="0"/>
              <a:t>样式控制：可以通过 </a:t>
            </a:r>
            <a:r>
              <a:rPr lang="en-US" altLang="zh-CN" sz="1400" dirty="0"/>
              <a:t>CSS </a:t>
            </a:r>
            <a:r>
              <a:rPr lang="zh-CN" altLang="en-US" sz="1400" dirty="0"/>
              <a:t>对块级元素进行更复杂的布局控制，如浮动、定位、显示模式转换等。</a:t>
            </a:r>
          </a:p>
        </p:txBody>
      </p:sp>
    </p:spTree>
    <p:custDataLst>
      <p:tags r:id="rId1"/>
    </p:custDataLst>
    <p:extLst>
      <p:ext uri="{BB962C8B-B14F-4D97-AF65-F5344CB8AC3E}">
        <p14:creationId xmlns:p14="http://schemas.microsoft.com/office/powerpoint/2010/main" val="1667110137"/>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6.3.1 CSS </a:t>
            </a:r>
            <a:r>
              <a:rPr lang="zh-CN" altLang="en-US" sz="2400" b="1" noProof="1">
                <a:solidFill>
                  <a:srgbClr val="7030A0"/>
                </a:solidFill>
                <a:latin typeface="微软雅黑" panose="020B0503020204020204" pitchFamily="34" charset="-122"/>
                <a:sym typeface="+mn-ea"/>
              </a:rPr>
              <a:t>布 局 基 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块级框和内联框</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480457" y="1962270"/>
            <a:ext cx="9596761" cy="99939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在 </a:t>
            </a:r>
            <a:r>
              <a:rPr lang="en-US" altLang="zh-CN" dirty="0"/>
              <a:t>HTML </a:t>
            </a:r>
            <a:r>
              <a:rPr lang="zh-CN" altLang="en-US" dirty="0"/>
              <a:t>中，元素根据它们默认的显示行为被分为块级元素和内联元素。</a:t>
            </a:r>
            <a:endParaRPr lang="en-US" altLang="zh-CN" dirty="0"/>
          </a:p>
          <a:p>
            <a:pPr marL="0" indent="457200" algn="just" eaLnBrk="1" latinLnBrk="0" hangingPunct="1">
              <a:lnSpc>
                <a:spcPct val="150000"/>
              </a:lnSpc>
              <a:spcBef>
                <a:spcPts val="0"/>
              </a:spcBef>
              <a:spcAft>
                <a:spcPts val="0"/>
              </a:spcAft>
            </a:pPr>
            <a:r>
              <a:rPr lang="zh-CN" altLang="en-US" dirty="0"/>
              <a:t>其中，块级元素生成的框被称为块级框，内联元素生成的框则被称为内联框。</a:t>
            </a:r>
          </a:p>
        </p:txBody>
      </p:sp>
      <p:sp>
        <p:nvSpPr>
          <p:cNvPr id="7" name="文本框 6">
            <a:extLst>
              <a:ext uri="{FF2B5EF4-FFF2-40B4-BE49-F238E27FC236}">
                <a16:creationId xmlns:a16="http://schemas.microsoft.com/office/drawing/2014/main" id="{1D183CAE-2D40-751B-6BDB-9BF83F7FF878}"/>
              </a:ext>
            </a:extLst>
          </p:cNvPr>
          <p:cNvSpPr txBox="1"/>
          <p:nvPr/>
        </p:nvSpPr>
        <p:spPr>
          <a:xfrm>
            <a:off x="447126" y="2961663"/>
            <a:ext cx="11297748" cy="376616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b="1" dirty="0">
                <a:solidFill>
                  <a:srgbClr val="DFA000"/>
                </a:solidFill>
              </a:rPr>
              <a:t>内联框</a:t>
            </a:r>
            <a:r>
              <a:rPr lang="zh-CN" altLang="en-US" dirty="0"/>
              <a:t>的主要特点如下：</a:t>
            </a:r>
          </a:p>
          <a:p>
            <a:pPr marL="0" indent="457200" algn="just" eaLnBrk="1" latinLnBrk="0" hangingPunct="1">
              <a:lnSpc>
                <a:spcPct val="150000"/>
              </a:lnSpc>
              <a:spcBef>
                <a:spcPts val="0"/>
              </a:spcBef>
              <a:spcAft>
                <a:spcPts val="0"/>
              </a:spcAft>
            </a:pPr>
            <a:r>
              <a:rPr lang="en-US" altLang="zh-CN" sz="1400" dirty="0"/>
              <a:t>&gt;	</a:t>
            </a:r>
            <a:r>
              <a:rPr lang="zh-CN" altLang="en-US" sz="1400" dirty="0"/>
              <a:t>水平排列：内联元素在文档流中是水平排列的，它们不会从新的一行开始，而是与相邻的内联元素在同一行上连续显示。</a:t>
            </a:r>
          </a:p>
          <a:p>
            <a:pPr marL="0" indent="457200" algn="just" eaLnBrk="1" latinLnBrk="0" hangingPunct="1">
              <a:lnSpc>
                <a:spcPct val="150000"/>
              </a:lnSpc>
              <a:spcBef>
                <a:spcPts val="0"/>
              </a:spcBef>
              <a:spcAft>
                <a:spcPts val="0"/>
              </a:spcAft>
            </a:pPr>
            <a:r>
              <a:rPr lang="en-US" altLang="zh-CN" sz="1400" dirty="0"/>
              <a:t>&gt;	</a:t>
            </a:r>
            <a:r>
              <a:rPr lang="zh-CN" altLang="en-US" sz="1400" dirty="0"/>
              <a:t>宽度与高度：内联元素的宽度和高度通常由内容决定，并且不能直接设置固定的宽度和高度（可以间接通过内边距、外边距或者 </a:t>
            </a:r>
            <a:r>
              <a:rPr lang="en-US" altLang="zh-CN" sz="1400" dirty="0"/>
              <a:t>max-width</a:t>
            </a:r>
            <a:r>
              <a:rPr lang="zh-CN" altLang="en-US" sz="1400" dirty="0"/>
              <a:t>、</a:t>
            </a:r>
            <a:r>
              <a:rPr lang="en-US" altLang="zh-CN" sz="1400" dirty="0"/>
              <a:t>min-width </a:t>
            </a:r>
            <a:r>
              <a:rPr lang="zh-CN" altLang="en-US" sz="1400" dirty="0"/>
              <a:t>等属性影响其尺寸）。</a:t>
            </a:r>
          </a:p>
          <a:p>
            <a:pPr marL="0" indent="457200" algn="just" eaLnBrk="1" latinLnBrk="0" hangingPunct="1">
              <a:lnSpc>
                <a:spcPct val="150000"/>
              </a:lnSpc>
              <a:spcBef>
                <a:spcPts val="0"/>
              </a:spcBef>
              <a:spcAft>
                <a:spcPts val="0"/>
              </a:spcAft>
            </a:pPr>
            <a:r>
              <a:rPr lang="en-US" altLang="zh-CN" sz="1400" dirty="0"/>
              <a:t>&gt;	</a:t>
            </a:r>
            <a:r>
              <a:rPr lang="zh-CN" altLang="en-US" sz="1400" dirty="0"/>
              <a:t>内边距与外边距：内联元素可以设置左右内边距和外边距，但垂直方向上的内边距和外边距在常规文档流中默认不会产生换行效果，除非使用了特定</a:t>
            </a:r>
            <a:r>
              <a:rPr lang="en-US" altLang="zh-CN" sz="1400" dirty="0"/>
              <a:t>CSS </a:t>
            </a:r>
            <a:r>
              <a:rPr lang="zh-CN" altLang="en-US" sz="1400" dirty="0"/>
              <a:t>样式， 如 </a:t>
            </a:r>
            <a:r>
              <a:rPr lang="en-US" altLang="zh-CN" sz="1400" dirty="0"/>
              <a:t>display</a:t>
            </a:r>
            <a:r>
              <a:rPr lang="zh-CN" altLang="en-US" sz="1400" dirty="0"/>
              <a:t>：</a:t>
            </a:r>
            <a:r>
              <a:rPr lang="en-US" altLang="zh-CN" sz="1400" dirty="0"/>
              <a:t>inline-block </a:t>
            </a:r>
            <a:r>
              <a:rPr lang="zh-CN" altLang="en-US" sz="1400" dirty="0"/>
              <a:t>或 </a:t>
            </a:r>
            <a:r>
              <a:rPr lang="en-US" altLang="zh-CN" sz="1400" dirty="0"/>
              <a:t>vertical-align </a:t>
            </a:r>
            <a:r>
              <a:rPr lang="zh-CN" altLang="en-US" sz="1400" dirty="0"/>
              <a:t>属性。</a:t>
            </a:r>
          </a:p>
          <a:p>
            <a:pPr marL="0" indent="457200" algn="just" eaLnBrk="1" latinLnBrk="0" hangingPunct="1">
              <a:lnSpc>
                <a:spcPct val="150000"/>
              </a:lnSpc>
              <a:spcBef>
                <a:spcPts val="0"/>
              </a:spcBef>
              <a:spcAft>
                <a:spcPts val="0"/>
              </a:spcAft>
            </a:pPr>
            <a:r>
              <a:rPr lang="en-US" altLang="zh-CN" sz="1400" dirty="0"/>
              <a:t>&gt;	</a:t>
            </a:r>
            <a:r>
              <a:rPr lang="zh-CN" altLang="en-US" sz="1400" dirty="0"/>
              <a:t>容纳内容限制：内联元素一般只能容纳文本或者其他内联级的内容，不能包含块级元素。不过，通过将内联元素转换为 </a:t>
            </a:r>
            <a:r>
              <a:rPr lang="en-US" altLang="zh-CN" sz="1400" dirty="0"/>
              <a:t>inline-block </a:t>
            </a:r>
            <a:r>
              <a:rPr lang="zh-CN" altLang="en-US" sz="1400" dirty="0"/>
              <a:t>可以使其像块级元素一样包含其他块级或内联元素。</a:t>
            </a:r>
          </a:p>
          <a:p>
            <a:pPr marL="0" indent="457200" algn="just" eaLnBrk="1" latinLnBrk="0" hangingPunct="1">
              <a:lnSpc>
                <a:spcPct val="150000"/>
              </a:lnSpc>
              <a:spcBef>
                <a:spcPts val="0"/>
              </a:spcBef>
              <a:spcAft>
                <a:spcPts val="0"/>
              </a:spcAft>
            </a:pPr>
            <a:r>
              <a:rPr lang="en-US" altLang="zh-CN" sz="1400" dirty="0"/>
              <a:t>&gt;	</a:t>
            </a:r>
            <a:r>
              <a:rPr lang="zh-CN" altLang="en-US" sz="1400" dirty="0"/>
              <a:t>对齐方式：内联元素可以通过 </a:t>
            </a:r>
            <a:r>
              <a:rPr lang="en-US" altLang="zh-CN" sz="1400" dirty="0"/>
              <a:t>vertical-align </a:t>
            </a:r>
            <a:r>
              <a:rPr lang="zh-CN" altLang="en-US" sz="1400" dirty="0"/>
              <a:t>属性控制其在当前行框中的垂直对齐方式。</a:t>
            </a:r>
          </a:p>
          <a:p>
            <a:pPr marL="0" indent="457200" algn="just" eaLnBrk="1" latinLnBrk="0" hangingPunct="1">
              <a:lnSpc>
                <a:spcPct val="150000"/>
              </a:lnSpc>
              <a:spcBef>
                <a:spcPts val="0"/>
              </a:spcBef>
              <a:spcAft>
                <a:spcPts val="0"/>
              </a:spcAft>
            </a:pPr>
            <a:r>
              <a:rPr lang="en-US" altLang="zh-CN" sz="1400" dirty="0"/>
              <a:t>&gt;	</a:t>
            </a:r>
            <a:r>
              <a:rPr lang="zh-CN" altLang="en-US" sz="1400" dirty="0"/>
              <a:t>行框中的位置：每个内联框都在一个行框内，行框的高度是由它内部最高的内联元素或 </a:t>
            </a:r>
            <a:r>
              <a:rPr lang="en-US" altLang="zh-CN" sz="1400" dirty="0"/>
              <a:t>line-height </a:t>
            </a:r>
            <a:r>
              <a:rPr lang="zh-CN" altLang="en-US" sz="1400" dirty="0"/>
              <a:t>属性决定的。</a:t>
            </a:r>
          </a:p>
          <a:p>
            <a:pPr marL="0" indent="457200" algn="just" eaLnBrk="1" latinLnBrk="0" hangingPunct="1">
              <a:lnSpc>
                <a:spcPct val="150000"/>
              </a:lnSpc>
              <a:spcBef>
                <a:spcPts val="0"/>
              </a:spcBef>
              <a:spcAft>
                <a:spcPts val="0"/>
              </a:spcAft>
            </a:pPr>
            <a:r>
              <a:rPr lang="en-US" altLang="zh-CN" sz="1400" dirty="0"/>
              <a:t>&gt;	</a:t>
            </a:r>
            <a:r>
              <a:rPr lang="zh-CN" altLang="en-US" sz="1400" dirty="0"/>
              <a:t>不折行：内联元素默认情况下会在一行内尽可能地填充空间，直到容器边界或遇到强制换行符时才会换行。</a:t>
            </a:r>
          </a:p>
        </p:txBody>
      </p:sp>
    </p:spTree>
    <p:custDataLst>
      <p:tags r:id="rId1"/>
    </p:custDataLst>
    <p:extLst>
      <p:ext uri="{BB962C8B-B14F-4D97-AF65-F5344CB8AC3E}">
        <p14:creationId xmlns:p14="http://schemas.microsoft.com/office/powerpoint/2010/main" val="4148606650"/>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6.3.2 </a:t>
            </a:r>
            <a:r>
              <a:rPr lang="zh-CN" altLang="en-US" sz="2400" b="1" noProof="1">
                <a:solidFill>
                  <a:srgbClr val="7030A0"/>
                </a:solidFill>
                <a:latin typeface="微软雅黑" panose="020B0503020204020204" pitchFamily="34" charset="-122"/>
                <a:sym typeface="+mn-ea"/>
              </a:rPr>
              <a:t>盒 子 模 型</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标准盒子模型的结构</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480457" y="1962270"/>
            <a:ext cx="9596761" cy="49795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标准盒子模型主要有内容区域、内边距、边框、外边距四个组成部分。</a:t>
            </a:r>
          </a:p>
        </p:txBody>
      </p:sp>
      <p:pic>
        <p:nvPicPr>
          <p:cNvPr id="9" name="图片 8">
            <a:extLst>
              <a:ext uri="{FF2B5EF4-FFF2-40B4-BE49-F238E27FC236}">
                <a16:creationId xmlns:a16="http://schemas.microsoft.com/office/drawing/2014/main" id="{EEEB6561-8B1B-FA2E-AA29-93BFC431C8A3}"/>
              </a:ext>
            </a:extLst>
          </p:cNvPr>
          <p:cNvPicPr>
            <a:picLocks noChangeAspect="1"/>
          </p:cNvPicPr>
          <p:nvPr/>
        </p:nvPicPr>
        <p:blipFill>
          <a:blip r:embed="rId4"/>
          <a:stretch>
            <a:fillRect/>
          </a:stretch>
        </p:blipFill>
        <p:spPr>
          <a:xfrm>
            <a:off x="6810104" y="3041124"/>
            <a:ext cx="5190308" cy="2860875"/>
          </a:xfrm>
          <a:prstGeom prst="rect">
            <a:avLst/>
          </a:prstGeom>
        </p:spPr>
      </p:pic>
      <p:sp>
        <p:nvSpPr>
          <p:cNvPr id="10" name="文本框 9">
            <a:extLst>
              <a:ext uri="{FF2B5EF4-FFF2-40B4-BE49-F238E27FC236}">
                <a16:creationId xmlns:a16="http://schemas.microsoft.com/office/drawing/2014/main" id="{380EF7D4-BAEE-FE1B-ADAB-A814ACDDEC1A}"/>
              </a:ext>
            </a:extLst>
          </p:cNvPr>
          <p:cNvSpPr txBox="1"/>
          <p:nvPr/>
        </p:nvSpPr>
        <p:spPr>
          <a:xfrm>
            <a:off x="191588" y="2658030"/>
            <a:ext cx="6261463" cy="3627064"/>
          </a:xfrm>
          <a:prstGeom prst="rect">
            <a:avLst/>
          </a:prstGeom>
          <a:noFill/>
        </p:spPr>
        <p:txBody>
          <a:bodyPr wrap="square" rtlCol="0">
            <a:noAutofit/>
          </a:bodyPr>
          <a:lstStyle/>
          <a:p>
            <a:pPr indent="457200" algn="just">
              <a:lnSpc>
                <a:spcPct val="150000"/>
              </a:lnSpc>
              <a:spcBef>
                <a:spcPts val="0"/>
              </a:spcBef>
              <a:spcAft>
                <a:spcPts val="0"/>
              </a:spcAft>
            </a:pPr>
            <a:r>
              <a:rPr lang="zh-CN" altLang="en-US" sz="1600" dirty="0"/>
              <a:t>内容区域（</a:t>
            </a:r>
            <a:r>
              <a:rPr lang="en-US" altLang="zh-CN" sz="1600" dirty="0"/>
              <a:t>content</a:t>
            </a:r>
            <a:r>
              <a:rPr lang="zh-CN" altLang="en-US" sz="1600" dirty="0"/>
              <a:t>）：内容区域是指元素本身的实际内容，可以是文本、图片或任何其他可呈现的内容。</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 width </a:t>
            </a:r>
            <a:r>
              <a:rPr lang="zh-CN" altLang="en-US" sz="1600" dirty="0">
                <a:solidFill>
                  <a:srgbClr val="DFA000"/>
                </a:solidFill>
                <a:latin typeface="Calibri" panose="020F0502020204030204" pitchFamily="34" charset="0"/>
                <a:cs typeface="Calibri" panose="020F0502020204030204" pitchFamily="34" charset="0"/>
              </a:rPr>
              <a:t>和 </a:t>
            </a:r>
            <a:r>
              <a:rPr lang="en-US" altLang="zh-CN" sz="1600" dirty="0">
                <a:solidFill>
                  <a:srgbClr val="DFA000"/>
                </a:solidFill>
                <a:latin typeface="Calibri" panose="020F0502020204030204" pitchFamily="34" charset="0"/>
                <a:cs typeface="Calibri" panose="020F0502020204030204" pitchFamily="34" charset="0"/>
              </a:rPr>
              <a:t>height </a:t>
            </a:r>
            <a:r>
              <a:rPr lang="zh-CN" altLang="en-US" sz="1600" dirty="0">
                <a:solidFill>
                  <a:srgbClr val="DFA000"/>
                </a:solidFill>
                <a:latin typeface="Calibri" panose="020F0502020204030204" pitchFamily="34" charset="0"/>
                <a:cs typeface="Calibri" panose="020F0502020204030204" pitchFamily="34" charset="0"/>
              </a:rPr>
              <a:t>属性）</a:t>
            </a:r>
            <a:endParaRPr lang="en-US" altLang="zh-CN" sz="1600" dirty="0">
              <a:solidFill>
                <a:srgbClr val="DFA000"/>
              </a:solidFill>
              <a:latin typeface="Calibri" panose="020F0502020204030204" pitchFamily="34" charset="0"/>
              <a:cs typeface="Calibri" panose="020F0502020204030204" pitchFamily="34" charset="0"/>
            </a:endParaRPr>
          </a:p>
          <a:p>
            <a:pPr indent="457200" algn="just">
              <a:lnSpc>
                <a:spcPct val="150000"/>
              </a:lnSpc>
              <a:spcBef>
                <a:spcPts val="0"/>
              </a:spcBef>
              <a:spcAft>
                <a:spcPts val="0"/>
              </a:spcAft>
            </a:pPr>
            <a:r>
              <a:rPr lang="zh-CN" altLang="en-US" sz="1600" dirty="0"/>
              <a:t>内边距（</a:t>
            </a:r>
            <a:r>
              <a:rPr lang="en-US" altLang="zh-CN" sz="1600" dirty="0"/>
              <a:t>padding</a:t>
            </a:r>
            <a:r>
              <a:rPr lang="zh-CN" altLang="en-US" sz="1600" dirty="0"/>
              <a:t>）：内边距位于内容区域和边框之间，它提供了额外的空间来分隔内容与边框。</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 padding-top</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padding-right</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padding-bottom </a:t>
            </a:r>
            <a:r>
              <a:rPr lang="zh-CN" altLang="en-US" sz="1600" dirty="0">
                <a:solidFill>
                  <a:srgbClr val="DFA000"/>
                </a:solidFill>
                <a:latin typeface="Calibri" panose="020F0502020204030204" pitchFamily="34" charset="0"/>
                <a:cs typeface="Calibri" panose="020F0502020204030204" pitchFamily="34" charset="0"/>
              </a:rPr>
              <a:t>和 </a:t>
            </a:r>
            <a:r>
              <a:rPr lang="en-US" altLang="zh-CN" sz="1600" dirty="0">
                <a:solidFill>
                  <a:srgbClr val="DFA000"/>
                </a:solidFill>
                <a:latin typeface="Calibri" panose="020F0502020204030204" pitchFamily="34" charset="0"/>
                <a:cs typeface="Calibri" panose="020F0502020204030204" pitchFamily="34" charset="0"/>
              </a:rPr>
              <a:t>padding-left </a:t>
            </a:r>
            <a:r>
              <a:rPr lang="zh-CN" altLang="en-US" sz="1600" dirty="0">
                <a:solidFill>
                  <a:srgbClr val="DFA000"/>
                </a:solidFill>
                <a:latin typeface="Calibri" panose="020F0502020204030204" pitchFamily="34" charset="0"/>
                <a:cs typeface="Calibri" panose="020F0502020204030204" pitchFamily="34" charset="0"/>
              </a:rPr>
              <a:t>属性）</a:t>
            </a:r>
            <a:endParaRPr lang="en-US" altLang="zh-CN" sz="1600" dirty="0">
              <a:solidFill>
                <a:srgbClr val="DFA000"/>
              </a:solidFill>
              <a:latin typeface="Calibri" panose="020F0502020204030204" pitchFamily="34" charset="0"/>
              <a:cs typeface="Calibri" panose="020F0502020204030204" pitchFamily="34" charset="0"/>
            </a:endParaRPr>
          </a:p>
          <a:p>
            <a:pPr indent="457200" algn="just">
              <a:lnSpc>
                <a:spcPct val="150000"/>
              </a:lnSpc>
              <a:spcBef>
                <a:spcPts val="0"/>
              </a:spcBef>
              <a:spcAft>
                <a:spcPts val="0"/>
              </a:spcAft>
            </a:pPr>
            <a:r>
              <a:rPr lang="zh-CN" altLang="en-US" sz="1600" dirty="0"/>
              <a:t>边框（</a:t>
            </a:r>
            <a:r>
              <a:rPr lang="en-US" altLang="zh-CN" sz="1600" dirty="0"/>
              <a:t>border</a:t>
            </a:r>
            <a:r>
              <a:rPr lang="zh-CN" altLang="en-US" sz="1600" dirty="0"/>
              <a:t>）：边框包裹在内边距外部，用于给元素添加可视化的界限。</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border-width</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border-style </a:t>
            </a:r>
            <a:r>
              <a:rPr lang="zh-CN" altLang="en-US" sz="1600" dirty="0">
                <a:solidFill>
                  <a:srgbClr val="DFA000"/>
                </a:solidFill>
                <a:latin typeface="Calibri" panose="020F0502020204030204" pitchFamily="34" charset="0"/>
                <a:cs typeface="Calibri" panose="020F0502020204030204" pitchFamily="34" charset="0"/>
              </a:rPr>
              <a:t>和 </a:t>
            </a:r>
            <a:r>
              <a:rPr lang="en-US" altLang="zh-CN" sz="1600" dirty="0">
                <a:solidFill>
                  <a:srgbClr val="DFA000"/>
                </a:solidFill>
                <a:latin typeface="Calibri" panose="020F0502020204030204" pitchFamily="34" charset="0"/>
                <a:cs typeface="Calibri" panose="020F0502020204030204" pitchFamily="34" charset="0"/>
              </a:rPr>
              <a:t>border-color</a:t>
            </a:r>
            <a:r>
              <a:rPr lang="zh-CN" altLang="en-US" sz="1600" dirty="0">
                <a:solidFill>
                  <a:srgbClr val="DFA000"/>
                </a:solidFill>
                <a:latin typeface="Calibri" panose="020F0502020204030204" pitchFamily="34" charset="0"/>
                <a:cs typeface="Calibri" panose="020F0502020204030204" pitchFamily="34" charset="0"/>
              </a:rPr>
              <a:t>属性</a:t>
            </a:r>
            <a:r>
              <a:rPr lang="en-US" altLang="zh-CN" sz="1600" dirty="0">
                <a:solidFill>
                  <a:srgbClr val="DFA000"/>
                </a:solidFill>
                <a:latin typeface="Calibri" panose="020F0502020204030204" pitchFamily="34" charset="0"/>
                <a:cs typeface="Calibri" panose="020F0502020204030204" pitchFamily="34" charset="0"/>
              </a:rPr>
              <a:t> </a:t>
            </a:r>
            <a:r>
              <a:rPr lang="zh-CN" altLang="en-US" sz="1600" dirty="0">
                <a:solidFill>
                  <a:srgbClr val="DFA000"/>
                </a:solidFill>
                <a:latin typeface="Calibri" panose="020F0502020204030204" pitchFamily="34" charset="0"/>
                <a:cs typeface="Calibri" panose="020F0502020204030204" pitchFamily="34" charset="0"/>
              </a:rPr>
              <a:t>）</a:t>
            </a:r>
            <a:endParaRPr lang="en-US" altLang="zh-CN" sz="1600" dirty="0">
              <a:solidFill>
                <a:srgbClr val="DFA000"/>
              </a:solidFill>
              <a:latin typeface="Calibri" panose="020F0502020204030204" pitchFamily="34" charset="0"/>
              <a:cs typeface="Calibri" panose="020F0502020204030204" pitchFamily="34" charset="0"/>
            </a:endParaRPr>
          </a:p>
          <a:p>
            <a:pPr marL="0" indent="457200" algn="just" eaLnBrk="1" latinLnBrk="0" hangingPunct="1">
              <a:lnSpc>
                <a:spcPct val="150000"/>
              </a:lnSpc>
              <a:spcBef>
                <a:spcPts val="0"/>
              </a:spcBef>
              <a:spcAft>
                <a:spcPts val="0"/>
              </a:spcAft>
            </a:pPr>
            <a:r>
              <a:rPr lang="zh-CN" altLang="en-US" sz="1600" dirty="0"/>
              <a:t>外边距（</a:t>
            </a:r>
            <a:r>
              <a:rPr lang="en-US" altLang="zh-CN" sz="1600" dirty="0"/>
              <a:t>margin</a:t>
            </a:r>
            <a:r>
              <a:rPr lang="zh-CN" altLang="en-US" sz="1600" dirty="0"/>
              <a:t>）：外边距位于边框之外，它是元素和其他元素之间的空白区域。</a:t>
            </a:r>
            <a:r>
              <a:rPr lang="zh-CN" altLang="en-US"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margin-top</a:t>
            </a:r>
            <a:r>
              <a:rPr lang="zh-CN" altLang="zh-CN"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margin-right</a:t>
            </a:r>
            <a:r>
              <a:rPr lang="zh-CN" altLang="zh-CN" sz="1600" dirty="0">
                <a:solidFill>
                  <a:srgbClr val="DFA000"/>
                </a:solidFill>
                <a:latin typeface="Calibri" panose="020F0502020204030204" pitchFamily="34" charset="0"/>
                <a:cs typeface="Calibri" panose="020F0502020204030204" pitchFamily="34" charset="0"/>
              </a:rPr>
              <a:t>、</a:t>
            </a:r>
            <a:r>
              <a:rPr lang="en-US" altLang="zh-CN" sz="1600" dirty="0">
                <a:solidFill>
                  <a:srgbClr val="DFA000"/>
                </a:solidFill>
                <a:latin typeface="Calibri" panose="020F0502020204030204" pitchFamily="34" charset="0"/>
                <a:cs typeface="Calibri" panose="020F0502020204030204" pitchFamily="34" charset="0"/>
              </a:rPr>
              <a:t>margin-bottom </a:t>
            </a:r>
            <a:r>
              <a:rPr lang="zh-CN" altLang="zh-CN" sz="1600" dirty="0">
                <a:solidFill>
                  <a:srgbClr val="DFA000"/>
                </a:solidFill>
                <a:latin typeface="Calibri" panose="020F0502020204030204" pitchFamily="34" charset="0"/>
                <a:cs typeface="Calibri" panose="020F0502020204030204" pitchFamily="34" charset="0"/>
              </a:rPr>
              <a:t>和 </a:t>
            </a:r>
            <a:r>
              <a:rPr lang="en-US" altLang="zh-CN" sz="1600" dirty="0">
                <a:solidFill>
                  <a:srgbClr val="DFA000"/>
                </a:solidFill>
                <a:latin typeface="Calibri" panose="020F0502020204030204" pitchFamily="34" charset="0"/>
                <a:cs typeface="Calibri" panose="020F0502020204030204" pitchFamily="34" charset="0"/>
              </a:rPr>
              <a:t>margin-left</a:t>
            </a:r>
            <a:r>
              <a:rPr lang="zh-CN" altLang="en-US" sz="1600" dirty="0">
                <a:solidFill>
                  <a:srgbClr val="DFA000"/>
                </a:solidFill>
                <a:latin typeface="Calibri" panose="020F0502020204030204" pitchFamily="34" charset="0"/>
                <a:cs typeface="Calibri" panose="020F0502020204030204" pitchFamily="34" charset="0"/>
              </a:rPr>
              <a:t>属性</a:t>
            </a:r>
            <a:r>
              <a:rPr lang="en-US" altLang="zh-CN" sz="1600" dirty="0">
                <a:solidFill>
                  <a:srgbClr val="DFA000"/>
                </a:solidFill>
                <a:latin typeface="Calibri" panose="020F0502020204030204" pitchFamily="34" charset="0"/>
                <a:cs typeface="Calibri" panose="020F0502020204030204" pitchFamily="34" charset="0"/>
              </a:rPr>
              <a:t> </a:t>
            </a:r>
            <a:r>
              <a:rPr lang="zh-CN" altLang="en-US" sz="1600" dirty="0">
                <a:solidFill>
                  <a:srgbClr val="DFA000"/>
                </a:solidFill>
                <a:latin typeface="Calibri" panose="020F0502020204030204" pitchFamily="34" charset="0"/>
                <a:cs typeface="Calibri" panose="020F0502020204030204" pitchFamily="34" charset="0"/>
              </a:rPr>
              <a:t>）</a:t>
            </a:r>
          </a:p>
        </p:txBody>
      </p:sp>
    </p:spTree>
    <p:custDataLst>
      <p:tags r:id="rId1"/>
    </p:custDataLst>
    <p:extLst>
      <p:ext uri="{BB962C8B-B14F-4D97-AF65-F5344CB8AC3E}">
        <p14:creationId xmlns:p14="http://schemas.microsoft.com/office/powerpoint/2010/main" val="2520697072"/>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6.3.2 </a:t>
            </a:r>
            <a:r>
              <a:rPr lang="zh-CN" altLang="en-US" sz="2400" b="1" noProof="1">
                <a:solidFill>
                  <a:srgbClr val="7030A0"/>
                </a:solidFill>
                <a:latin typeface="微软雅黑" panose="020B0503020204020204" pitchFamily="34" charset="-122"/>
                <a:sym typeface="+mn-ea"/>
              </a:rPr>
              <a:t>盒 子 模 型</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元素布局和尺寸计算</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088529" y="2130510"/>
            <a:ext cx="9596761" cy="49795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标准盒子模型计算公式：</a:t>
            </a:r>
          </a:p>
        </p:txBody>
      </p:sp>
      <p:sp>
        <p:nvSpPr>
          <p:cNvPr id="7" name="文本框 6">
            <a:extLst>
              <a:ext uri="{FF2B5EF4-FFF2-40B4-BE49-F238E27FC236}">
                <a16:creationId xmlns:a16="http://schemas.microsoft.com/office/drawing/2014/main" id="{050B7593-45C8-44DF-2E00-54496BCFC2B2}"/>
              </a:ext>
            </a:extLst>
          </p:cNvPr>
          <p:cNvSpPr txBox="1"/>
          <p:nvPr/>
        </p:nvSpPr>
        <p:spPr>
          <a:xfrm>
            <a:off x="1088529" y="2811209"/>
            <a:ext cx="9596761" cy="160402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solidFill>
                  <a:srgbClr val="7030A0"/>
                </a:solidFill>
              </a:rPr>
              <a:t>   总宽度 </a:t>
            </a:r>
            <a:endParaRPr lang="en-US" altLang="zh-CN" sz="2000" dirty="0">
              <a:solidFill>
                <a:srgbClr val="7030A0"/>
              </a:solidFill>
            </a:endParaRPr>
          </a:p>
          <a:p>
            <a:pPr marL="0" indent="457200" algn="just" eaLnBrk="1" latinLnBrk="0" hangingPunct="1">
              <a:lnSpc>
                <a:spcPct val="150000"/>
              </a:lnSpc>
              <a:spcBef>
                <a:spcPts val="0"/>
              </a:spcBef>
              <a:spcAft>
                <a:spcPts val="0"/>
              </a:spcAft>
            </a:pPr>
            <a:r>
              <a:rPr lang="en-US" altLang="zh-CN" sz="2000" dirty="0">
                <a:solidFill>
                  <a:srgbClr val="7030A0"/>
                </a:solidFill>
              </a:rPr>
              <a:t>= </a:t>
            </a:r>
            <a:r>
              <a:rPr lang="zh-CN" altLang="en-US" sz="2000" dirty="0">
                <a:solidFill>
                  <a:srgbClr val="7030A0"/>
                </a:solidFill>
              </a:rPr>
              <a:t>内容区域宽度 </a:t>
            </a:r>
            <a:r>
              <a:rPr lang="en-US" altLang="zh-CN" sz="2000" dirty="0">
                <a:solidFill>
                  <a:srgbClr val="7030A0"/>
                </a:solidFill>
              </a:rPr>
              <a:t>+ </a:t>
            </a:r>
            <a:r>
              <a:rPr lang="zh-CN" altLang="en-US" sz="2000" dirty="0">
                <a:solidFill>
                  <a:srgbClr val="7030A0"/>
                </a:solidFill>
              </a:rPr>
              <a:t>左内边距 </a:t>
            </a:r>
            <a:r>
              <a:rPr lang="en-US" altLang="zh-CN" sz="2000" dirty="0">
                <a:solidFill>
                  <a:srgbClr val="7030A0"/>
                </a:solidFill>
              </a:rPr>
              <a:t>+ </a:t>
            </a:r>
            <a:r>
              <a:rPr lang="zh-CN" altLang="en-US" sz="2000" dirty="0">
                <a:solidFill>
                  <a:srgbClr val="7030A0"/>
                </a:solidFill>
              </a:rPr>
              <a:t>右内边距 </a:t>
            </a:r>
            <a:r>
              <a:rPr lang="en-US" altLang="zh-CN" sz="2000" dirty="0">
                <a:solidFill>
                  <a:srgbClr val="7030A0"/>
                </a:solidFill>
              </a:rPr>
              <a:t>+ </a:t>
            </a:r>
            <a:r>
              <a:rPr lang="zh-CN" altLang="en-US" sz="2000" dirty="0">
                <a:solidFill>
                  <a:srgbClr val="7030A0"/>
                </a:solidFill>
              </a:rPr>
              <a:t>左边框宽度 </a:t>
            </a:r>
            <a:r>
              <a:rPr lang="en-US" altLang="zh-CN" sz="2000" dirty="0">
                <a:solidFill>
                  <a:srgbClr val="7030A0"/>
                </a:solidFill>
              </a:rPr>
              <a:t>+ </a:t>
            </a:r>
            <a:r>
              <a:rPr lang="zh-CN" altLang="en-US" sz="2000" dirty="0">
                <a:solidFill>
                  <a:srgbClr val="7030A0"/>
                </a:solidFill>
              </a:rPr>
              <a:t>右边框宽度总高度 </a:t>
            </a:r>
            <a:endParaRPr lang="en-US" altLang="zh-CN" sz="2000" dirty="0">
              <a:solidFill>
                <a:srgbClr val="7030A0"/>
              </a:solidFill>
            </a:endParaRPr>
          </a:p>
          <a:p>
            <a:pPr marL="0" indent="457200" algn="just" eaLnBrk="1" latinLnBrk="0" hangingPunct="1">
              <a:lnSpc>
                <a:spcPct val="150000"/>
              </a:lnSpc>
              <a:spcBef>
                <a:spcPts val="0"/>
              </a:spcBef>
              <a:spcAft>
                <a:spcPts val="0"/>
              </a:spcAft>
            </a:pPr>
            <a:r>
              <a:rPr lang="en-US" altLang="zh-CN" sz="2000" dirty="0">
                <a:solidFill>
                  <a:srgbClr val="7030A0"/>
                </a:solidFill>
              </a:rPr>
              <a:t>= </a:t>
            </a:r>
            <a:r>
              <a:rPr lang="zh-CN" altLang="en-US" sz="2000" dirty="0">
                <a:solidFill>
                  <a:srgbClr val="7030A0"/>
                </a:solidFill>
              </a:rPr>
              <a:t>内容区域高度 </a:t>
            </a:r>
            <a:r>
              <a:rPr lang="en-US" altLang="zh-CN" sz="2000" dirty="0">
                <a:solidFill>
                  <a:srgbClr val="7030A0"/>
                </a:solidFill>
              </a:rPr>
              <a:t>+ </a:t>
            </a:r>
            <a:r>
              <a:rPr lang="zh-CN" altLang="en-US" sz="2000" dirty="0">
                <a:solidFill>
                  <a:srgbClr val="7030A0"/>
                </a:solidFill>
              </a:rPr>
              <a:t>上内边距 </a:t>
            </a:r>
            <a:r>
              <a:rPr lang="en-US" altLang="zh-CN" sz="2000" dirty="0">
                <a:solidFill>
                  <a:srgbClr val="7030A0"/>
                </a:solidFill>
              </a:rPr>
              <a:t>+ </a:t>
            </a:r>
            <a:r>
              <a:rPr lang="zh-CN" altLang="en-US" sz="2000" dirty="0">
                <a:solidFill>
                  <a:srgbClr val="7030A0"/>
                </a:solidFill>
              </a:rPr>
              <a:t>下内边距 </a:t>
            </a:r>
            <a:r>
              <a:rPr lang="en-US" altLang="zh-CN" sz="2000" dirty="0">
                <a:solidFill>
                  <a:srgbClr val="7030A0"/>
                </a:solidFill>
              </a:rPr>
              <a:t>+ </a:t>
            </a:r>
            <a:r>
              <a:rPr lang="zh-CN" altLang="en-US" sz="2000" dirty="0">
                <a:solidFill>
                  <a:srgbClr val="7030A0"/>
                </a:solidFill>
              </a:rPr>
              <a:t>上边框宽度 </a:t>
            </a:r>
            <a:r>
              <a:rPr lang="en-US" altLang="zh-CN" sz="2000" dirty="0">
                <a:solidFill>
                  <a:srgbClr val="7030A0"/>
                </a:solidFill>
              </a:rPr>
              <a:t>+ </a:t>
            </a:r>
            <a:r>
              <a:rPr lang="zh-CN" altLang="en-US" sz="2000" dirty="0">
                <a:solidFill>
                  <a:srgbClr val="7030A0"/>
                </a:solidFill>
              </a:rPr>
              <a:t>下边框宽度</a:t>
            </a:r>
          </a:p>
        </p:txBody>
      </p:sp>
      <p:sp>
        <p:nvSpPr>
          <p:cNvPr id="13" name="文本框 12">
            <a:extLst>
              <a:ext uri="{FF2B5EF4-FFF2-40B4-BE49-F238E27FC236}">
                <a16:creationId xmlns:a16="http://schemas.microsoft.com/office/drawing/2014/main" id="{D3F57907-6C37-A35D-B225-EB28DDBF5F4A}"/>
              </a:ext>
            </a:extLst>
          </p:cNvPr>
          <p:cNvSpPr txBox="1"/>
          <p:nvPr/>
        </p:nvSpPr>
        <p:spPr>
          <a:xfrm>
            <a:off x="1088529" y="4313587"/>
            <a:ext cx="9596761" cy="49795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IE</a:t>
            </a:r>
            <a:r>
              <a:rPr lang="zh-CN" altLang="en-US" sz="2000" dirty="0"/>
              <a:t>盒子模型计算公式：</a:t>
            </a:r>
          </a:p>
        </p:txBody>
      </p:sp>
      <p:sp>
        <p:nvSpPr>
          <p:cNvPr id="14" name="文本框 13">
            <a:extLst>
              <a:ext uri="{FF2B5EF4-FFF2-40B4-BE49-F238E27FC236}">
                <a16:creationId xmlns:a16="http://schemas.microsoft.com/office/drawing/2014/main" id="{63B3D095-60FB-F631-C8F2-4F661EDEB179}"/>
              </a:ext>
            </a:extLst>
          </p:cNvPr>
          <p:cNvSpPr txBox="1"/>
          <p:nvPr/>
        </p:nvSpPr>
        <p:spPr>
          <a:xfrm>
            <a:off x="1088529" y="4994286"/>
            <a:ext cx="9814602" cy="160402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solidFill>
                  <a:srgbClr val="7030A0"/>
                </a:solidFill>
              </a:rPr>
              <a:t>   总宽度 </a:t>
            </a:r>
            <a:endParaRPr lang="en-US" altLang="zh-CN" sz="2000" dirty="0">
              <a:solidFill>
                <a:srgbClr val="7030A0"/>
              </a:solidFill>
            </a:endParaRPr>
          </a:p>
          <a:p>
            <a:pPr marL="0" indent="457200" algn="just" eaLnBrk="1" latinLnBrk="0" hangingPunct="1">
              <a:lnSpc>
                <a:spcPct val="150000"/>
              </a:lnSpc>
              <a:spcBef>
                <a:spcPts val="0"/>
              </a:spcBef>
              <a:spcAft>
                <a:spcPts val="0"/>
              </a:spcAft>
            </a:pPr>
            <a:r>
              <a:rPr lang="en-US" altLang="zh-CN" sz="2000" dirty="0">
                <a:solidFill>
                  <a:srgbClr val="7030A0"/>
                </a:solidFill>
              </a:rPr>
              <a:t>= width </a:t>
            </a:r>
            <a:r>
              <a:rPr lang="zh-CN" altLang="en-US" sz="2000" dirty="0">
                <a:solidFill>
                  <a:srgbClr val="7030A0"/>
                </a:solidFill>
              </a:rPr>
              <a:t>属性指定的宽度（已包含内边距和边框） 总高度 </a:t>
            </a:r>
            <a:r>
              <a:rPr lang="en-US" altLang="zh-CN" sz="2000" dirty="0">
                <a:solidFill>
                  <a:srgbClr val="7030A0"/>
                </a:solidFill>
              </a:rPr>
              <a:t>= height </a:t>
            </a:r>
            <a:r>
              <a:rPr lang="zh-CN" altLang="en-US" sz="2000" dirty="0">
                <a:solidFill>
                  <a:srgbClr val="7030A0"/>
                </a:solidFill>
              </a:rPr>
              <a:t>属性指定的高度（已包含内边距和边框）</a:t>
            </a:r>
          </a:p>
        </p:txBody>
      </p:sp>
    </p:spTree>
    <p:custDataLst>
      <p:tags r:id="rId1"/>
    </p:custDataLst>
    <p:extLst>
      <p:ext uri="{BB962C8B-B14F-4D97-AF65-F5344CB8AC3E}">
        <p14:creationId xmlns:p14="http://schemas.microsoft.com/office/powerpoint/2010/main" val="1820826012"/>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6.3.2 </a:t>
            </a:r>
            <a:r>
              <a:rPr lang="zh-CN" altLang="en-US" sz="2400" b="1" noProof="1">
                <a:solidFill>
                  <a:srgbClr val="7030A0"/>
                </a:solidFill>
                <a:latin typeface="微软雅黑" panose="020B0503020204020204" pitchFamily="34" charset="-122"/>
                <a:sym typeface="+mn-ea"/>
              </a:rPr>
              <a:t>盒 子 模 型</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元素布局和尺寸计算</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1088529" y="2130510"/>
            <a:ext cx="9596761" cy="49795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选择计算公式的代码：</a:t>
            </a:r>
          </a:p>
        </p:txBody>
      </p:sp>
      <p:pic>
        <p:nvPicPr>
          <p:cNvPr id="10" name="图片 9">
            <a:extLst>
              <a:ext uri="{FF2B5EF4-FFF2-40B4-BE49-F238E27FC236}">
                <a16:creationId xmlns:a16="http://schemas.microsoft.com/office/drawing/2014/main" id="{2C84CF99-7319-78DF-45CB-2FCFF63700E3}"/>
              </a:ext>
            </a:extLst>
          </p:cNvPr>
          <p:cNvPicPr>
            <a:picLocks noChangeAspect="1"/>
          </p:cNvPicPr>
          <p:nvPr/>
        </p:nvPicPr>
        <p:blipFill>
          <a:blip r:embed="rId4"/>
          <a:stretch>
            <a:fillRect/>
          </a:stretch>
        </p:blipFill>
        <p:spPr>
          <a:xfrm>
            <a:off x="3963421" y="2994510"/>
            <a:ext cx="4265158" cy="3249415"/>
          </a:xfrm>
          <a:prstGeom prst="rect">
            <a:avLst/>
          </a:prstGeom>
        </p:spPr>
      </p:pic>
    </p:spTree>
    <p:custDataLst>
      <p:tags r:id="rId1"/>
    </p:custDataLst>
    <p:extLst>
      <p:ext uri="{BB962C8B-B14F-4D97-AF65-F5344CB8AC3E}">
        <p14:creationId xmlns:p14="http://schemas.microsoft.com/office/powerpoint/2010/main" val="3861266899"/>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6.3.2 </a:t>
            </a:r>
            <a:r>
              <a:rPr lang="zh-CN" altLang="en-US" sz="2400" b="1" noProof="1">
                <a:solidFill>
                  <a:srgbClr val="7030A0"/>
                </a:solidFill>
                <a:latin typeface="微软雅黑" panose="020B0503020204020204" pitchFamily="34" charset="-122"/>
                <a:sym typeface="+mn-ea"/>
              </a:rPr>
              <a:t>盒 子 模 型</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盒子模型的实际应用及布局影响</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B88D2D97-5088-7488-5313-9E922C13EE05}"/>
              </a:ext>
            </a:extLst>
          </p:cNvPr>
          <p:cNvGraphicFramePr/>
          <p:nvPr>
            <p:extLst>
              <p:ext uri="{D42A27DB-BD31-4B8C-83A1-F6EECF244321}">
                <p14:modId xmlns:p14="http://schemas.microsoft.com/office/powerpoint/2010/main" val="537621312"/>
              </p:ext>
            </p:extLst>
          </p:nvPr>
        </p:nvGraphicFramePr>
        <p:xfrm>
          <a:off x="1510982" y="2215884"/>
          <a:ext cx="9170036" cy="41413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035954686"/>
      </p:ext>
    </p:extLst>
  </p:cSld>
  <p:clrMapOvr>
    <a:masterClrMapping/>
  </p:clrMapOvr>
  <p:transition>
    <p:strips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594745" y="1933217"/>
            <a:ext cx="9002509" cy="32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lnSpc>
                <a:spcPct val="150000"/>
              </a:lnSpc>
              <a:spcBef>
                <a:spcPts val="1800"/>
              </a:spcBef>
              <a:spcAft>
                <a:spcPts val="1800"/>
              </a:spcAft>
            </a:pPr>
            <a:r>
              <a:rPr lang="zh-CN" altLang="en-US" sz="2000" noProof="1"/>
              <a:t>	理解 </a:t>
            </a:r>
            <a:r>
              <a:rPr lang="en-US" altLang="zh-CN" sz="2000" noProof="1"/>
              <a:t>CSS </a:t>
            </a:r>
            <a:r>
              <a:rPr lang="zh-CN" altLang="en-US" sz="2000" noProof="1"/>
              <a:t>的概念和基本语法，掌握各种 </a:t>
            </a:r>
            <a:r>
              <a:rPr lang="en-US" altLang="zh-CN" sz="2000" noProof="1"/>
              <a:t>CSS </a:t>
            </a:r>
            <a:r>
              <a:rPr lang="zh-CN" altLang="en-US" sz="2000" noProof="1"/>
              <a:t>选择器及其优先级，理解样式声明与继承的原理。</a:t>
            </a:r>
          </a:p>
          <a:p>
            <a:pPr marL="0" indent="-457200" algn="just" eaLnBrk="1" latinLnBrk="0" hangingPunct="1">
              <a:lnSpc>
                <a:spcPct val="150000"/>
              </a:lnSpc>
              <a:spcBef>
                <a:spcPts val="1800"/>
              </a:spcBef>
              <a:spcAft>
                <a:spcPts val="1800"/>
              </a:spcAft>
            </a:pPr>
            <a:r>
              <a:rPr lang="zh-CN" altLang="en-US" sz="2000" noProof="1"/>
              <a:t>	了解 </a:t>
            </a:r>
            <a:r>
              <a:rPr lang="en-US" altLang="zh-CN" sz="2000" noProof="1"/>
              <a:t>CSS </a:t>
            </a:r>
            <a:r>
              <a:rPr lang="zh-CN" altLang="en-US" sz="2000" noProof="1"/>
              <a:t>布局的基础知识，理解盒子模型的概念，掌握 </a:t>
            </a:r>
            <a:r>
              <a:rPr lang="en-US" altLang="zh-CN" sz="2000" noProof="1"/>
              <a:t>CSS</a:t>
            </a:r>
            <a:r>
              <a:rPr lang="zh-CN" altLang="en-US" sz="2000" noProof="1"/>
              <a:t>和响应式设计方法。</a:t>
            </a:r>
          </a:p>
          <a:p>
            <a:pPr marL="0" indent="-457200" algn="just" eaLnBrk="1" latinLnBrk="0" hangingPunct="1">
              <a:lnSpc>
                <a:spcPct val="150000"/>
              </a:lnSpc>
              <a:spcBef>
                <a:spcPts val="1800"/>
              </a:spcBef>
              <a:spcAft>
                <a:spcPts val="1800"/>
              </a:spcAft>
            </a:pPr>
            <a:r>
              <a:rPr lang="zh-CN" altLang="en-US" sz="2000" noProof="1"/>
              <a:t>	能够针对背景、边框、字体、文本及多媒体元素进行样式设计与美化。</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标准流布局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792027" y="2162568"/>
            <a:ext cx="9649095" cy="402051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标准流布局是 </a:t>
            </a:r>
            <a:r>
              <a:rPr lang="en-US" altLang="zh-CN" dirty="0"/>
              <a:t>CSS </a:t>
            </a:r>
            <a:r>
              <a:rPr lang="zh-CN" altLang="en-US" dirty="0"/>
              <a:t>中最基本的布局方式，它决定了元素在文档流中的排列顺序和位置。在标准流中，块级元素（如 </a:t>
            </a:r>
            <a:r>
              <a:rPr lang="en-US" altLang="zh-CN" dirty="0"/>
              <a:t>&lt;div&gt;</a:t>
            </a:r>
            <a:r>
              <a:rPr lang="zh-CN" altLang="en-US" dirty="0"/>
              <a:t>、</a:t>
            </a:r>
            <a:r>
              <a:rPr lang="en-US" altLang="zh-CN" dirty="0"/>
              <a:t>&lt;p&gt; </a:t>
            </a:r>
            <a:r>
              <a:rPr lang="zh-CN" altLang="en-US" dirty="0"/>
              <a:t>等）默认从上到下堆叠，并且占据整个浏览器宽度；内联元素（如 </a:t>
            </a:r>
            <a:r>
              <a:rPr lang="en-US" altLang="zh-CN" dirty="0"/>
              <a:t>&lt;span&gt;</a:t>
            </a:r>
            <a:r>
              <a:rPr lang="zh-CN" altLang="en-US" dirty="0"/>
              <a:t>、</a:t>
            </a:r>
            <a:r>
              <a:rPr lang="en-US" altLang="zh-CN" dirty="0"/>
              <a:t>&lt;a&gt; </a:t>
            </a:r>
            <a:r>
              <a:rPr lang="zh-CN" altLang="en-US" dirty="0"/>
              <a:t>等）则在同一行内从左到右排列，直到一行排满后换行。</a:t>
            </a:r>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dirty="0"/>
              <a:t>&gt;	</a:t>
            </a:r>
            <a:r>
              <a:rPr lang="zh-CN" altLang="en-US" dirty="0"/>
              <a:t>块级元素：每个元素独占一行，宽度由内容决定或者通过设置 </a:t>
            </a:r>
            <a:r>
              <a:rPr lang="en-US" altLang="zh-CN" dirty="0"/>
              <a:t>width </a:t>
            </a:r>
            <a:r>
              <a:rPr lang="zh-CN" altLang="en-US" dirty="0"/>
              <a:t>属性指定， 高度由内容决定或通过 </a:t>
            </a:r>
            <a:r>
              <a:rPr lang="en-US" altLang="zh-CN" dirty="0"/>
              <a:t>height </a:t>
            </a:r>
            <a:r>
              <a:rPr lang="zh-CN" altLang="en-US" dirty="0"/>
              <a:t>属性指定。</a:t>
            </a:r>
          </a:p>
          <a:p>
            <a:pPr marL="0" indent="457200" algn="just" eaLnBrk="1" latinLnBrk="0" hangingPunct="1">
              <a:lnSpc>
                <a:spcPct val="150000"/>
              </a:lnSpc>
              <a:spcBef>
                <a:spcPts val="0"/>
              </a:spcBef>
              <a:spcAft>
                <a:spcPts val="0"/>
              </a:spcAft>
            </a:pPr>
            <a:r>
              <a:rPr lang="en-US" altLang="zh-CN" dirty="0"/>
              <a:t>&gt;	</a:t>
            </a:r>
            <a:r>
              <a:rPr lang="zh-CN" altLang="en-US" dirty="0"/>
              <a:t>内联元素：多个元素可以在同一行显示，宽度和高度由内容决定。</a:t>
            </a:r>
          </a:p>
        </p:txBody>
      </p:sp>
    </p:spTree>
    <p:custDataLst>
      <p:tags r:id="rId1"/>
    </p:custDataLst>
    <p:extLst>
      <p:ext uri="{BB962C8B-B14F-4D97-AF65-F5344CB8AC3E}">
        <p14:creationId xmlns:p14="http://schemas.microsoft.com/office/powerpoint/2010/main" val="1045337808"/>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标准流布局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9" name="图片 8">
            <a:extLst>
              <a:ext uri="{FF2B5EF4-FFF2-40B4-BE49-F238E27FC236}">
                <a16:creationId xmlns:a16="http://schemas.microsoft.com/office/drawing/2014/main" id="{14AC798C-721E-4B5F-5C6C-34933FC7E6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1920" y="3140638"/>
            <a:ext cx="4259171" cy="2099211"/>
          </a:xfrm>
          <a:prstGeom prst="rect">
            <a:avLst/>
          </a:prstGeom>
        </p:spPr>
      </p:pic>
      <p:grpSp>
        <p:nvGrpSpPr>
          <p:cNvPr id="16" name="组合 15">
            <a:extLst>
              <a:ext uri="{FF2B5EF4-FFF2-40B4-BE49-F238E27FC236}">
                <a16:creationId xmlns:a16="http://schemas.microsoft.com/office/drawing/2014/main" id="{B3CB73A7-E33D-2F6B-6688-56FD93CFF624}"/>
              </a:ext>
            </a:extLst>
          </p:cNvPr>
          <p:cNvGrpSpPr/>
          <p:nvPr/>
        </p:nvGrpSpPr>
        <p:grpSpPr>
          <a:xfrm>
            <a:off x="978251" y="2005545"/>
            <a:ext cx="5346033" cy="4639095"/>
            <a:chOff x="877886" y="1183735"/>
            <a:chExt cx="5035234" cy="4369395"/>
          </a:xfrm>
        </p:grpSpPr>
        <p:pic>
          <p:nvPicPr>
            <p:cNvPr id="8" name="图片 7">
              <a:extLst>
                <a:ext uri="{FF2B5EF4-FFF2-40B4-BE49-F238E27FC236}">
                  <a16:creationId xmlns:a16="http://schemas.microsoft.com/office/drawing/2014/main" id="{D402EB6D-670D-A11F-6BA4-03086DE7B5AB}"/>
                </a:ext>
              </a:extLst>
            </p:cNvPr>
            <p:cNvPicPr>
              <a:picLocks noChangeAspect="1"/>
            </p:cNvPicPr>
            <p:nvPr/>
          </p:nvPicPr>
          <p:blipFill>
            <a:blip r:embed="rId5"/>
            <a:srcRect l="3195" r="1854" b="39848"/>
            <a:stretch/>
          </p:blipFill>
          <p:spPr>
            <a:xfrm>
              <a:off x="877888" y="1183735"/>
              <a:ext cx="5035232" cy="3779825"/>
            </a:xfrm>
            <a:prstGeom prst="rect">
              <a:avLst/>
            </a:prstGeom>
          </p:spPr>
        </p:pic>
        <p:pic>
          <p:nvPicPr>
            <p:cNvPr id="15" name="图片 14">
              <a:extLst>
                <a:ext uri="{FF2B5EF4-FFF2-40B4-BE49-F238E27FC236}">
                  <a16:creationId xmlns:a16="http://schemas.microsoft.com/office/drawing/2014/main" id="{19523EB4-DC7A-03FF-C0AA-450C7CCD3E92}"/>
                </a:ext>
              </a:extLst>
            </p:cNvPr>
            <p:cNvPicPr>
              <a:picLocks noChangeAspect="1"/>
            </p:cNvPicPr>
            <p:nvPr/>
          </p:nvPicPr>
          <p:blipFill>
            <a:blip r:embed="rId6"/>
            <a:srcRect l="2173" r="1170"/>
            <a:stretch/>
          </p:blipFill>
          <p:spPr>
            <a:xfrm>
              <a:off x="877886" y="4940462"/>
              <a:ext cx="5035233" cy="612668"/>
            </a:xfrm>
            <a:prstGeom prst="rect">
              <a:avLst/>
            </a:prstGeom>
          </p:spPr>
        </p:pic>
      </p:grpSp>
    </p:spTree>
    <p:custDataLst>
      <p:tags r:id="rId1"/>
    </p:custDataLst>
    <p:extLst>
      <p:ext uri="{BB962C8B-B14F-4D97-AF65-F5344CB8AC3E}">
        <p14:creationId xmlns:p14="http://schemas.microsoft.com/office/powerpoint/2010/main" val="1131828877"/>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浮动布局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1083764" y="2162567"/>
            <a:ext cx="9065621" cy="402051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浮动布局是通过</a:t>
            </a:r>
            <a:r>
              <a:rPr lang="en-US" altLang="zh-CN" dirty="0"/>
              <a:t>CSS </a:t>
            </a:r>
            <a:r>
              <a:rPr lang="zh-CN" altLang="en-US" dirty="0"/>
              <a:t>的 </a:t>
            </a:r>
            <a:r>
              <a:rPr lang="en-US" altLang="zh-CN" dirty="0"/>
              <a:t>float </a:t>
            </a:r>
            <a:r>
              <a:rPr lang="zh-CN" altLang="en-US" dirty="0"/>
              <a:t>属性实现的，它可以使元素脱离正常文档流，漂浮到其父容器的左侧或右侧。这种技术常用于创建多列布局，但可能会导致其他非浮动元素的行为变得复杂。</a:t>
            </a:r>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dirty="0"/>
              <a:t>&gt;	</a:t>
            </a:r>
            <a:r>
              <a:rPr lang="zh-CN" altLang="en-US" dirty="0"/>
              <a:t>使用</a:t>
            </a:r>
            <a:r>
              <a:rPr lang="en-US" altLang="zh-CN" dirty="0"/>
              <a:t>float: left; </a:t>
            </a:r>
            <a:r>
              <a:rPr lang="zh-CN" altLang="en-US" dirty="0"/>
              <a:t>或 </a:t>
            </a:r>
            <a:r>
              <a:rPr lang="en-US" altLang="zh-CN" dirty="0"/>
              <a:t>float: right; </a:t>
            </a:r>
            <a:r>
              <a:rPr lang="zh-CN" altLang="en-US" dirty="0"/>
              <a:t>可使元素向左或向右浮动，后面的元素会围绕浮动元素流动。</a:t>
            </a:r>
          </a:p>
          <a:p>
            <a:pPr marL="0" indent="457200" algn="just" eaLnBrk="1" latinLnBrk="0" hangingPunct="1">
              <a:lnSpc>
                <a:spcPct val="150000"/>
              </a:lnSpc>
              <a:spcBef>
                <a:spcPts val="0"/>
              </a:spcBef>
              <a:spcAft>
                <a:spcPts val="0"/>
              </a:spcAft>
            </a:pPr>
            <a:r>
              <a:rPr lang="en-US" altLang="zh-CN" dirty="0"/>
              <a:t>&gt;	</a:t>
            </a:r>
            <a:r>
              <a:rPr lang="zh-CN" altLang="en-US" dirty="0"/>
              <a:t>清除浮动是为了处理浮动带来的布局问题。例如，使用 </a:t>
            </a:r>
            <a:r>
              <a:rPr lang="en-US" altLang="zh-CN" dirty="0"/>
              <a:t>clear: both; </a:t>
            </a:r>
            <a:r>
              <a:rPr lang="zh-CN" altLang="en-US" dirty="0"/>
              <a:t>可防止元素出现在已浮动元素的旁边。</a:t>
            </a:r>
          </a:p>
        </p:txBody>
      </p:sp>
    </p:spTree>
    <p:custDataLst>
      <p:tags r:id="rId1"/>
    </p:custDataLst>
    <p:extLst>
      <p:ext uri="{BB962C8B-B14F-4D97-AF65-F5344CB8AC3E}">
        <p14:creationId xmlns:p14="http://schemas.microsoft.com/office/powerpoint/2010/main" val="3445502952"/>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浮动布局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8" name="图片 7">
            <a:extLst>
              <a:ext uri="{FF2B5EF4-FFF2-40B4-BE49-F238E27FC236}">
                <a16:creationId xmlns:a16="http://schemas.microsoft.com/office/drawing/2014/main" id="{6CDC13ED-2113-AB25-71C4-2EB1432CF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9846" y="2723599"/>
            <a:ext cx="4361245" cy="2149520"/>
          </a:xfrm>
          <a:prstGeom prst="rect">
            <a:avLst/>
          </a:prstGeom>
        </p:spPr>
      </p:pic>
      <p:grpSp>
        <p:nvGrpSpPr>
          <p:cNvPr id="12" name="组合 11">
            <a:extLst>
              <a:ext uri="{FF2B5EF4-FFF2-40B4-BE49-F238E27FC236}">
                <a16:creationId xmlns:a16="http://schemas.microsoft.com/office/drawing/2014/main" id="{163BE4C8-1AC3-2C7A-DCBF-6187FE0C4DBA}"/>
              </a:ext>
            </a:extLst>
          </p:cNvPr>
          <p:cNvGrpSpPr/>
          <p:nvPr/>
        </p:nvGrpSpPr>
        <p:grpSpPr>
          <a:xfrm>
            <a:off x="1460183" y="1998453"/>
            <a:ext cx="5672703" cy="4763746"/>
            <a:chOff x="379766" y="1880671"/>
            <a:chExt cx="4070315" cy="3418114"/>
          </a:xfrm>
        </p:grpSpPr>
        <p:pic>
          <p:nvPicPr>
            <p:cNvPr id="9" name="图片 8">
              <a:extLst>
                <a:ext uri="{FF2B5EF4-FFF2-40B4-BE49-F238E27FC236}">
                  <a16:creationId xmlns:a16="http://schemas.microsoft.com/office/drawing/2014/main" id="{9C756162-00D1-7FB3-55D9-5654B05B3BDE}"/>
                </a:ext>
              </a:extLst>
            </p:cNvPr>
            <p:cNvPicPr>
              <a:picLocks noChangeAspect="1"/>
            </p:cNvPicPr>
            <p:nvPr/>
          </p:nvPicPr>
          <p:blipFill>
            <a:blip r:embed="rId5"/>
            <a:srcRect r="1835" b="56893"/>
            <a:stretch/>
          </p:blipFill>
          <p:spPr>
            <a:xfrm>
              <a:off x="379766" y="1880671"/>
              <a:ext cx="4070314" cy="2107856"/>
            </a:xfrm>
            <a:prstGeom prst="rect">
              <a:avLst/>
            </a:prstGeom>
          </p:spPr>
        </p:pic>
        <p:pic>
          <p:nvPicPr>
            <p:cNvPr id="10" name="图片 9">
              <a:extLst>
                <a:ext uri="{FF2B5EF4-FFF2-40B4-BE49-F238E27FC236}">
                  <a16:creationId xmlns:a16="http://schemas.microsoft.com/office/drawing/2014/main" id="{8CE6649B-028F-B825-30F9-7CAE26B039F8}"/>
                </a:ext>
              </a:extLst>
            </p:cNvPr>
            <p:cNvPicPr>
              <a:picLocks noChangeAspect="1"/>
            </p:cNvPicPr>
            <p:nvPr/>
          </p:nvPicPr>
          <p:blipFill>
            <a:blip r:embed="rId5"/>
            <a:srcRect l="1658" t="73205" r="178"/>
            <a:stretch/>
          </p:blipFill>
          <p:spPr>
            <a:xfrm>
              <a:off x="379767" y="3988527"/>
              <a:ext cx="4070314" cy="1310258"/>
            </a:xfrm>
            <a:prstGeom prst="rect">
              <a:avLst/>
            </a:prstGeom>
          </p:spPr>
        </p:pic>
      </p:grpSp>
    </p:spTree>
    <p:custDataLst>
      <p:tags r:id="rId1"/>
    </p:custDataLst>
    <p:extLst>
      <p:ext uri="{BB962C8B-B14F-4D97-AF65-F5344CB8AC3E}">
        <p14:creationId xmlns:p14="http://schemas.microsoft.com/office/powerpoint/2010/main" val="1314324252"/>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定位布局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839924" y="2197399"/>
            <a:ext cx="9553301" cy="314095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定位布局利用 </a:t>
            </a:r>
            <a:r>
              <a:rPr lang="en-US" altLang="zh-CN" dirty="0"/>
              <a:t>position </a:t>
            </a:r>
            <a:r>
              <a:rPr lang="zh-CN" altLang="en-US" dirty="0"/>
              <a:t>属性控制元素的位置，包括 </a:t>
            </a:r>
            <a:r>
              <a:rPr lang="en-US" altLang="zh-CN" dirty="0"/>
              <a:t>static</a:t>
            </a:r>
            <a:r>
              <a:rPr lang="zh-CN" altLang="en-US" dirty="0"/>
              <a:t>（静态）、</a:t>
            </a:r>
            <a:r>
              <a:rPr lang="en-US" altLang="zh-CN" dirty="0"/>
              <a:t>relative</a:t>
            </a:r>
            <a:r>
              <a:rPr lang="zh-CN" altLang="en-US" dirty="0"/>
              <a:t>（相对定位）、</a:t>
            </a:r>
            <a:r>
              <a:rPr lang="en-US" altLang="zh-CN" dirty="0"/>
              <a:t>absolute</a:t>
            </a:r>
            <a:r>
              <a:rPr lang="zh-CN" altLang="en-US" dirty="0"/>
              <a:t>（绝对定位）、</a:t>
            </a:r>
            <a:r>
              <a:rPr lang="en-US" altLang="zh-CN" dirty="0"/>
              <a:t>fixed</a:t>
            </a:r>
            <a:r>
              <a:rPr lang="zh-CN" altLang="en-US" dirty="0"/>
              <a:t>（固定定位）四种模式。</a:t>
            </a:r>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sz="1600" dirty="0"/>
              <a:t>&gt;	position: relative </a:t>
            </a:r>
            <a:r>
              <a:rPr lang="zh-CN" altLang="en-US" sz="1600" dirty="0"/>
              <a:t>元素相对于自身原来的位置进行偏移，但仍然保持在文档流中占用空间。</a:t>
            </a:r>
          </a:p>
          <a:p>
            <a:pPr marL="0" indent="457200" algn="just" eaLnBrk="1" latinLnBrk="0" hangingPunct="1">
              <a:lnSpc>
                <a:spcPct val="150000"/>
              </a:lnSpc>
              <a:spcBef>
                <a:spcPts val="0"/>
              </a:spcBef>
              <a:spcAft>
                <a:spcPts val="0"/>
              </a:spcAft>
            </a:pPr>
            <a:r>
              <a:rPr lang="en-US" altLang="zh-CN" sz="1600" dirty="0"/>
              <a:t>&gt;	position: absolute </a:t>
            </a:r>
            <a:r>
              <a:rPr lang="zh-CN" altLang="en-US" sz="1600" dirty="0"/>
              <a:t>元素根据最近一个具有非 </a:t>
            </a:r>
            <a:r>
              <a:rPr lang="en-US" altLang="zh-CN" sz="1600" dirty="0"/>
              <a:t>static </a:t>
            </a:r>
            <a:r>
              <a:rPr lang="zh-CN" altLang="en-US" sz="1600" dirty="0"/>
              <a:t>定位的祖先元素进行定位，不再影响文档流。</a:t>
            </a:r>
          </a:p>
          <a:p>
            <a:pPr marL="0" indent="457200" algn="just" eaLnBrk="1" latinLnBrk="0" hangingPunct="1">
              <a:lnSpc>
                <a:spcPct val="150000"/>
              </a:lnSpc>
              <a:spcBef>
                <a:spcPts val="0"/>
              </a:spcBef>
              <a:spcAft>
                <a:spcPts val="0"/>
              </a:spcAft>
            </a:pPr>
            <a:r>
              <a:rPr lang="en-US" altLang="zh-CN" sz="1600" dirty="0"/>
              <a:t>&gt;	position: fixed </a:t>
            </a:r>
            <a:r>
              <a:rPr lang="zh-CN" altLang="en-US" sz="1600" dirty="0"/>
              <a:t>元素相对于视口定位，不受滚动影响，在页面滚动时始终位于固定位置。</a:t>
            </a:r>
          </a:p>
          <a:p>
            <a:pPr marL="0" indent="457200" algn="just" eaLnBrk="1" latinLnBrk="0" hangingPunct="1">
              <a:lnSpc>
                <a:spcPct val="150000"/>
              </a:lnSpc>
              <a:spcBef>
                <a:spcPts val="0"/>
              </a:spcBef>
              <a:spcAft>
                <a:spcPts val="0"/>
              </a:spcAft>
            </a:pPr>
            <a:r>
              <a:rPr lang="en-US" altLang="zh-CN" sz="1600" dirty="0"/>
              <a:t>&gt;	</a:t>
            </a:r>
            <a:r>
              <a:rPr lang="zh-CN" altLang="en-US" sz="1600" dirty="0"/>
              <a:t>使用 </a:t>
            </a:r>
            <a:r>
              <a:rPr lang="en-US" altLang="zh-CN" sz="1600" dirty="0"/>
              <a:t>top</a:t>
            </a:r>
            <a:r>
              <a:rPr lang="zh-CN" altLang="en-US" sz="1600" dirty="0"/>
              <a:t>、</a:t>
            </a:r>
            <a:r>
              <a:rPr lang="en-US" altLang="zh-CN" sz="1600" dirty="0"/>
              <a:t>right</a:t>
            </a:r>
            <a:r>
              <a:rPr lang="zh-CN" altLang="en-US" sz="1600" dirty="0"/>
              <a:t>、</a:t>
            </a:r>
            <a:r>
              <a:rPr lang="en-US" altLang="zh-CN" sz="1600" dirty="0"/>
              <a:t>bottom</a:t>
            </a:r>
            <a:r>
              <a:rPr lang="zh-CN" altLang="en-US" sz="1600" dirty="0"/>
              <a:t>、</a:t>
            </a:r>
            <a:r>
              <a:rPr lang="en-US" altLang="zh-CN" sz="1600" dirty="0"/>
              <a:t>left </a:t>
            </a:r>
            <a:r>
              <a:rPr lang="zh-CN" altLang="en-US" sz="1600" dirty="0"/>
              <a:t>属性来指定定位后的元素的具体位置。</a:t>
            </a:r>
          </a:p>
        </p:txBody>
      </p:sp>
    </p:spTree>
    <p:custDataLst>
      <p:tags r:id="rId1"/>
    </p:custDataLst>
    <p:extLst>
      <p:ext uri="{BB962C8B-B14F-4D97-AF65-F5344CB8AC3E}">
        <p14:creationId xmlns:p14="http://schemas.microsoft.com/office/powerpoint/2010/main" val="4288350436"/>
      </p:ext>
    </p:extLst>
  </p:cSld>
  <p:clrMapOvr>
    <a:masterClrMapping/>
  </p:clrMapOvr>
  <p:transition>
    <p:strips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定位布局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9" name="图片 8">
            <a:extLst>
              <a:ext uri="{FF2B5EF4-FFF2-40B4-BE49-F238E27FC236}">
                <a16:creationId xmlns:a16="http://schemas.microsoft.com/office/drawing/2014/main" id="{3AA9344F-2CA5-F4FB-B739-98F9F64196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3447" y="3036018"/>
            <a:ext cx="3454491" cy="2308451"/>
          </a:xfrm>
          <a:prstGeom prst="rect">
            <a:avLst/>
          </a:prstGeom>
        </p:spPr>
      </p:pic>
      <p:grpSp>
        <p:nvGrpSpPr>
          <p:cNvPr id="12" name="组合 11">
            <a:extLst>
              <a:ext uri="{FF2B5EF4-FFF2-40B4-BE49-F238E27FC236}">
                <a16:creationId xmlns:a16="http://schemas.microsoft.com/office/drawing/2014/main" id="{A17B703C-BDB6-4BC3-8DA0-A603B1BA9C73}"/>
              </a:ext>
            </a:extLst>
          </p:cNvPr>
          <p:cNvGrpSpPr/>
          <p:nvPr/>
        </p:nvGrpSpPr>
        <p:grpSpPr>
          <a:xfrm>
            <a:off x="754062" y="2018054"/>
            <a:ext cx="5672299" cy="4763746"/>
            <a:chOff x="206441" y="2094254"/>
            <a:chExt cx="5672299" cy="4763746"/>
          </a:xfrm>
        </p:grpSpPr>
        <p:pic>
          <p:nvPicPr>
            <p:cNvPr id="8" name="图片 7">
              <a:extLst>
                <a:ext uri="{FF2B5EF4-FFF2-40B4-BE49-F238E27FC236}">
                  <a16:creationId xmlns:a16="http://schemas.microsoft.com/office/drawing/2014/main" id="{4A92130E-598B-1732-BA01-2EE42480D506}"/>
                </a:ext>
              </a:extLst>
            </p:cNvPr>
            <p:cNvPicPr>
              <a:picLocks noChangeAspect="1"/>
            </p:cNvPicPr>
            <p:nvPr/>
          </p:nvPicPr>
          <p:blipFill>
            <a:blip r:embed="rId5"/>
            <a:srcRect b="83693"/>
            <a:stretch/>
          </p:blipFill>
          <p:spPr>
            <a:xfrm>
              <a:off x="206441" y="2094254"/>
              <a:ext cx="5672299" cy="1118355"/>
            </a:xfrm>
            <a:prstGeom prst="rect">
              <a:avLst/>
            </a:prstGeom>
          </p:spPr>
        </p:pic>
        <p:pic>
          <p:nvPicPr>
            <p:cNvPr id="10" name="图片 9">
              <a:extLst>
                <a:ext uri="{FF2B5EF4-FFF2-40B4-BE49-F238E27FC236}">
                  <a16:creationId xmlns:a16="http://schemas.microsoft.com/office/drawing/2014/main" id="{EE2D2CF6-012C-407C-F573-58A74BC096C9}"/>
                </a:ext>
              </a:extLst>
            </p:cNvPr>
            <p:cNvPicPr>
              <a:picLocks noChangeAspect="1"/>
            </p:cNvPicPr>
            <p:nvPr/>
          </p:nvPicPr>
          <p:blipFill>
            <a:blip r:embed="rId5"/>
            <a:srcRect t="46317"/>
            <a:stretch/>
          </p:blipFill>
          <p:spPr>
            <a:xfrm>
              <a:off x="206441" y="3176451"/>
              <a:ext cx="5672299" cy="3681549"/>
            </a:xfrm>
            <a:prstGeom prst="rect">
              <a:avLst/>
            </a:prstGeom>
          </p:spPr>
        </p:pic>
      </p:grpSp>
    </p:spTree>
    <p:custDataLst>
      <p:tags r:id="rId1"/>
    </p:custDataLst>
    <p:extLst>
      <p:ext uri="{BB962C8B-B14F-4D97-AF65-F5344CB8AC3E}">
        <p14:creationId xmlns:p14="http://schemas.microsoft.com/office/powerpoint/2010/main" val="2040452784"/>
      </p:ext>
    </p:extLst>
  </p:cSld>
  <p:clrMapOvr>
    <a:masterClrMapping/>
  </p:clrMapOvr>
  <p:transition>
    <p:strips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Flexbox </a:t>
            </a:r>
            <a:r>
              <a:rPr lang="zh-CN" altLang="en-US" sz="2400" b="1" noProof="1">
                <a:solidFill>
                  <a:srgbClr val="273A4F"/>
                </a:solidFill>
              </a:rPr>
              <a:t>弹性盒布局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796835" y="2094254"/>
            <a:ext cx="10598330" cy="44907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Flexbox </a:t>
            </a:r>
            <a:r>
              <a:rPr lang="zh-CN" altLang="en-US" dirty="0"/>
              <a:t>弹性盒布局是一种现代布局模型，特别适合于一维（横向或纵向）布局需求。通过将父容器设置为 </a:t>
            </a:r>
            <a:r>
              <a:rPr lang="en-US" altLang="zh-CN" dirty="0"/>
              <a:t>display: flex</a:t>
            </a:r>
            <a:r>
              <a:rPr lang="zh-CN" altLang="en-US" dirty="0"/>
              <a:t>，可以使其子元素按照灵活的方式分布、对齐和调整尺寸。</a:t>
            </a:r>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dirty="0"/>
              <a:t>&gt;	</a:t>
            </a:r>
            <a:r>
              <a:rPr lang="zh-CN" altLang="en-US" dirty="0"/>
              <a:t>父容器称为“ </a:t>
            </a:r>
            <a:r>
              <a:rPr lang="en-US" altLang="zh-CN" dirty="0"/>
              <a:t>flex </a:t>
            </a:r>
            <a:r>
              <a:rPr lang="zh-CN" altLang="en-US" dirty="0"/>
              <a:t>容器”，其子元素称为“ </a:t>
            </a:r>
            <a:r>
              <a:rPr lang="en-US" altLang="zh-CN" dirty="0"/>
              <a:t>flex </a:t>
            </a:r>
            <a:r>
              <a:rPr lang="zh-CN" altLang="en-US" dirty="0"/>
              <a:t>项目”。</a:t>
            </a:r>
          </a:p>
          <a:p>
            <a:pPr marL="0" indent="457200" algn="just" eaLnBrk="1" latinLnBrk="0" hangingPunct="1">
              <a:lnSpc>
                <a:spcPct val="150000"/>
              </a:lnSpc>
              <a:spcBef>
                <a:spcPts val="0"/>
              </a:spcBef>
              <a:spcAft>
                <a:spcPts val="0"/>
              </a:spcAft>
            </a:pPr>
            <a:r>
              <a:rPr lang="en-US" altLang="zh-CN" dirty="0"/>
              <a:t>&gt;	</a:t>
            </a:r>
            <a:r>
              <a:rPr lang="zh-CN" altLang="en-US" dirty="0"/>
              <a:t>可以通过 </a:t>
            </a:r>
            <a:r>
              <a:rPr lang="en-US" altLang="zh-CN" dirty="0"/>
              <a:t>flex-direction</a:t>
            </a:r>
            <a:r>
              <a:rPr lang="zh-CN" altLang="en-US" dirty="0"/>
              <a:t>（主轴方向）、</a:t>
            </a:r>
            <a:r>
              <a:rPr lang="en-US" altLang="zh-CN" dirty="0"/>
              <a:t>justify-content</a:t>
            </a:r>
            <a:r>
              <a:rPr lang="zh-CN" altLang="en-US" dirty="0"/>
              <a:t>（主轴上的对齐方式）、</a:t>
            </a:r>
            <a:r>
              <a:rPr lang="en-US" altLang="zh-CN" dirty="0"/>
              <a:t>align-items</a:t>
            </a:r>
            <a:r>
              <a:rPr lang="zh-CN" altLang="en-US" dirty="0"/>
              <a:t>（交叉轴上的对齐方式）等属性控制子元素布局。</a:t>
            </a:r>
          </a:p>
          <a:p>
            <a:pPr marL="0" indent="457200" algn="just" eaLnBrk="1" latinLnBrk="0" hangingPunct="1">
              <a:lnSpc>
                <a:spcPct val="150000"/>
              </a:lnSpc>
              <a:spcBef>
                <a:spcPts val="0"/>
              </a:spcBef>
              <a:spcAft>
                <a:spcPts val="0"/>
              </a:spcAft>
            </a:pPr>
            <a:r>
              <a:rPr lang="en-US" altLang="zh-CN" dirty="0"/>
              <a:t>&gt;	</a:t>
            </a:r>
            <a:r>
              <a:rPr lang="zh-CN" altLang="en-US" dirty="0"/>
              <a:t>子元素可以通过</a:t>
            </a:r>
            <a:r>
              <a:rPr lang="en-US" altLang="zh-CN" dirty="0"/>
              <a:t>flex-grow</a:t>
            </a:r>
            <a:r>
              <a:rPr lang="zh-CN" altLang="en-US" dirty="0"/>
              <a:t>、</a:t>
            </a:r>
            <a:r>
              <a:rPr lang="en-US" altLang="zh-CN" dirty="0"/>
              <a:t>flex-shrink</a:t>
            </a:r>
            <a:r>
              <a:rPr lang="zh-CN" altLang="en-US" dirty="0"/>
              <a:t>、</a:t>
            </a:r>
            <a:r>
              <a:rPr lang="en-US" altLang="zh-CN" dirty="0"/>
              <a:t>flex-basis </a:t>
            </a:r>
            <a:r>
              <a:rPr lang="zh-CN" altLang="en-US" dirty="0"/>
              <a:t>定义它们在可分配空间内的扩展和收缩行为。</a:t>
            </a:r>
          </a:p>
        </p:txBody>
      </p:sp>
    </p:spTree>
    <p:custDataLst>
      <p:tags r:id="rId1"/>
    </p:custDataLst>
    <p:extLst>
      <p:ext uri="{BB962C8B-B14F-4D97-AF65-F5344CB8AC3E}">
        <p14:creationId xmlns:p14="http://schemas.microsoft.com/office/powerpoint/2010/main" val="1755697289"/>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Flexbox </a:t>
            </a:r>
            <a:r>
              <a:rPr lang="zh-CN" altLang="en-US" sz="2400" b="1" noProof="1">
                <a:solidFill>
                  <a:srgbClr val="273A4F"/>
                </a:solidFill>
              </a:rPr>
              <a:t>弹性盒布局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12" name="图片 11">
            <a:extLst>
              <a:ext uri="{FF2B5EF4-FFF2-40B4-BE49-F238E27FC236}">
                <a16:creationId xmlns:a16="http://schemas.microsoft.com/office/drawing/2014/main" id="{51C36A44-A276-C6A6-D0D2-80AEF34023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5914" y="3070850"/>
            <a:ext cx="3689067" cy="2465206"/>
          </a:xfrm>
          <a:prstGeom prst="rect">
            <a:avLst/>
          </a:prstGeom>
        </p:spPr>
      </p:pic>
      <p:pic>
        <p:nvPicPr>
          <p:cNvPr id="8" name="图片 7">
            <a:extLst>
              <a:ext uri="{FF2B5EF4-FFF2-40B4-BE49-F238E27FC236}">
                <a16:creationId xmlns:a16="http://schemas.microsoft.com/office/drawing/2014/main" id="{EDB1CE86-8192-708F-929E-727C720A3F93}"/>
              </a:ext>
            </a:extLst>
          </p:cNvPr>
          <p:cNvPicPr>
            <a:picLocks noChangeAspect="1"/>
          </p:cNvPicPr>
          <p:nvPr/>
        </p:nvPicPr>
        <p:blipFill>
          <a:blip r:embed="rId5"/>
          <a:stretch>
            <a:fillRect/>
          </a:stretch>
        </p:blipFill>
        <p:spPr>
          <a:xfrm>
            <a:off x="1700508" y="1859160"/>
            <a:ext cx="5340712" cy="4922640"/>
          </a:xfrm>
          <a:prstGeom prst="rect">
            <a:avLst/>
          </a:prstGeom>
        </p:spPr>
      </p:pic>
    </p:spTree>
    <p:custDataLst>
      <p:tags r:id="rId1"/>
    </p:custDataLst>
    <p:extLst>
      <p:ext uri="{BB962C8B-B14F-4D97-AF65-F5344CB8AC3E}">
        <p14:creationId xmlns:p14="http://schemas.microsoft.com/office/powerpoint/2010/main" val="2075384480"/>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Grid </a:t>
            </a:r>
            <a:r>
              <a:rPr lang="zh-CN" altLang="en-US" sz="2400" b="1" noProof="1">
                <a:solidFill>
                  <a:srgbClr val="273A4F"/>
                </a:solidFill>
              </a:rPr>
              <a:t>网格布局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665753" y="2031935"/>
            <a:ext cx="9901644" cy="396827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Grid </a:t>
            </a:r>
            <a:r>
              <a:rPr lang="zh-CN" altLang="en-US" dirty="0"/>
              <a:t>网格布局是 </a:t>
            </a:r>
            <a:r>
              <a:rPr lang="en-US" altLang="zh-CN" dirty="0"/>
              <a:t>CSS3 </a:t>
            </a:r>
            <a:r>
              <a:rPr lang="zh-CN" altLang="en-US" dirty="0"/>
              <a:t>引入的一种二维布局系统，允许开发人员通过定义行（</a:t>
            </a:r>
            <a:r>
              <a:rPr lang="en-US" altLang="zh-CN" dirty="0"/>
              <a:t>row</a:t>
            </a:r>
            <a:r>
              <a:rPr lang="zh-CN" altLang="en-US" dirty="0"/>
              <a:t>） 和列（</a:t>
            </a:r>
            <a:r>
              <a:rPr lang="en-US" altLang="zh-CN" dirty="0"/>
              <a:t>column</a:t>
            </a:r>
            <a:r>
              <a:rPr lang="zh-CN" altLang="en-US" dirty="0"/>
              <a:t>）来创建复杂的网页布局结构。</a:t>
            </a:r>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dirty="0"/>
              <a:t>&gt;	</a:t>
            </a:r>
            <a:r>
              <a:rPr lang="zh-CN" altLang="en-US" dirty="0"/>
              <a:t>父容器通过设置 </a:t>
            </a:r>
            <a:r>
              <a:rPr lang="en-US" altLang="zh-CN" dirty="0"/>
              <a:t>display: grid; </a:t>
            </a:r>
            <a:r>
              <a:rPr lang="zh-CN" altLang="en-US" dirty="0"/>
              <a:t>变为网格容器，然后定义行和列的大小以及间距。</a:t>
            </a:r>
          </a:p>
          <a:p>
            <a:pPr marL="0" indent="457200" algn="just" eaLnBrk="1" latinLnBrk="0" hangingPunct="1">
              <a:lnSpc>
                <a:spcPct val="150000"/>
              </a:lnSpc>
              <a:spcBef>
                <a:spcPts val="0"/>
              </a:spcBef>
              <a:spcAft>
                <a:spcPts val="0"/>
              </a:spcAft>
            </a:pPr>
            <a:r>
              <a:rPr lang="en-US" altLang="zh-CN" dirty="0"/>
              <a:t>&gt;	</a:t>
            </a:r>
            <a:r>
              <a:rPr lang="zh-CN" altLang="en-US" dirty="0"/>
              <a:t>子元素可以通过 </a:t>
            </a:r>
            <a:r>
              <a:rPr lang="en-US" altLang="zh-CN" dirty="0"/>
              <a:t>grid-column-start/grid-column-end </a:t>
            </a:r>
            <a:r>
              <a:rPr lang="zh-CN" altLang="en-US" dirty="0"/>
              <a:t>和 </a:t>
            </a:r>
            <a:r>
              <a:rPr lang="en-US" altLang="zh-CN" dirty="0"/>
              <a:t>grid-row-start/grid-row-end </a:t>
            </a:r>
            <a:r>
              <a:rPr lang="zh-CN" altLang="en-US" dirty="0"/>
              <a:t>等属性来定位在网格中的位置。</a:t>
            </a:r>
          </a:p>
          <a:p>
            <a:pPr marL="0" indent="457200" algn="just" eaLnBrk="1" latinLnBrk="0" hangingPunct="1">
              <a:lnSpc>
                <a:spcPct val="150000"/>
              </a:lnSpc>
              <a:spcBef>
                <a:spcPts val="0"/>
              </a:spcBef>
              <a:spcAft>
                <a:spcPts val="0"/>
              </a:spcAft>
            </a:pPr>
            <a:r>
              <a:rPr lang="en-US" altLang="zh-CN" dirty="0"/>
              <a:t>&gt;	</a:t>
            </a:r>
            <a:r>
              <a:rPr lang="zh-CN" altLang="en-US" dirty="0"/>
              <a:t>网格容器还可以通过 </a:t>
            </a:r>
            <a:r>
              <a:rPr lang="en-US" altLang="zh-CN" dirty="0"/>
              <a:t>grid-template-columns </a:t>
            </a:r>
            <a:r>
              <a:rPr lang="zh-CN" altLang="en-US" dirty="0"/>
              <a:t>和 </a:t>
            </a:r>
            <a:r>
              <a:rPr lang="en-US" altLang="zh-CN" dirty="0"/>
              <a:t>grid-template-rows </a:t>
            </a:r>
            <a:r>
              <a:rPr lang="zh-CN" altLang="en-US" dirty="0"/>
              <a:t>定义自定义的网格布局模板，以及通过 </a:t>
            </a:r>
            <a:r>
              <a:rPr lang="en-US" altLang="zh-CN" dirty="0"/>
              <a:t>grid-gap </a:t>
            </a:r>
            <a:r>
              <a:rPr lang="zh-CN" altLang="en-US" dirty="0"/>
              <a:t>定义行列之间的间距。</a:t>
            </a:r>
          </a:p>
        </p:txBody>
      </p:sp>
    </p:spTree>
    <p:custDataLst>
      <p:tags r:id="rId1"/>
    </p:custDataLst>
    <p:extLst>
      <p:ext uri="{BB962C8B-B14F-4D97-AF65-F5344CB8AC3E}">
        <p14:creationId xmlns:p14="http://schemas.microsoft.com/office/powerpoint/2010/main" val="2411451650"/>
      </p:ext>
    </p:extLst>
  </p:cSld>
  <p:clrMapOvr>
    <a:masterClrMapping/>
  </p:clrMapOvr>
  <p:transition>
    <p:strips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Grid </a:t>
            </a:r>
            <a:r>
              <a:rPr lang="zh-CN" altLang="en-US" sz="2400" b="1" noProof="1">
                <a:solidFill>
                  <a:srgbClr val="273A4F"/>
                </a:solidFill>
              </a:rPr>
              <a:t>网格布局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8" name="图片 7">
            <a:extLst>
              <a:ext uri="{FF2B5EF4-FFF2-40B4-BE49-F238E27FC236}">
                <a16:creationId xmlns:a16="http://schemas.microsoft.com/office/drawing/2014/main" id="{4343891B-CD04-08A4-7E12-411CEC2C2D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0365" y="2865119"/>
            <a:ext cx="3749325" cy="2505473"/>
          </a:xfrm>
          <a:prstGeom prst="rect">
            <a:avLst/>
          </a:prstGeom>
        </p:spPr>
      </p:pic>
      <p:pic>
        <p:nvPicPr>
          <p:cNvPr id="9" name="图片 8">
            <a:extLst>
              <a:ext uri="{FF2B5EF4-FFF2-40B4-BE49-F238E27FC236}">
                <a16:creationId xmlns:a16="http://schemas.microsoft.com/office/drawing/2014/main" id="{F950ABEA-9459-226C-07F8-4639F7F6AF86}"/>
              </a:ext>
            </a:extLst>
          </p:cNvPr>
          <p:cNvPicPr>
            <a:picLocks noChangeAspect="1"/>
          </p:cNvPicPr>
          <p:nvPr/>
        </p:nvPicPr>
        <p:blipFill>
          <a:blip r:embed="rId5"/>
          <a:stretch>
            <a:fillRect/>
          </a:stretch>
        </p:blipFill>
        <p:spPr>
          <a:xfrm>
            <a:off x="2114938" y="1906046"/>
            <a:ext cx="4468742" cy="4847185"/>
          </a:xfrm>
          <a:prstGeom prst="rect">
            <a:avLst/>
          </a:prstGeom>
        </p:spPr>
      </p:pic>
    </p:spTree>
    <p:custDataLst>
      <p:tags r:id="rId1"/>
    </p:custDataLst>
    <p:extLst>
      <p:ext uri="{BB962C8B-B14F-4D97-AF65-F5344CB8AC3E}">
        <p14:creationId xmlns:p14="http://schemas.microsoft.com/office/powerpoint/2010/main" val="4096880299"/>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sp>
        <p:nvSpPr>
          <p:cNvPr id="12329" name="文本框 52"/>
          <p:cNvSpPr txBox="1">
            <a:spLocks noChangeArrowheads="1"/>
          </p:cNvSpPr>
          <p:nvPr/>
        </p:nvSpPr>
        <p:spPr bwMode="auto">
          <a:xfrm>
            <a:off x="5027493" y="805375"/>
            <a:ext cx="686841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6.1</a:t>
            </a:r>
            <a:r>
              <a:rPr lang="zh-CN" altLang="en-US" sz="4400" b="1" noProof="1">
                <a:solidFill>
                  <a:schemeClr val="accent2">
                    <a:lumMod val="75000"/>
                  </a:schemeClr>
                </a:solidFill>
                <a:latin typeface="微软雅黑" panose="020B0503020204020204" pitchFamily="34" charset="-122"/>
              </a:rPr>
              <a:t>　</a:t>
            </a:r>
            <a:r>
              <a:rPr lang="en-US" altLang="zh-CN" sz="4400" b="1" noProof="1">
                <a:solidFill>
                  <a:schemeClr val="accent2">
                    <a:lumMod val="75000"/>
                  </a:schemeClr>
                </a:solidFill>
                <a:latin typeface="微软雅黑" panose="020B0503020204020204" pitchFamily="34" charset="-122"/>
              </a:rPr>
              <a:t>CSS </a:t>
            </a:r>
            <a:r>
              <a:rPr lang="zh-CN" altLang="en-US" sz="4400" b="1" noProof="1">
                <a:solidFill>
                  <a:schemeClr val="accent2">
                    <a:lumMod val="75000"/>
                  </a:schemeClr>
                </a:solidFill>
                <a:latin typeface="微软雅黑" panose="020B0503020204020204" pitchFamily="34" charset="-122"/>
              </a:rPr>
              <a:t>概述</a:t>
            </a:r>
          </a:p>
        </p:txBody>
      </p:sp>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6" name="直接连接符 15">
            <a:extLst>
              <a:ext uri="{FF2B5EF4-FFF2-40B4-BE49-F238E27FC236}">
                <a16:creationId xmlns:a16="http://schemas.microsoft.com/office/drawing/2014/main" id="{4D7B6F15-766B-84BE-B557-1400266EAEEE}"/>
              </a:ext>
            </a:extLst>
          </p:cNvPr>
          <p:cNvCxnSpPr>
            <a:cxnSpLocks/>
          </p:cNvCxnSpPr>
          <p:nvPr/>
        </p:nvCxnSpPr>
        <p:spPr>
          <a:xfrm>
            <a:off x="4887360" y="881658"/>
            <a:ext cx="0" cy="4160605"/>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5027493" y="1999143"/>
            <a:ext cx="64238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6.2</a:t>
            </a:r>
            <a:r>
              <a:rPr lang="zh-CN" altLang="en-US" sz="4400" b="1" noProof="1">
                <a:solidFill>
                  <a:schemeClr val="accent2">
                    <a:lumMod val="75000"/>
                  </a:schemeClr>
                </a:solidFill>
                <a:latin typeface="微软雅黑" panose="020B0503020204020204" pitchFamily="34" charset="-122"/>
              </a:rPr>
              <a:t>　</a:t>
            </a:r>
            <a:r>
              <a:rPr lang="en-US" altLang="zh-CN" sz="4400" b="1" noProof="1">
                <a:solidFill>
                  <a:schemeClr val="accent2">
                    <a:lumMod val="75000"/>
                  </a:schemeClr>
                </a:solidFill>
                <a:latin typeface="微软雅黑" panose="020B0503020204020204" pitchFamily="34" charset="-122"/>
              </a:rPr>
              <a:t>CSS </a:t>
            </a:r>
            <a:r>
              <a:rPr lang="zh-CN" altLang="en-US" sz="4400" b="1" noProof="1">
                <a:solidFill>
                  <a:schemeClr val="accent2">
                    <a:lumMod val="75000"/>
                  </a:schemeClr>
                </a:solidFill>
                <a:latin typeface="微软雅黑" panose="020B0503020204020204" pitchFamily="34" charset="-122"/>
              </a:rPr>
              <a:t>语法基础</a:t>
            </a:r>
            <a:endParaRPr lang="en-US" altLang="zh-CN" sz="4400" b="1" noProof="1">
              <a:solidFill>
                <a:schemeClr val="accent2">
                  <a:lumMod val="75000"/>
                </a:schemeClr>
              </a:solidFill>
              <a:latin typeface="微软雅黑" panose="020B0503020204020204" pitchFamily="34" charset="-122"/>
            </a:endParaRPr>
          </a:p>
        </p:txBody>
      </p:sp>
      <p:sp>
        <p:nvSpPr>
          <p:cNvPr id="55"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5027493" y="3192911"/>
            <a:ext cx="65849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6.3</a:t>
            </a:r>
            <a:r>
              <a:rPr lang="zh-CN" altLang="en-US" sz="4400" b="1" noProof="1">
                <a:solidFill>
                  <a:schemeClr val="accent2">
                    <a:lumMod val="75000"/>
                  </a:schemeClr>
                </a:solidFill>
                <a:latin typeface="微软雅黑" panose="020B0503020204020204" pitchFamily="34" charset="-122"/>
              </a:rPr>
              <a:t>　</a:t>
            </a:r>
            <a:r>
              <a:rPr lang="en-US" altLang="zh-CN" sz="4400" b="1" noProof="1">
                <a:solidFill>
                  <a:schemeClr val="accent2">
                    <a:lumMod val="75000"/>
                  </a:schemeClr>
                </a:solidFill>
                <a:latin typeface="微软雅黑" panose="020B0503020204020204" pitchFamily="34" charset="-122"/>
              </a:rPr>
              <a:t>CSS </a:t>
            </a:r>
            <a:r>
              <a:rPr lang="zh-CN" altLang="en-US" sz="4400" b="1" noProof="1">
                <a:solidFill>
                  <a:schemeClr val="accent2">
                    <a:lumMod val="75000"/>
                  </a:schemeClr>
                </a:solidFill>
                <a:latin typeface="微软雅黑" panose="020B0503020204020204" pitchFamily="34" charset="-122"/>
              </a:rPr>
              <a:t>布局</a:t>
            </a:r>
            <a:endParaRPr lang="en-US" altLang="zh-CN" sz="4400" b="1" noProof="1">
              <a:solidFill>
                <a:schemeClr val="accent2">
                  <a:lumMod val="75000"/>
                </a:schemeClr>
              </a:solidFill>
              <a:latin typeface="微软雅黑" panose="020B0503020204020204" pitchFamily="34" charset="-122"/>
            </a:endParaRPr>
          </a:p>
        </p:txBody>
      </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a:extLst>
              <a:ext uri="{FF2B5EF4-FFF2-40B4-BE49-F238E27FC236}">
                <a16:creationId xmlns:a16="http://schemas.microsoft.com/office/drawing/2014/main" id="{FBE4EB37-138A-F264-D2A8-33EDA92F2473}"/>
              </a:ext>
            </a:extLst>
          </p:cNvPr>
          <p:cNvSpPr txBox="1">
            <a:spLocks noChangeArrowheads="1"/>
          </p:cNvSpPr>
          <p:nvPr/>
        </p:nvSpPr>
        <p:spPr bwMode="auto">
          <a:xfrm>
            <a:off x="5027493" y="4386679"/>
            <a:ext cx="686841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6.4</a:t>
            </a:r>
            <a:r>
              <a:rPr lang="zh-CN" altLang="en-US" sz="4400" b="1" noProof="1">
                <a:solidFill>
                  <a:schemeClr val="accent2">
                    <a:lumMod val="75000"/>
                  </a:schemeClr>
                </a:solidFill>
                <a:latin typeface="微软雅黑" panose="020B0503020204020204" pitchFamily="34" charset="-122"/>
              </a:rPr>
              <a:t>　</a:t>
            </a:r>
            <a:r>
              <a:rPr lang="en-US" altLang="zh-CN" sz="4400" b="1" noProof="1">
                <a:solidFill>
                  <a:schemeClr val="accent2">
                    <a:lumMod val="75000"/>
                  </a:schemeClr>
                </a:solidFill>
                <a:latin typeface="微软雅黑" panose="020B0503020204020204" pitchFamily="34" charset="-122"/>
              </a:rPr>
              <a:t>CSS </a:t>
            </a:r>
            <a:r>
              <a:rPr lang="zh-CN" altLang="en-US" sz="4400" b="1" noProof="1">
                <a:solidFill>
                  <a:schemeClr val="accent2">
                    <a:lumMod val="75000"/>
                  </a:schemeClr>
                </a:solidFill>
                <a:latin typeface="微软雅黑" panose="020B0503020204020204" pitchFamily="34" charset="-122"/>
              </a:rPr>
              <a:t>样式设计</a:t>
            </a:r>
            <a:endParaRPr lang="en-US" altLang="zh-CN" sz="44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1598286813"/>
      </p:ext>
    </p:extLst>
  </p:cSld>
  <p:clrMapOvr>
    <a:masterClrMapping/>
  </p:clrMapOvr>
  <p:transition>
    <p:check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多列布局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1092926" y="2107631"/>
            <a:ext cx="8543107" cy="361588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多列布局主要用于将内容分隔成多个垂直列，类似于报纸或杂志的版面设计。</a:t>
            </a:r>
            <a:endParaRPr lang="en-US" altLang="zh-CN" dirty="0"/>
          </a:p>
          <a:p>
            <a:pPr marL="0" indent="457200" algn="just" eaLnBrk="1" latinLnBrk="0" hangingPunct="1">
              <a:lnSpc>
                <a:spcPct val="150000"/>
              </a:lnSpc>
              <a:spcBef>
                <a:spcPts val="0"/>
              </a:spcBef>
              <a:spcAft>
                <a:spcPts val="0"/>
              </a:spcAft>
            </a:pPr>
            <a:r>
              <a:rPr lang="zh-CN" altLang="en-US" dirty="0"/>
              <a:t>该布局技术的特点如下：</a:t>
            </a:r>
          </a:p>
          <a:p>
            <a:pPr marL="0" indent="457200" algn="just" eaLnBrk="1" latinLnBrk="0" hangingPunct="1">
              <a:lnSpc>
                <a:spcPct val="150000"/>
              </a:lnSpc>
              <a:spcBef>
                <a:spcPts val="0"/>
              </a:spcBef>
              <a:spcAft>
                <a:spcPts val="0"/>
              </a:spcAft>
            </a:pPr>
            <a:r>
              <a:rPr lang="en-US" altLang="zh-CN" dirty="0"/>
              <a:t>&gt;	</a:t>
            </a:r>
            <a:r>
              <a:rPr lang="zh-CN" altLang="en-US" dirty="0"/>
              <a:t>通过 </a:t>
            </a:r>
            <a:r>
              <a:rPr lang="en-US" altLang="zh-CN" dirty="0"/>
              <a:t>column-count </a:t>
            </a:r>
            <a:r>
              <a:rPr lang="zh-CN" altLang="en-US" dirty="0"/>
              <a:t>或 </a:t>
            </a:r>
            <a:r>
              <a:rPr lang="en-US" altLang="zh-CN" dirty="0"/>
              <a:t>column-width </a:t>
            </a:r>
            <a:r>
              <a:rPr lang="zh-CN" altLang="en-US" dirty="0"/>
              <a:t>属性可以将文本或内容分成多列显示。</a:t>
            </a:r>
          </a:p>
          <a:p>
            <a:pPr marL="0" indent="457200" algn="just" eaLnBrk="1" latinLnBrk="0" hangingPunct="1">
              <a:lnSpc>
                <a:spcPct val="150000"/>
              </a:lnSpc>
              <a:spcBef>
                <a:spcPts val="0"/>
              </a:spcBef>
              <a:spcAft>
                <a:spcPts val="0"/>
              </a:spcAft>
            </a:pPr>
            <a:r>
              <a:rPr lang="en-US" altLang="zh-CN" dirty="0"/>
              <a:t>&gt;	column-gap </a:t>
            </a:r>
            <a:r>
              <a:rPr lang="zh-CN" altLang="en-US" dirty="0"/>
              <a:t>属性用来设置列与列之间的间距。</a:t>
            </a:r>
          </a:p>
          <a:p>
            <a:pPr marL="0" indent="457200" algn="just" eaLnBrk="1" latinLnBrk="0" hangingPunct="1">
              <a:lnSpc>
                <a:spcPct val="150000"/>
              </a:lnSpc>
              <a:spcBef>
                <a:spcPts val="0"/>
              </a:spcBef>
              <a:spcAft>
                <a:spcPts val="0"/>
              </a:spcAft>
            </a:pPr>
            <a:r>
              <a:rPr lang="en-US" altLang="zh-CN" dirty="0"/>
              <a:t>&gt;	</a:t>
            </a:r>
            <a:r>
              <a:rPr lang="zh-CN" altLang="en-US" dirty="0"/>
              <a:t>还有其他相关的属性，如 </a:t>
            </a:r>
            <a:r>
              <a:rPr lang="en-US" altLang="zh-CN" dirty="0"/>
              <a:t>column-rule </a:t>
            </a:r>
            <a:r>
              <a:rPr lang="zh-CN" altLang="en-US" dirty="0"/>
              <a:t>可以设置各列之间的分割线样式。</a:t>
            </a:r>
          </a:p>
        </p:txBody>
      </p:sp>
    </p:spTree>
    <p:custDataLst>
      <p:tags r:id="rId1"/>
    </p:custDataLst>
    <p:extLst>
      <p:ext uri="{BB962C8B-B14F-4D97-AF65-F5344CB8AC3E}">
        <p14:creationId xmlns:p14="http://schemas.microsoft.com/office/powerpoint/2010/main" val="3228132719"/>
      </p:ext>
    </p:extLst>
  </p:cSld>
  <p:clrMapOvr>
    <a:masterClrMapping/>
  </p:clrMapOvr>
  <p:transition>
    <p:strips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6.3.3 CSS </a:t>
            </a:r>
            <a:r>
              <a:rPr lang="zh-CN" altLang="en-US" sz="2400" b="1" noProof="1">
                <a:solidFill>
                  <a:srgbClr val="7030A0"/>
                </a:solidFill>
                <a:latin typeface="微软雅黑" panose="020B0503020204020204" pitchFamily="34" charset="-122"/>
                <a:sym typeface="+mn-ea"/>
              </a:rPr>
              <a:t>布 局 技 术</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多列布局</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9" name="图片 8">
            <a:extLst>
              <a:ext uri="{FF2B5EF4-FFF2-40B4-BE49-F238E27FC236}">
                <a16:creationId xmlns:a16="http://schemas.microsoft.com/office/drawing/2014/main" id="{58A2C894-4717-903B-4F69-54CCE6A7C5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5241" y="2374362"/>
            <a:ext cx="4162697" cy="2781707"/>
          </a:xfrm>
          <a:prstGeom prst="rect">
            <a:avLst/>
          </a:prstGeom>
        </p:spPr>
      </p:pic>
      <p:grpSp>
        <p:nvGrpSpPr>
          <p:cNvPr id="12" name="组合 11">
            <a:extLst>
              <a:ext uri="{FF2B5EF4-FFF2-40B4-BE49-F238E27FC236}">
                <a16:creationId xmlns:a16="http://schemas.microsoft.com/office/drawing/2014/main" id="{99A3FC1D-0EF7-790D-99E3-51C4FF07C291}"/>
              </a:ext>
            </a:extLst>
          </p:cNvPr>
          <p:cNvGrpSpPr/>
          <p:nvPr/>
        </p:nvGrpSpPr>
        <p:grpSpPr>
          <a:xfrm>
            <a:off x="1881188" y="1906047"/>
            <a:ext cx="4874940" cy="4826532"/>
            <a:chOff x="815025" y="-130175"/>
            <a:chExt cx="4964835" cy="4915534"/>
          </a:xfrm>
        </p:grpSpPr>
        <p:pic>
          <p:nvPicPr>
            <p:cNvPr id="10" name="图片 9">
              <a:extLst>
                <a:ext uri="{FF2B5EF4-FFF2-40B4-BE49-F238E27FC236}">
                  <a16:creationId xmlns:a16="http://schemas.microsoft.com/office/drawing/2014/main" id="{2983526F-C1C0-F252-148C-85E469E8078D}"/>
                </a:ext>
              </a:extLst>
            </p:cNvPr>
            <p:cNvPicPr>
              <a:picLocks noChangeAspect="1"/>
            </p:cNvPicPr>
            <p:nvPr/>
          </p:nvPicPr>
          <p:blipFill>
            <a:blip r:embed="rId5"/>
            <a:srcRect t="86730" r="1213"/>
            <a:stretch/>
          </p:blipFill>
          <p:spPr>
            <a:xfrm>
              <a:off x="815026" y="3875313"/>
              <a:ext cx="4964834" cy="910046"/>
            </a:xfrm>
            <a:prstGeom prst="rect">
              <a:avLst/>
            </a:prstGeom>
          </p:spPr>
        </p:pic>
        <p:pic>
          <p:nvPicPr>
            <p:cNvPr id="8" name="图片 7">
              <a:extLst>
                <a:ext uri="{FF2B5EF4-FFF2-40B4-BE49-F238E27FC236}">
                  <a16:creationId xmlns:a16="http://schemas.microsoft.com/office/drawing/2014/main" id="{63F12230-E701-3813-3106-39ABC9621010}"/>
                </a:ext>
              </a:extLst>
            </p:cNvPr>
            <p:cNvPicPr>
              <a:picLocks noChangeAspect="1"/>
            </p:cNvPicPr>
            <p:nvPr/>
          </p:nvPicPr>
          <p:blipFill>
            <a:blip r:embed="rId5"/>
            <a:srcRect l="1213" b="41340"/>
            <a:stretch/>
          </p:blipFill>
          <p:spPr>
            <a:xfrm>
              <a:off x="815025" y="-130175"/>
              <a:ext cx="4964834" cy="4022906"/>
            </a:xfrm>
            <a:prstGeom prst="rect">
              <a:avLst/>
            </a:prstGeom>
          </p:spPr>
        </p:pic>
      </p:grpSp>
    </p:spTree>
    <p:custDataLst>
      <p:tags r:id="rId1"/>
    </p:custDataLst>
    <p:extLst>
      <p:ext uri="{BB962C8B-B14F-4D97-AF65-F5344CB8AC3E}">
        <p14:creationId xmlns:p14="http://schemas.microsoft.com/office/powerpoint/2010/main" val="2644735409"/>
      </p:ext>
    </p:extLst>
  </p:cSld>
  <p:clrMapOvr>
    <a:masterClrMapping/>
  </p:clrMapOvr>
  <p:transition>
    <p:strips dir="l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6.3.4 </a:t>
            </a:r>
            <a:r>
              <a:rPr lang="zh-CN" altLang="en-US" sz="2400" b="1" noProof="1">
                <a:solidFill>
                  <a:srgbClr val="7030A0"/>
                </a:solidFill>
                <a:latin typeface="微软雅黑" panose="020B0503020204020204" pitchFamily="34" charset="-122"/>
                <a:sym typeface="+mn-ea"/>
              </a:rPr>
              <a:t>响应式设计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D4674799-E602-1785-5025-76B655F1F5F6}"/>
              </a:ext>
            </a:extLst>
          </p:cNvPr>
          <p:cNvSpPr txBox="1"/>
          <p:nvPr/>
        </p:nvSpPr>
        <p:spPr>
          <a:xfrm>
            <a:off x="1600200" y="2002822"/>
            <a:ext cx="8991600" cy="170404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响应式设计是一种网页开发和设计方法，旨在确保网站在不同设备（如台式机、笔记本电脑、平板电脑和手机）上都能提供良好的视觉体验和易用性。它通过灵活的布局、图片以及组件调整来适应多种屏幕尺寸。</a:t>
            </a:r>
          </a:p>
        </p:txBody>
      </p:sp>
    </p:spTree>
    <p:custDataLst>
      <p:tags r:id="rId1"/>
    </p:custDataLst>
    <p:extLst>
      <p:ext uri="{BB962C8B-B14F-4D97-AF65-F5344CB8AC3E}">
        <p14:creationId xmlns:p14="http://schemas.microsoft.com/office/powerpoint/2010/main" val="3466586696"/>
      </p:ext>
    </p:extLst>
  </p:cSld>
  <p:clrMapOvr>
    <a:masterClrMapping/>
  </p:clrMapOvr>
  <p:transition>
    <p:strips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媒体查询</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627020" y="2058061"/>
            <a:ext cx="3666306" cy="361588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媒体查询是</a:t>
            </a:r>
            <a:r>
              <a:rPr lang="en-US" altLang="zh-CN" sz="2000" dirty="0"/>
              <a:t>CSS3 </a:t>
            </a:r>
            <a:r>
              <a:rPr lang="zh-CN" altLang="en-US" sz="2000" dirty="0"/>
              <a:t>中的一项功能，允许开发者根据设备的特性（如视口宽度、设备像素比、分辨率等）应用不同的样式规则。这使得设计师可以根据特定条件动态地改变页面布局或元素的样式。</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6.3.4 </a:t>
            </a:r>
            <a:r>
              <a:rPr lang="zh-CN" altLang="en-US" sz="2400" b="1" noProof="1">
                <a:solidFill>
                  <a:srgbClr val="7030A0"/>
                </a:solidFill>
                <a:latin typeface="微软雅黑" panose="020B0503020204020204" pitchFamily="34" charset="-122"/>
                <a:sym typeface="+mn-ea"/>
              </a:rPr>
              <a:t>响应式设计</a:t>
            </a:r>
            <a:endParaRPr lang="en-US" altLang="en-US" sz="2400" b="1" noProof="1">
              <a:solidFill>
                <a:srgbClr val="7030A0"/>
              </a:solidFill>
              <a:latin typeface="微软雅黑" panose="020B0503020204020204" pitchFamily="34" charset="-122"/>
              <a:sym typeface="+mn-ea"/>
            </a:endParaRPr>
          </a:p>
        </p:txBody>
      </p:sp>
      <p:pic>
        <p:nvPicPr>
          <p:cNvPr id="10" name="图片 9">
            <a:extLst>
              <a:ext uri="{FF2B5EF4-FFF2-40B4-BE49-F238E27FC236}">
                <a16:creationId xmlns:a16="http://schemas.microsoft.com/office/drawing/2014/main" id="{3825BF25-CDCB-B843-7DE1-A16CAE053475}"/>
              </a:ext>
            </a:extLst>
          </p:cNvPr>
          <p:cNvPicPr>
            <a:picLocks noChangeAspect="1"/>
          </p:cNvPicPr>
          <p:nvPr/>
        </p:nvPicPr>
        <p:blipFill>
          <a:blip r:embed="rId4"/>
          <a:stretch>
            <a:fillRect/>
          </a:stretch>
        </p:blipFill>
        <p:spPr>
          <a:xfrm>
            <a:off x="5721531" y="1906047"/>
            <a:ext cx="4938168" cy="2768087"/>
          </a:xfrm>
          <a:prstGeom prst="rect">
            <a:avLst/>
          </a:prstGeom>
        </p:spPr>
      </p:pic>
      <p:sp>
        <p:nvSpPr>
          <p:cNvPr id="12" name="文本框 11">
            <a:extLst>
              <a:ext uri="{FF2B5EF4-FFF2-40B4-BE49-F238E27FC236}">
                <a16:creationId xmlns:a16="http://schemas.microsoft.com/office/drawing/2014/main" id="{B53A637E-3891-C272-7BE7-0D27283FCE9F}"/>
              </a:ext>
            </a:extLst>
          </p:cNvPr>
          <p:cNvSpPr txBox="1"/>
          <p:nvPr/>
        </p:nvSpPr>
        <p:spPr>
          <a:xfrm>
            <a:off x="5373393" y="4986697"/>
            <a:ext cx="5634444" cy="1032280"/>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上述代码中，当浏览器窗口宽度减少到</a:t>
            </a:r>
            <a:r>
              <a:rPr lang="en-US" altLang="zh-CN" sz="1600" dirty="0"/>
              <a:t>600px </a:t>
            </a:r>
            <a:r>
              <a:rPr lang="zh-CN" altLang="en-US" sz="1600" dirty="0"/>
              <a:t>或更小时，背景颜色会变为浅蓝色，并且导航栏将隐藏。</a:t>
            </a:r>
          </a:p>
        </p:txBody>
      </p:sp>
    </p:spTree>
    <p:custDataLst>
      <p:tags r:id="rId1"/>
    </p:custDataLst>
    <p:extLst>
      <p:ext uri="{BB962C8B-B14F-4D97-AF65-F5344CB8AC3E}">
        <p14:creationId xmlns:p14="http://schemas.microsoft.com/office/powerpoint/2010/main" val="4263611518"/>
      </p:ext>
    </p:extLst>
  </p:cSld>
  <p:clrMapOvr>
    <a:masterClrMapping/>
  </p:clrMapOvr>
  <p:transition>
    <p:strips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自适应布局策略</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627019" y="1962263"/>
            <a:ext cx="11434352" cy="49795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自适应布局是一种让页面内容随着视窗大小变化而自动调整自身尺寸和位置的方法。</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6.3.4 </a:t>
            </a:r>
            <a:r>
              <a:rPr lang="zh-CN" altLang="en-US" sz="2400" b="1" noProof="1">
                <a:solidFill>
                  <a:srgbClr val="7030A0"/>
                </a:solidFill>
                <a:latin typeface="微软雅黑" panose="020B0503020204020204" pitchFamily="34" charset="-122"/>
                <a:sym typeface="+mn-ea"/>
              </a:rPr>
              <a:t>响应式设计</a:t>
            </a:r>
            <a:endParaRPr lang="en-US" altLang="en-US" sz="2400" b="1" noProof="1">
              <a:solidFill>
                <a:srgbClr val="7030A0"/>
              </a:solidFill>
              <a:latin typeface="微软雅黑" panose="020B0503020204020204" pitchFamily="34" charset="-122"/>
              <a:sym typeface="+mn-ea"/>
            </a:endParaRPr>
          </a:p>
        </p:txBody>
      </p:sp>
      <p:pic>
        <p:nvPicPr>
          <p:cNvPr id="9" name="图片 8">
            <a:extLst>
              <a:ext uri="{FF2B5EF4-FFF2-40B4-BE49-F238E27FC236}">
                <a16:creationId xmlns:a16="http://schemas.microsoft.com/office/drawing/2014/main" id="{F111BF91-F0BE-D6AE-D8E1-0DC87B6E4E3A}"/>
              </a:ext>
            </a:extLst>
          </p:cNvPr>
          <p:cNvPicPr>
            <a:picLocks noChangeAspect="1"/>
          </p:cNvPicPr>
          <p:nvPr/>
        </p:nvPicPr>
        <p:blipFill>
          <a:blip r:embed="rId4"/>
          <a:stretch>
            <a:fillRect/>
          </a:stretch>
        </p:blipFill>
        <p:spPr>
          <a:xfrm>
            <a:off x="385277" y="2556019"/>
            <a:ext cx="4979203" cy="4116883"/>
          </a:xfrm>
          <a:prstGeom prst="rect">
            <a:avLst/>
          </a:prstGeom>
        </p:spPr>
      </p:pic>
      <p:sp>
        <p:nvSpPr>
          <p:cNvPr id="11" name="文本框 10">
            <a:extLst>
              <a:ext uri="{FF2B5EF4-FFF2-40B4-BE49-F238E27FC236}">
                <a16:creationId xmlns:a16="http://schemas.microsoft.com/office/drawing/2014/main" id="{D373576B-E1CF-7539-8E15-D4213EA14C2E}"/>
              </a:ext>
            </a:extLst>
          </p:cNvPr>
          <p:cNvSpPr txBox="1"/>
          <p:nvPr/>
        </p:nvSpPr>
        <p:spPr>
          <a:xfrm>
            <a:off x="5686697" y="2834108"/>
            <a:ext cx="5834743" cy="351014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该段代码中：</a:t>
            </a:r>
            <a:endParaRPr lang="en-US" altLang="zh-CN" sz="1600" dirty="0"/>
          </a:p>
          <a:p>
            <a:pPr marL="0" indent="457200" algn="just" eaLnBrk="1" latinLnBrk="0" hangingPunct="1">
              <a:lnSpc>
                <a:spcPct val="150000"/>
              </a:lnSpc>
              <a:spcBef>
                <a:spcPts val="0"/>
              </a:spcBef>
              <a:spcAft>
                <a:spcPts val="0"/>
              </a:spcAft>
            </a:pPr>
            <a:r>
              <a:rPr lang="en-US" altLang="zh-CN" sz="1600" dirty="0"/>
              <a:t>HTML </a:t>
            </a:r>
            <a:r>
              <a:rPr lang="zh-CN" altLang="en-US" sz="1600" dirty="0"/>
              <a:t>代码部分创建了一个包含三个子元素（</a:t>
            </a:r>
            <a:r>
              <a:rPr lang="en-US" altLang="zh-CN" sz="1600" dirty="0"/>
              <a:t>.column</a:t>
            </a:r>
            <a:r>
              <a:rPr lang="zh-CN" altLang="en-US" sz="1600" dirty="0"/>
              <a:t>）的容器（</a:t>
            </a:r>
            <a:r>
              <a:rPr lang="en-US" altLang="zh-CN" sz="1600" dirty="0"/>
              <a:t>.container</a:t>
            </a:r>
            <a:r>
              <a:rPr lang="zh-CN" altLang="en-US" sz="1600" dirty="0"/>
              <a:t>），这些子元素将作为并排排列的列出现。</a:t>
            </a:r>
            <a:endParaRPr lang="en-US" altLang="zh-CN" sz="1600" dirty="0"/>
          </a:p>
          <a:p>
            <a:pPr marL="0" indent="457200" algn="just" eaLnBrk="1" latinLnBrk="0" hangingPunct="1">
              <a:lnSpc>
                <a:spcPct val="150000"/>
              </a:lnSpc>
              <a:spcBef>
                <a:spcPts val="0"/>
              </a:spcBef>
              <a:spcAft>
                <a:spcPts val="0"/>
              </a:spcAft>
            </a:pPr>
            <a:r>
              <a:rPr lang="en-US" altLang="zh-CN" sz="1600" dirty="0"/>
              <a:t>CSS </a:t>
            </a:r>
            <a:r>
              <a:rPr lang="zh-CN" altLang="en-US" sz="1600" dirty="0"/>
              <a:t>部分的</a:t>
            </a:r>
            <a:r>
              <a:rPr lang="en-US" altLang="zh-CN" sz="1600" dirty="0"/>
              <a:t>.container </a:t>
            </a:r>
            <a:r>
              <a:rPr lang="zh-CN" altLang="en-US" sz="1600" dirty="0"/>
              <a:t>设置为</a:t>
            </a:r>
            <a:r>
              <a:rPr lang="en-US" altLang="zh-CN" sz="1600" dirty="0"/>
              <a:t>display: flex</a:t>
            </a:r>
            <a:r>
              <a:rPr lang="zh-CN" altLang="en-US" sz="1600" dirty="0"/>
              <a:t>，意味着它是一个弹性容器，其内部的子元素将以弹性布局的方式排列。而</a:t>
            </a:r>
            <a:r>
              <a:rPr lang="en-US" altLang="zh-CN" sz="1600" dirty="0"/>
              <a:t>flex-wrap: wrap </a:t>
            </a:r>
            <a:r>
              <a:rPr lang="zh-CN" altLang="en-US" sz="1600" dirty="0"/>
              <a:t>允许子元素在必要时换行，确保当空间不足时，新的列会出现在下一行。</a:t>
            </a:r>
            <a:r>
              <a:rPr lang="en-US" altLang="zh-CN" sz="1600" dirty="0"/>
              <a:t>.column </a:t>
            </a:r>
            <a:r>
              <a:rPr lang="zh-CN" altLang="en-US" sz="1600" dirty="0"/>
              <a:t>类设置每列的基础宽度为视口宽度的约</a:t>
            </a:r>
            <a:r>
              <a:rPr lang="en-US" altLang="zh-CN" sz="1600" dirty="0"/>
              <a:t>33.33%</a:t>
            </a:r>
            <a:r>
              <a:rPr lang="zh-CN" altLang="en-US" sz="1600" dirty="0"/>
              <a:t>（减去</a:t>
            </a:r>
            <a:r>
              <a:rPr lang="en-US" altLang="zh-CN" sz="1600" dirty="0"/>
              <a:t>1rem </a:t>
            </a:r>
            <a:r>
              <a:rPr lang="zh-CN" altLang="en-US" sz="1600" dirty="0"/>
              <a:t>的内边距），并且设置了统一的内边距。</a:t>
            </a:r>
          </a:p>
        </p:txBody>
      </p:sp>
    </p:spTree>
    <p:custDataLst>
      <p:tags r:id="rId1"/>
    </p:custDataLst>
    <p:extLst>
      <p:ext uri="{BB962C8B-B14F-4D97-AF65-F5344CB8AC3E}">
        <p14:creationId xmlns:p14="http://schemas.microsoft.com/office/powerpoint/2010/main" val="817649719"/>
      </p:ext>
    </p:extLst>
  </p:cSld>
  <p:clrMapOvr>
    <a:masterClrMapping/>
  </p:clrMapOvr>
  <p:transition>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移动优先与桌面优先的设计方法</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1445624" y="2364994"/>
            <a:ext cx="7837712" cy="342767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b="1" dirty="0">
                <a:solidFill>
                  <a:srgbClr val="DFA000"/>
                </a:solidFill>
              </a:rPr>
              <a:t>移动优先</a:t>
            </a:r>
            <a:r>
              <a:rPr lang="zh-CN" altLang="en-US" sz="2000" dirty="0"/>
              <a:t>是指从最小屏幕尺寸（通常是手机）开始设计，逐步增加适用于更大屏幕的功能和样式。这种方法强调简洁性和性能，首先优化小屏幕用户体验，然后向上扩展至桌面端。</a:t>
            </a:r>
            <a:endParaRPr lang="en-US" altLang="zh-CN" sz="2000" dirty="0"/>
          </a:p>
          <a:p>
            <a:pPr marL="0" indent="457200" algn="just" eaLnBrk="1" latinLnBrk="0" hangingPunct="1">
              <a:lnSpc>
                <a:spcPct val="150000"/>
              </a:lnSpc>
              <a:spcBef>
                <a:spcPts val="0"/>
              </a:spcBef>
              <a:spcAft>
                <a:spcPts val="0"/>
              </a:spcAft>
            </a:pPr>
            <a:endParaRPr lang="zh-CN" altLang="en-US" sz="2000" dirty="0"/>
          </a:p>
          <a:p>
            <a:pPr marL="0" indent="457200" algn="just" eaLnBrk="1" latinLnBrk="0" hangingPunct="1">
              <a:lnSpc>
                <a:spcPct val="150000"/>
              </a:lnSpc>
              <a:spcBef>
                <a:spcPts val="0"/>
              </a:spcBef>
              <a:spcAft>
                <a:spcPts val="0"/>
              </a:spcAft>
            </a:pPr>
            <a:r>
              <a:rPr lang="zh-CN" altLang="en-US" sz="2000" b="1" dirty="0">
                <a:solidFill>
                  <a:srgbClr val="DFA000"/>
                </a:solidFill>
              </a:rPr>
              <a:t>桌面优先</a:t>
            </a:r>
            <a:r>
              <a:rPr lang="zh-CN" altLang="en-US" sz="2000" dirty="0"/>
              <a:t>是指首先针对大屏幕（桌面电脑）进行设计，然后通过媒体查询和样式重写来处理小屏幕适配问题。虽然这种方法在过去较为普遍，但现在越来越多的项目转向移动优先设计。</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6.3.4 </a:t>
            </a:r>
            <a:r>
              <a:rPr lang="zh-CN" altLang="en-US" sz="2400" b="1" noProof="1">
                <a:solidFill>
                  <a:srgbClr val="7030A0"/>
                </a:solidFill>
                <a:latin typeface="微软雅黑" panose="020B0503020204020204" pitchFamily="34" charset="-122"/>
                <a:sym typeface="+mn-ea"/>
              </a:rPr>
              <a:t>响应式设计</a:t>
            </a:r>
            <a:endParaRPr lang="en-US" altLang="en-US" sz="2400" b="1" noProof="1">
              <a:solidFill>
                <a:srgbClr val="7030A0"/>
              </a:solidFill>
              <a:latin typeface="微软雅黑" panose="020B0503020204020204" pitchFamily="34" charset="-122"/>
              <a:sym typeface="+mn-ea"/>
            </a:endParaRPr>
          </a:p>
        </p:txBody>
      </p:sp>
    </p:spTree>
    <p:custDataLst>
      <p:tags r:id="rId1"/>
    </p:custDataLst>
    <p:extLst>
      <p:ext uri="{BB962C8B-B14F-4D97-AF65-F5344CB8AC3E}">
        <p14:creationId xmlns:p14="http://schemas.microsoft.com/office/powerpoint/2010/main" val="297576780"/>
      </p:ext>
    </p:extLst>
  </p:cSld>
  <p:clrMapOvr>
    <a:masterClrMapping/>
  </p:clrMapOvr>
  <p:transition>
    <p:strips dir="l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6.3	CSS </a:t>
            </a:r>
            <a:r>
              <a:rPr lang="zh-CN" altLang="en-US" sz="2400" b="1" i="1" spc="100" noProof="1">
                <a:solidFill>
                  <a:schemeClr val="bg1"/>
                </a:solidFill>
                <a:latin typeface="微软雅黑" panose="020B0503020204020204" pitchFamily="34" charset="-122"/>
              </a:rPr>
              <a:t>布局</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视口单位及响应式组件设计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627020" y="2084188"/>
            <a:ext cx="10676706" cy="112927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视口单位是基于视口尺寸的长度单位，如 </a:t>
            </a:r>
            <a:r>
              <a:rPr lang="en-US" altLang="zh-CN" sz="2000" dirty="0" err="1"/>
              <a:t>vw</a:t>
            </a:r>
            <a:r>
              <a:rPr lang="zh-CN" altLang="en-US" sz="2000" dirty="0"/>
              <a:t>（</a:t>
            </a:r>
            <a:r>
              <a:rPr lang="en-US" altLang="zh-CN" sz="2000" dirty="0"/>
              <a:t>viewport width</a:t>
            </a:r>
            <a:r>
              <a:rPr lang="zh-CN" altLang="en-US" sz="2000" dirty="0"/>
              <a:t>）、</a:t>
            </a:r>
            <a:r>
              <a:rPr lang="en-US" altLang="zh-CN" sz="2000" dirty="0" err="1"/>
              <a:t>vh</a:t>
            </a:r>
            <a:r>
              <a:rPr lang="zh-CN" altLang="en-US" sz="2000" dirty="0"/>
              <a:t>（</a:t>
            </a:r>
            <a:r>
              <a:rPr lang="en-US" altLang="zh-CN" sz="2000" dirty="0"/>
              <a:t>viewport height</a:t>
            </a:r>
            <a:r>
              <a:rPr lang="zh-CN" altLang="en-US" sz="2000" dirty="0"/>
              <a:t>），它们分别代表视口宽度和高度的百分比。</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6.3.4 </a:t>
            </a:r>
            <a:r>
              <a:rPr lang="zh-CN" altLang="en-US" sz="2400" b="1" noProof="1">
                <a:solidFill>
                  <a:srgbClr val="7030A0"/>
                </a:solidFill>
                <a:latin typeface="微软雅黑" panose="020B0503020204020204" pitchFamily="34" charset="-122"/>
                <a:sym typeface="+mn-ea"/>
              </a:rPr>
              <a:t>响应式设计</a:t>
            </a:r>
            <a:endParaRPr lang="en-US" altLang="en-US" sz="2400" b="1" noProof="1">
              <a:solidFill>
                <a:srgbClr val="7030A0"/>
              </a:solidFill>
              <a:latin typeface="微软雅黑" panose="020B0503020204020204" pitchFamily="34" charset="-122"/>
              <a:sym typeface="+mn-ea"/>
            </a:endParaRPr>
          </a:p>
        </p:txBody>
      </p:sp>
      <p:sp>
        <p:nvSpPr>
          <p:cNvPr id="12" name="文本框 11">
            <a:extLst>
              <a:ext uri="{FF2B5EF4-FFF2-40B4-BE49-F238E27FC236}">
                <a16:creationId xmlns:a16="http://schemas.microsoft.com/office/drawing/2014/main" id="{B53A637E-3891-C272-7BE7-0D27283FCE9F}"/>
              </a:ext>
            </a:extLst>
          </p:cNvPr>
          <p:cNvSpPr txBox="1"/>
          <p:nvPr/>
        </p:nvSpPr>
        <p:spPr>
          <a:xfrm>
            <a:off x="853441" y="5546575"/>
            <a:ext cx="9022077" cy="1032280"/>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上述代码中，</a:t>
            </a:r>
            <a:r>
              <a:rPr lang="en-US" altLang="zh-CN" sz="1600" dirty="0"/>
              <a:t>.hero-section </a:t>
            </a:r>
            <a:r>
              <a:rPr lang="zh-CN" altLang="en-US" sz="1600" dirty="0"/>
              <a:t>的高度会随着视口高度的变化而变化，而</a:t>
            </a:r>
            <a:r>
              <a:rPr lang="en-US" altLang="zh-CN" sz="1600" dirty="0"/>
              <a:t>.text-size-responsive</a:t>
            </a:r>
            <a:r>
              <a:rPr lang="zh-CN" altLang="en-US" sz="1600" dirty="0"/>
              <a:t>的字体大小则会根据视口宽度进行相应调整，从而实现响应式的组件设计。</a:t>
            </a:r>
          </a:p>
        </p:txBody>
      </p:sp>
      <p:pic>
        <p:nvPicPr>
          <p:cNvPr id="9" name="图片 8">
            <a:extLst>
              <a:ext uri="{FF2B5EF4-FFF2-40B4-BE49-F238E27FC236}">
                <a16:creationId xmlns:a16="http://schemas.microsoft.com/office/drawing/2014/main" id="{E2490E27-7E56-11F8-849F-20834888E3C1}"/>
              </a:ext>
            </a:extLst>
          </p:cNvPr>
          <p:cNvPicPr>
            <a:picLocks noChangeAspect="1"/>
          </p:cNvPicPr>
          <p:nvPr/>
        </p:nvPicPr>
        <p:blipFill>
          <a:blip r:embed="rId4"/>
          <a:stretch>
            <a:fillRect/>
          </a:stretch>
        </p:blipFill>
        <p:spPr>
          <a:xfrm>
            <a:off x="1937658" y="3203109"/>
            <a:ext cx="8055429" cy="2187817"/>
          </a:xfrm>
          <a:prstGeom prst="rect">
            <a:avLst/>
          </a:prstGeom>
        </p:spPr>
      </p:pic>
    </p:spTree>
    <p:custDataLst>
      <p:tags r:id="rId1"/>
    </p:custDataLst>
    <p:extLst>
      <p:ext uri="{BB962C8B-B14F-4D97-AF65-F5344CB8AC3E}">
        <p14:creationId xmlns:p14="http://schemas.microsoft.com/office/powerpoint/2010/main" val="968123353"/>
      </p:ext>
    </p:extLst>
  </p:cSld>
  <p:clrMapOvr>
    <a:masterClrMapping/>
  </p:clrMapOvr>
  <p:transition>
    <p:strips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468498"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5066391"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6.4</a:t>
            </a:r>
          </a:p>
        </p:txBody>
      </p:sp>
      <p:sp>
        <p:nvSpPr>
          <p:cNvPr id="12329" name="文本框 52"/>
          <p:cNvSpPr txBox="1">
            <a:spLocks noChangeArrowheads="1"/>
          </p:cNvSpPr>
          <p:nvPr/>
        </p:nvSpPr>
        <p:spPr bwMode="auto">
          <a:xfrm>
            <a:off x="6644058" y="2765425"/>
            <a:ext cx="446147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CSS </a:t>
            </a:r>
            <a:r>
              <a:rPr lang="zh-CN" altLang="en-US" sz="5400" b="1" noProof="1">
                <a:solidFill>
                  <a:schemeClr val="bg1"/>
                </a:solidFill>
                <a:latin typeface="微软雅黑" panose="020B0503020204020204" pitchFamily="34" charset="-122"/>
              </a:rPr>
              <a:t>样式设计</a:t>
            </a:r>
          </a:p>
        </p:txBody>
      </p:sp>
    </p:spTree>
    <p:custDataLst>
      <p:tags r:id="rId1"/>
    </p:custDataLst>
    <p:extLst>
      <p:ext uri="{BB962C8B-B14F-4D97-AF65-F5344CB8AC3E}">
        <p14:creationId xmlns:p14="http://schemas.microsoft.com/office/powerpoint/2010/main" val="1416502842"/>
      </p:ext>
    </p:extLst>
  </p:cSld>
  <p:clrMapOvr>
    <a:masterClrMapping/>
  </p:clrMapOvr>
  <p:transition>
    <p:checke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278334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背景颜色</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3031979" y="2240666"/>
            <a:ext cx="6128042"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background-color </a:t>
            </a:r>
            <a:r>
              <a:rPr lang="zh-CN" altLang="en-US" sz="2000" dirty="0"/>
              <a:t>属性设置元素的背景颜色。</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10" name="图片 9">
            <a:extLst>
              <a:ext uri="{FF2B5EF4-FFF2-40B4-BE49-F238E27FC236}">
                <a16:creationId xmlns:a16="http://schemas.microsoft.com/office/drawing/2014/main" id="{1CE1770A-D444-AEC2-BF3A-B0766DF55A6E}"/>
              </a:ext>
            </a:extLst>
          </p:cNvPr>
          <p:cNvPicPr>
            <a:picLocks noChangeAspect="1"/>
          </p:cNvPicPr>
          <p:nvPr/>
        </p:nvPicPr>
        <p:blipFill>
          <a:blip r:embed="rId4"/>
          <a:stretch>
            <a:fillRect/>
          </a:stretch>
        </p:blipFill>
        <p:spPr>
          <a:xfrm>
            <a:off x="4080268" y="3543855"/>
            <a:ext cx="4031463" cy="1545822"/>
          </a:xfrm>
          <a:prstGeom prst="rect">
            <a:avLst/>
          </a:prstGeom>
        </p:spPr>
      </p:pic>
    </p:spTree>
    <p:custDataLst>
      <p:tags r:id="rId1"/>
    </p:custDataLst>
    <p:extLst>
      <p:ext uri="{BB962C8B-B14F-4D97-AF65-F5344CB8AC3E}">
        <p14:creationId xmlns:p14="http://schemas.microsoft.com/office/powerpoint/2010/main" val="126077153"/>
      </p:ext>
    </p:extLst>
  </p:cSld>
  <p:clrMapOvr>
    <a:masterClrMapping/>
  </p:clrMapOvr>
  <p:transition>
    <p:strips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278334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背景图像</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3031978" y="2272902"/>
            <a:ext cx="6128042"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使用</a:t>
            </a:r>
            <a:r>
              <a:rPr lang="en-US" altLang="zh-CN" sz="2000" dirty="0"/>
              <a:t>background-image </a:t>
            </a:r>
            <a:r>
              <a:rPr lang="zh-CN" altLang="en-US" sz="2000" dirty="0"/>
              <a:t>属性添加背景图片。</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19" name="图片 18">
            <a:extLst>
              <a:ext uri="{FF2B5EF4-FFF2-40B4-BE49-F238E27FC236}">
                <a16:creationId xmlns:a16="http://schemas.microsoft.com/office/drawing/2014/main" id="{41742867-2768-7263-6CBD-0E18505663C3}"/>
              </a:ext>
            </a:extLst>
          </p:cNvPr>
          <p:cNvPicPr>
            <a:picLocks noChangeAspect="1"/>
          </p:cNvPicPr>
          <p:nvPr/>
        </p:nvPicPr>
        <p:blipFill>
          <a:blip r:embed="rId4"/>
          <a:stretch>
            <a:fillRect/>
          </a:stretch>
        </p:blipFill>
        <p:spPr>
          <a:xfrm>
            <a:off x="3374864" y="3377910"/>
            <a:ext cx="5442269" cy="1547613"/>
          </a:xfrm>
          <a:prstGeom prst="rect">
            <a:avLst/>
          </a:prstGeom>
        </p:spPr>
      </p:pic>
    </p:spTree>
    <p:custDataLst>
      <p:tags r:id="rId1"/>
    </p:custDataLst>
    <p:extLst>
      <p:ext uri="{BB962C8B-B14F-4D97-AF65-F5344CB8AC3E}">
        <p14:creationId xmlns:p14="http://schemas.microsoft.com/office/powerpoint/2010/main" val="2569279101"/>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468584"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5066477"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6.1</a:t>
            </a:r>
          </a:p>
        </p:txBody>
      </p:sp>
      <p:sp>
        <p:nvSpPr>
          <p:cNvPr id="12329" name="文本框 52"/>
          <p:cNvSpPr txBox="1">
            <a:spLocks noChangeArrowheads="1"/>
          </p:cNvSpPr>
          <p:nvPr/>
        </p:nvSpPr>
        <p:spPr bwMode="auto">
          <a:xfrm>
            <a:off x="6644144" y="2765425"/>
            <a:ext cx="307648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CSS </a:t>
            </a:r>
            <a:r>
              <a:rPr lang="zh-CN" altLang="en-US" sz="5400" b="1"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278334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背景重复</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2630686" y="2355699"/>
            <a:ext cx="6930628"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background-repeat </a:t>
            </a:r>
            <a:r>
              <a:rPr lang="zh-CN" altLang="en-US" sz="2000" dirty="0"/>
              <a:t>属性决定背景图像是否重复以及如何重复。默认值是 </a:t>
            </a:r>
            <a:r>
              <a:rPr lang="en-US" altLang="zh-CN" sz="2000" dirty="0"/>
              <a:t>repeat</a:t>
            </a:r>
            <a:r>
              <a:rPr lang="zh-CN" altLang="en-US" sz="2000" dirty="0"/>
              <a:t>（在水平和垂直方向上重复）。</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9" name="图片 8">
            <a:extLst>
              <a:ext uri="{FF2B5EF4-FFF2-40B4-BE49-F238E27FC236}">
                <a16:creationId xmlns:a16="http://schemas.microsoft.com/office/drawing/2014/main" id="{61610C1B-348F-21DC-0CA2-17EA5B62BDC9}"/>
              </a:ext>
            </a:extLst>
          </p:cNvPr>
          <p:cNvPicPr>
            <a:picLocks noChangeAspect="1"/>
          </p:cNvPicPr>
          <p:nvPr/>
        </p:nvPicPr>
        <p:blipFill>
          <a:blip r:embed="rId4"/>
          <a:stretch>
            <a:fillRect/>
          </a:stretch>
        </p:blipFill>
        <p:spPr>
          <a:xfrm>
            <a:off x="3386410" y="3821321"/>
            <a:ext cx="5419180" cy="1852627"/>
          </a:xfrm>
          <a:prstGeom prst="rect">
            <a:avLst/>
          </a:prstGeom>
        </p:spPr>
      </p:pic>
    </p:spTree>
    <p:custDataLst>
      <p:tags r:id="rId1"/>
    </p:custDataLst>
    <p:extLst>
      <p:ext uri="{BB962C8B-B14F-4D97-AF65-F5344CB8AC3E}">
        <p14:creationId xmlns:p14="http://schemas.microsoft.com/office/powerpoint/2010/main" val="2993470654"/>
      </p:ext>
    </p:extLst>
  </p:cSld>
  <p:clrMapOvr>
    <a:masterClrMapping/>
  </p:clrMapOvr>
  <p:transition>
    <p:strips dir="l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278334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背景定位</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2290702" y="2374362"/>
            <a:ext cx="7610594"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background-position </a:t>
            </a:r>
            <a:r>
              <a:rPr lang="zh-CN" altLang="en-US" sz="2000" dirty="0"/>
              <a:t>属性用于指定背景图像的起始位置。可以使用关键词（如 </a:t>
            </a:r>
            <a:r>
              <a:rPr lang="en-US" altLang="zh-CN" sz="2000" dirty="0"/>
              <a:t>top</a:t>
            </a:r>
            <a:r>
              <a:rPr lang="zh-CN" altLang="en-US" sz="2000" dirty="0"/>
              <a:t>、</a:t>
            </a:r>
            <a:r>
              <a:rPr lang="en-US" altLang="zh-CN" sz="2000" dirty="0"/>
              <a:t>center</a:t>
            </a:r>
            <a:r>
              <a:rPr lang="zh-CN" altLang="en-US" sz="2000" dirty="0"/>
              <a:t>、</a:t>
            </a:r>
            <a:r>
              <a:rPr lang="en-US" altLang="zh-CN" sz="2000" dirty="0"/>
              <a:t>bottom </a:t>
            </a:r>
            <a:r>
              <a:rPr lang="zh-CN" altLang="en-US" sz="2000" dirty="0"/>
              <a:t>等）、百分比或像素值。</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10" name="图片 9">
            <a:extLst>
              <a:ext uri="{FF2B5EF4-FFF2-40B4-BE49-F238E27FC236}">
                <a16:creationId xmlns:a16="http://schemas.microsoft.com/office/drawing/2014/main" id="{A3CB0D9A-3C5E-3DD1-F383-95190FB21B75}"/>
              </a:ext>
            </a:extLst>
          </p:cNvPr>
          <p:cNvPicPr>
            <a:picLocks noChangeAspect="1"/>
          </p:cNvPicPr>
          <p:nvPr/>
        </p:nvPicPr>
        <p:blipFill>
          <a:blip r:embed="rId4"/>
          <a:stretch>
            <a:fillRect/>
          </a:stretch>
        </p:blipFill>
        <p:spPr>
          <a:xfrm>
            <a:off x="3231764" y="3697081"/>
            <a:ext cx="5728471" cy="2262167"/>
          </a:xfrm>
          <a:prstGeom prst="rect">
            <a:avLst/>
          </a:prstGeom>
        </p:spPr>
      </p:pic>
    </p:spTree>
    <p:custDataLst>
      <p:tags r:id="rId1"/>
    </p:custDataLst>
    <p:extLst>
      <p:ext uri="{BB962C8B-B14F-4D97-AF65-F5344CB8AC3E}">
        <p14:creationId xmlns:p14="http://schemas.microsoft.com/office/powerpoint/2010/main" val="1711667998"/>
      </p:ext>
    </p:extLst>
  </p:cSld>
  <p:clrMapOvr>
    <a:masterClrMapping/>
  </p:clrMapOvr>
  <p:transition>
    <p:strips dir="l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背景尺寸控制</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2290702" y="2374362"/>
            <a:ext cx="7610594"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background-size </a:t>
            </a:r>
            <a:r>
              <a:rPr lang="zh-CN" altLang="en-US" sz="2000" dirty="0"/>
              <a:t>属性可以调整背景图像的大小。例如，可以用关键词（如 </a:t>
            </a:r>
            <a:r>
              <a:rPr lang="en-US" altLang="zh-CN" sz="2000" dirty="0"/>
              <a:t>contain</a:t>
            </a:r>
            <a:r>
              <a:rPr lang="zh-CN" altLang="en-US" sz="2000" dirty="0"/>
              <a:t>或 </a:t>
            </a:r>
            <a:r>
              <a:rPr lang="en-US" altLang="zh-CN" sz="2000" dirty="0"/>
              <a:t>cover</a:t>
            </a:r>
            <a:r>
              <a:rPr lang="zh-CN" altLang="en-US" sz="2000" dirty="0"/>
              <a:t>），或者具体的长度值来设定。</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9" name="图片 8">
            <a:extLst>
              <a:ext uri="{FF2B5EF4-FFF2-40B4-BE49-F238E27FC236}">
                <a16:creationId xmlns:a16="http://schemas.microsoft.com/office/drawing/2014/main" id="{231D90B9-B902-F29C-ECE5-6AE106963CAC}"/>
              </a:ext>
            </a:extLst>
          </p:cNvPr>
          <p:cNvPicPr>
            <a:picLocks noChangeAspect="1"/>
          </p:cNvPicPr>
          <p:nvPr/>
        </p:nvPicPr>
        <p:blipFill>
          <a:blip r:embed="rId4"/>
          <a:stretch>
            <a:fillRect/>
          </a:stretch>
        </p:blipFill>
        <p:spPr>
          <a:xfrm>
            <a:off x="3759691" y="3521231"/>
            <a:ext cx="4672615" cy="2945852"/>
          </a:xfrm>
          <a:prstGeom prst="rect">
            <a:avLst/>
          </a:prstGeom>
        </p:spPr>
      </p:pic>
    </p:spTree>
    <p:custDataLst>
      <p:tags r:id="rId1"/>
    </p:custDataLst>
    <p:extLst>
      <p:ext uri="{BB962C8B-B14F-4D97-AF65-F5344CB8AC3E}">
        <p14:creationId xmlns:p14="http://schemas.microsoft.com/office/powerpoint/2010/main" val="2460382797"/>
      </p:ext>
    </p:extLst>
  </p:cSld>
  <p:clrMapOvr>
    <a:masterClrMapping/>
  </p:clrMapOvr>
  <p:transition>
    <p:strips dir="l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背景剪裁</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2290702" y="2374362"/>
            <a:ext cx="7610594"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background-clip </a:t>
            </a:r>
            <a:r>
              <a:rPr lang="zh-CN" altLang="en-US" sz="2000" dirty="0"/>
              <a:t>属性定义了背景绘制区域的边界。通常情况下，背景延伸到边框外缘，但可以通过 </a:t>
            </a:r>
            <a:r>
              <a:rPr lang="en-US" altLang="zh-CN" sz="2000" dirty="0"/>
              <a:t>background-clip </a:t>
            </a:r>
            <a:r>
              <a:rPr lang="zh-CN" altLang="en-US" sz="2000" dirty="0"/>
              <a:t>将其限制在内容区、内边距区或边框区内。</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10" name="图片 9">
            <a:extLst>
              <a:ext uri="{FF2B5EF4-FFF2-40B4-BE49-F238E27FC236}">
                <a16:creationId xmlns:a16="http://schemas.microsoft.com/office/drawing/2014/main" id="{A06E5EEC-B50D-5933-796C-455F290F435D}"/>
              </a:ext>
            </a:extLst>
          </p:cNvPr>
          <p:cNvPicPr>
            <a:picLocks noChangeAspect="1"/>
          </p:cNvPicPr>
          <p:nvPr/>
        </p:nvPicPr>
        <p:blipFill>
          <a:blip r:embed="rId4"/>
          <a:stretch>
            <a:fillRect/>
          </a:stretch>
        </p:blipFill>
        <p:spPr>
          <a:xfrm>
            <a:off x="3337763" y="4019724"/>
            <a:ext cx="5516471" cy="1862507"/>
          </a:xfrm>
          <a:prstGeom prst="rect">
            <a:avLst/>
          </a:prstGeom>
        </p:spPr>
      </p:pic>
    </p:spTree>
    <p:custDataLst>
      <p:tags r:id="rId1"/>
    </p:custDataLst>
    <p:extLst>
      <p:ext uri="{BB962C8B-B14F-4D97-AF65-F5344CB8AC3E}">
        <p14:creationId xmlns:p14="http://schemas.microsoft.com/office/powerpoint/2010/main" val="1289490949"/>
      </p:ext>
    </p:extLst>
  </p:cSld>
  <p:clrMapOvr>
    <a:masterClrMapping/>
  </p:clrMapOvr>
  <p:transition>
    <p:strips dir="l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背景渐变</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D4674799-E602-1785-5025-76B655F1F5F6}"/>
              </a:ext>
            </a:extLst>
          </p:cNvPr>
          <p:cNvSpPr txBox="1"/>
          <p:nvPr/>
        </p:nvSpPr>
        <p:spPr>
          <a:xfrm>
            <a:off x="2290702" y="2374362"/>
            <a:ext cx="7610594"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）线性渐变：使用 </a:t>
            </a:r>
            <a:r>
              <a:rPr lang="en-US" altLang="zh-CN" sz="2000" dirty="0"/>
              <a:t>linear-gradient() </a:t>
            </a:r>
            <a:r>
              <a:rPr lang="zh-CN" altLang="en-US" sz="2000" dirty="0"/>
              <a:t>函数创建从一种颜色平滑过渡到另一种颜色的渐变背景。</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9" name="图片 8">
            <a:extLst>
              <a:ext uri="{FF2B5EF4-FFF2-40B4-BE49-F238E27FC236}">
                <a16:creationId xmlns:a16="http://schemas.microsoft.com/office/drawing/2014/main" id="{BC710069-108D-53D4-9B24-36771E880DD6}"/>
              </a:ext>
            </a:extLst>
          </p:cNvPr>
          <p:cNvPicPr>
            <a:picLocks noChangeAspect="1"/>
          </p:cNvPicPr>
          <p:nvPr/>
        </p:nvPicPr>
        <p:blipFill>
          <a:blip r:embed="rId4"/>
          <a:stretch>
            <a:fillRect/>
          </a:stretch>
        </p:blipFill>
        <p:spPr>
          <a:xfrm>
            <a:off x="2630895" y="3612883"/>
            <a:ext cx="6930209" cy="2747259"/>
          </a:xfrm>
          <a:prstGeom prst="rect">
            <a:avLst/>
          </a:prstGeom>
        </p:spPr>
      </p:pic>
    </p:spTree>
    <p:custDataLst>
      <p:tags r:id="rId1"/>
    </p:custDataLst>
    <p:extLst>
      <p:ext uri="{BB962C8B-B14F-4D97-AF65-F5344CB8AC3E}">
        <p14:creationId xmlns:p14="http://schemas.microsoft.com/office/powerpoint/2010/main" val="841517750"/>
      </p:ext>
    </p:extLst>
  </p:cSld>
  <p:clrMapOvr>
    <a:masterClrMapping/>
  </p:clrMapOvr>
  <p:transition>
    <p:strips dir="l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背景渐变</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6.4.1 </a:t>
            </a:r>
            <a:r>
              <a:rPr lang="zh-CN" altLang="en-US" sz="2400" b="1" noProof="1">
                <a:solidFill>
                  <a:srgbClr val="7030A0"/>
                </a:solidFill>
                <a:latin typeface="微软雅黑" panose="020B0503020204020204" pitchFamily="34" charset="-122"/>
                <a:sym typeface="+mn-ea"/>
              </a:rPr>
              <a:t>背景样式设计</a:t>
            </a:r>
            <a:endParaRPr lang="en-US" altLang="en-US" sz="2400" b="1" noProof="1">
              <a:solidFill>
                <a:srgbClr val="7030A0"/>
              </a:solidFill>
              <a:latin typeface="微软雅黑" panose="020B0503020204020204" pitchFamily="34" charset="-122"/>
              <a:sym typeface="+mn-ea"/>
            </a:endParaRPr>
          </a:p>
        </p:txBody>
      </p:sp>
      <p:pic>
        <p:nvPicPr>
          <p:cNvPr id="10" name="图片 9">
            <a:extLst>
              <a:ext uri="{FF2B5EF4-FFF2-40B4-BE49-F238E27FC236}">
                <a16:creationId xmlns:a16="http://schemas.microsoft.com/office/drawing/2014/main" id="{5BB499CA-DEA7-790C-8751-B530C86E982B}"/>
              </a:ext>
            </a:extLst>
          </p:cNvPr>
          <p:cNvPicPr>
            <a:picLocks noChangeAspect="1"/>
          </p:cNvPicPr>
          <p:nvPr/>
        </p:nvPicPr>
        <p:blipFill>
          <a:blip r:embed="rId4"/>
          <a:stretch>
            <a:fillRect/>
          </a:stretch>
        </p:blipFill>
        <p:spPr>
          <a:xfrm>
            <a:off x="1418862" y="4161277"/>
            <a:ext cx="9354274" cy="1512671"/>
          </a:xfrm>
          <a:prstGeom prst="rect">
            <a:avLst/>
          </a:prstGeom>
        </p:spPr>
      </p:pic>
      <p:sp>
        <p:nvSpPr>
          <p:cNvPr id="11" name="文本框 10">
            <a:extLst>
              <a:ext uri="{FF2B5EF4-FFF2-40B4-BE49-F238E27FC236}">
                <a16:creationId xmlns:a16="http://schemas.microsoft.com/office/drawing/2014/main" id="{B328B22F-31B0-5543-F869-9B2BD175DEC1}"/>
              </a:ext>
            </a:extLst>
          </p:cNvPr>
          <p:cNvSpPr txBox="1"/>
          <p:nvPr/>
        </p:nvSpPr>
        <p:spPr>
          <a:xfrm>
            <a:off x="2290702" y="2374362"/>
            <a:ext cx="761059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）径向渐变：使用 </a:t>
            </a:r>
            <a:r>
              <a:rPr lang="en-US" altLang="zh-CN" sz="2000" dirty="0"/>
              <a:t>radial-gradient() </a:t>
            </a:r>
            <a:r>
              <a:rPr lang="zh-CN" altLang="en-US" sz="2000" dirty="0"/>
              <a:t>函数创建圆形或椭圆形的渐变背景。</a:t>
            </a:r>
          </a:p>
        </p:txBody>
      </p:sp>
    </p:spTree>
    <p:custDataLst>
      <p:tags r:id="rId1"/>
    </p:custDataLst>
    <p:extLst>
      <p:ext uri="{BB962C8B-B14F-4D97-AF65-F5344CB8AC3E}">
        <p14:creationId xmlns:p14="http://schemas.microsoft.com/office/powerpoint/2010/main" val="543426791"/>
      </p:ext>
    </p:extLst>
  </p:cSld>
  <p:clrMapOvr>
    <a:masterClrMapping/>
  </p:clrMapOvr>
  <p:transition>
    <p:strips dir="l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边框宽度</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6.4.2 </a:t>
            </a:r>
            <a:r>
              <a:rPr lang="zh-CN" altLang="en-US" sz="2400" b="1" noProof="1">
                <a:solidFill>
                  <a:srgbClr val="7030A0"/>
                </a:solidFill>
                <a:latin typeface="微软雅黑" panose="020B0503020204020204" pitchFamily="34" charset="-122"/>
                <a:sym typeface="+mn-ea"/>
              </a:rPr>
              <a:t>边框样式设计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2290702" y="1956357"/>
            <a:ext cx="761059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使用 </a:t>
            </a:r>
            <a:r>
              <a:rPr lang="en-US" altLang="zh-CN" sz="2000" dirty="0"/>
              <a:t>border-width </a:t>
            </a:r>
            <a:r>
              <a:rPr lang="zh-CN" altLang="en-US" sz="2000" dirty="0"/>
              <a:t>属性设置边框的宽度，可以为每个边单独设定，也可以统一设定。</a:t>
            </a:r>
          </a:p>
        </p:txBody>
      </p:sp>
      <p:grpSp>
        <p:nvGrpSpPr>
          <p:cNvPr id="13" name="组合 12">
            <a:extLst>
              <a:ext uri="{FF2B5EF4-FFF2-40B4-BE49-F238E27FC236}">
                <a16:creationId xmlns:a16="http://schemas.microsoft.com/office/drawing/2014/main" id="{981354CD-F725-7D6B-85CA-2D9FD198B199}"/>
              </a:ext>
            </a:extLst>
          </p:cNvPr>
          <p:cNvGrpSpPr/>
          <p:nvPr/>
        </p:nvGrpSpPr>
        <p:grpSpPr>
          <a:xfrm>
            <a:off x="3706574" y="3218920"/>
            <a:ext cx="4010944" cy="3361793"/>
            <a:chOff x="3706574" y="3358263"/>
            <a:chExt cx="4010944" cy="3361793"/>
          </a:xfrm>
        </p:grpSpPr>
        <p:pic>
          <p:nvPicPr>
            <p:cNvPr id="8" name="图片 7">
              <a:extLst>
                <a:ext uri="{FF2B5EF4-FFF2-40B4-BE49-F238E27FC236}">
                  <a16:creationId xmlns:a16="http://schemas.microsoft.com/office/drawing/2014/main" id="{BD321EFE-342B-B7FC-A865-E541FDAF8FBF}"/>
                </a:ext>
              </a:extLst>
            </p:cNvPr>
            <p:cNvPicPr>
              <a:picLocks noChangeAspect="1"/>
            </p:cNvPicPr>
            <p:nvPr/>
          </p:nvPicPr>
          <p:blipFill>
            <a:blip r:embed="rId4"/>
            <a:srcRect r="1617"/>
            <a:stretch/>
          </p:blipFill>
          <p:spPr>
            <a:xfrm>
              <a:off x="3706574" y="3358263"/>
              <a:ext cx="4010944" cy="1684000"/>
            </a:xfrm>
            <a:prstGeom prst="rect">
              <a:avLst/>
            </a:prstGeom>
          </p:spPr>
        </p:pic>
        <p:pic>
          <p:nvPicPr>
            <p:cNvPr id="12" name="图片 11">
              <a:extLst>
                <a:ext uri="{FF2B5EF4-FFF2-40B4-BE49-F238E27FC236}">
                  <a16:creationId xmlns:a16="http://schemas.microsoft.com/office/drawing/2014/main" id="{444B1E78-8115-AF5D-3491-B0F3FC839FF8}"/>
                </a:ext>
              </a:extLst>
            </p:cNvPr>
            <p:cNvPicPr>
              <a:picLocks noChangeAspect="1"/>
            </p:cNvPicPr>
            <p:nvPr/>
          </p:nvPicPr>
          <p:blipFill>
            <a:blip r:embed="rId5"/>
            <a:srcRect l="5023"/>
            <a:stretch/>
          </p:blipFill>
          <p:spPr>
            <a:xfrm>
              <a:off x="3706574" y="5036057"/>
              <a:ext cx="4010944" cy="1683999"/>
            </a:xfrm>
            <a:prstGeom prst="rect">
              <a:avLst/>
            </a:prstGeom>
          </p:spPr>
        </p:pic>
      </p:grpSp>
    </p:spTree>
    <p:custDataLst>
      <p:tags r:id="rId1"/>
    </p:custDataLst>
    <p:extLst>
      <p:ext uri="{BB962C8B-B14F-4D97-AF65-F5344CB8AC3E}">
        <p14:creationId xmlns:p14="http://schemas.microsoft.com/office/powerpoint/2010/main" val="1028983798"/>
      </p:ext>
    </p:extLst>
  </p:cSld>
  <p:clrMapOvr>
    <a:masterClrMapping/>
  </p:clrMapOvr>
  <p:transition>
    <p:strips dir="l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边框样式</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6.4.2 </a:t>
            </a:r>
            <a:r>
              <a:rPr lang="zh-CN" altLang="en-US" sz="2400" b="1" noProof="1">
                <a:solidFill>
                  <a:srgbClr val="7030A0"/>
                </a:solidFill>
                <a:latin typeface="微软雅黑" panose="020B0503020204020204" pitchFamily="34" charset="-122"/>
                <a:sym typeface="+mn-ea"/>
              </a:rPr>
              <a:t>边框样式设计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2290702" y="2086973"/>
            <a:ext cx="761059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border-style </a:t>
            </a:r>
            <a:r>
              <a:rPr lang="zh-CN" altLang="en-US" sz="2000" dirty="0"/>
              <a:t>属性定义边框的样式，可选值有 </a:t>
            </a:r>
            <a:r>
              <a:rPr lang="en-US" altLang="zh-CN" sz="2000" dirty="0"/>
              <a:t>solid</a:t>
            </a:r>
            <a:r>
              <a:rPr lang="zh-CN" altLang="en-US" sz="2000" dirty="0"/>
              <a:t>（实线）、</a:t>
            </a:r>
            <a:r>
              <a:rPr lang="en-US" altLang="zh-CN" sz="2000" dirty="0"/>
              <a:t>dashed</a:t>
            </a:r>
            <a:r>
              <a:rPr lang="zh-CN" altLang="en-US" sz="2000" dirty="0"/>
              <a:t>（虚线）、</a:t>
            </a:r>
            <a:r>
              <a:rPr lang="en-US" altLang="zh-CN" sz="2000" dirty="0"/>
              <a:t>dotted</a:t>
            </a:r>
            <a:r>
              <a:rPr lang="zh-CN" altLang="en-US" sz="2000" dirty="0"/>
              <a:t>（点状线）等。</a:t>
            </a:r>
          </a:p>
        </p:txBody>
      </p:sp>
      <p:pic>
        <p:nvPicPr>
          <p:cNvPr id="9" name="图片 8">
            <a:extLst>
              <a:ext uri="{FF2B5EF4-FFF2-40B4-BE49-F238E27FC236}">
                <a16:creationId xmlns:a16="http://schemas.microsoft.com/office/drawing/2014/main" id="{6DCB00A7-92BA-5A68-D618-490DB28A3EA2}"/>
              </a:ext>
            </a:extLst>
          </p:cNvPr>
          <p:cNvPicPr>
            <a:picLocks noChangeAspect="1"/>
          </p:cNvPicPr>
          <p:nvPr/>
        </p:nvPicPr>
        <p:blipFill>
          <a:blip r:embed="rId4"/>
          <a:stretch>
            <a:fillRect/>
          </a:stretch>
        </p:blipFill>
        <p:spPr>
          <a:xfrm>
            <a:off x="4346686" y="3359328"/>
            <a:ext cx="3498625" cy="3205584"/>
          </a:xfrm>
          <a:prstGeom prst="rect">
            <a:avLst/>
          </a:prstGeom>
        </p:spPr>
      </p:pic>
    </p:spTree>
    <p:custDataLst>
      <p:tags r:id="rId1"/>
    </p:custDataLst>
    <p:extLst>
      <p:ext uri="{BB962C8B-B14F-4D97-AF65-F5344CB8AC3E}">
        <p14:creationId xmlns:p14="http://schemas.microsoft.com/office/powerpoint/2010/main" val="545887349"/>
      </p:ext>
    </p:extLst>
  </p:cSld>
  <p:clrMapOvr>
    <a:masterClrMapping/>
  </p:clrMapOvr>
  <p:transition>
    <p:strips dir="l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边框颜色</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6.4.2 </a:t>
            </a:r>
            <a:r>
              <a:rPr lang="zh-CN" altLang="en-US" sz="2400" b="1" noProof="1">
                <a:solidFill>
                  <a:srgbClr val="7030A0"/>
                </a:solidFill>
                <a:latin typeface="微软雅黑" panose="020B0503020204020204" pitchFamily="34" charset="-122"/>
                <a:sym typeface="+mn-ea"/>
              </a:rPr>
              <a:t>边框样式设计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2290702" y="2086973"/>
            <a:ext cx="8377298" cy="58041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使用 </a:t>
            </a:r>
            <a:r>
              <a:rPr lang="en-US" altLang="zh-CN" sz="2000" dirty="0"/>
              <a:t>border-color </a:t>
            </a:r>
            <a:r>
              <a:rPr lang="zh-CN" altLang="en-US" sz="2000" dirty="0"/>
              <a:t>属性来指定边框的颜色，同样支持每条边分别设置。</a:t>
            </a:r>
          </a:p>
        </p:txBody>
      </p:sp>
      <p:pic>
        <p:nvPicPr>
          <p:cNvPr id="8" name="图片 7">
            <a:extLst>
              <a:ext uri="{FF2B5EF4-FFF2-40B4-BE49-F238E27FC236}">
                <a16:creationId xmlns:a16="http://schemas.microsoft.com/office/drawing/2014/main" id="{6B743DC7-F333-9739-9363-7635D680EF68}"/>
              </a:ext>
            </a:extLst>
          </p:cNvPr>
          <p:cNvPicPr>
            <a:picLocks noChangeAspect="1"/>
          </p:cNvPicPr>
          <p:nvPr/>
        </p:nvPicPr>
        <p:blipFill>
          <a:blip r:embed="rId4"/>
          <a:stretch>
            <a:fillRect/>
          </a:stretch>
        </p:blipFill>
        <p:spPr>
          <a:xfrm>
            <a:off x="1480457" y="3172413"/>
            <a:ext cx="3168559" cy="3098342"/>
          </a:xfrm>
          <a:prstGeom prst="rect">
            <a:avLst/>
          </a:prstGeom>
        </p:spPr>
      </p:pic>
      <p:sp>
        <p:nvSpPr>
          <p:cNvPr id="10" name="文本框 9">
            <a:extLst>
              <a:ext uri="{FF2B5EF4-FFF2-40B4-BE49-F238E27FC236}">
                <a16:creationId xmlns:a16="http://schemas.microsoft.com/office/drawing/2014/main" id="{B662663E-6C68-1790-8BFF-DBD8D33D4234}"/>
              </a:ext>
            </a:extLst>
          </p:cNvPr>
          <p:cNvSpPr txBox="1"/>
          <p:nvPr/>
        </p:nvSpPr>
        <p:spPr>
          <a:xfrm>
            <a:off x="5364480" y="3180021"/>
            <a:ext cx="3720563" cy="94620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为了简化代码，还可以将上述三个属性合并写入一个简写属性</a:t>
            </a:r>
            <a:r>
              <a:rPr lang="en-US" altLang="zh-CN" sz="1600" dirty="0"/>
              <a:t>border</a:t>
            </a:r>
            <a:r>
              <a:rPr lang="zh-CN" altLang="en-US" sz="1600" dirty="0"/>
              <a:t>：</a:t>
            </a:r>
          </a:p>
        </p:txBody>
      </p:sp>
      <p:pic>
        <p:nvPicPr>
          <p:cNvPr id="13" name="图片 12">
            <a:extLst>
              <a:ext uri="{FF2B5EF4-FFF2-40B4-BE49-F238E27FC236}">
                <a16:creationId xmlns:a16="http://schemas.microsoft.com/office/drawing/2014/main" id="{E53CC09D-4B06-A3DD-582F-1E7BAC935436}"/>
              </a:ext>
            </a:extLst>
          </p:cNvPr>
          <p:cNvPicPr>
            <a:picLocks noChangeAspect="1"/>
          </p:cNvPicPr>
          <p:nvPr/>
        </p:nvPicPr>
        <p:blipFill>
          <a:blip r:embed="rId5"/>
          <a:stretch>
            <a:fillRect/>
          </a:stretch>
        </p:blipFill>
        <p:spPr>
          <a:xfrm>
            <a:off x="5344206" y="4396387"/>
            <a:ext cx="5409247" cy="1277561"/>
          </a:xfrm>
          <a:prstGeom prst="rect">
            <a:avLst/>
          </a:prstGeom>
        </p:spPr>
      </p:pic>
    </p:spTree>
    <p:custDataLst>
      <p:tags r:id="rId1"/>
    </p:custDataLst>
    <p:extLst>
      <p:ext uri="{BB962C8B-B14F-4D97-AF65-F5344CB8AC3E}">
        <p14:creationId xmlns:p14="http://schemas.microsoft.com/office/powerpoint/2010/main" val="2531053659"/>
      </p:ext>
    </p:extLst>
  </p:cSld>
  <p:clrMapOvr>
    <a:masterClrMapping/>
  </p:clrMapOvr>
  <p:transition>
    <p:strips dir="l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圆角边框</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6.4.2 </a:t>
            </a:r>
            <a:r>
              <a:rPr lang="zh-CN" altLang="en-US" sz="2400" b="1" noProof="1">
                <a:solidFill>
                  <a:srgbClr val="7030A0"/>
                </a:solidFill>
                <a:latin typeface="微软雅黑" panose="020B0503020204020204" pitchFamily="34" charset="-122"/>
                <a:sym typeface="+mn-ea"/>
              </a:rPr>
              <a:t>边框样式设计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840342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border-radius </a:t>
            </a:r>
            <a:r>
              <a:rPr lang="zh-CN" altLang="en-US" sz="2000" dirty="0"/>
              <a:t>属性用于创建圆角边框。它可以接受单个或多个长度值，以决定各角落圆角的半径大小。</a:t>
            </a:r>
          </a:p>
        </p:txBody>
      </p:sp>
      <p:pic>
        <p:nvPicPr>
          <p:cNvPr id="8" name="图片 7">
            <a:extLst>
              <a:ext uri="{FF2B5EF4-FFF2-40B4-BE49-F238E27FC236}">
                <a16:creationId xmlns:a16="http://schemas.microsoft.com/office/drawing/2014/main" id="{E648B237-70A8-B3B3-7D0C-5989F9130B1E}"/>
              </a:ext>
            </a:extLst>
          </p:cNvPr>
          <p:cNvPicPr>
            <a:picLocks noChangeAspect="1"/>
          </p:cNvPicPr>
          <p:nvPr/>
        </p:nvPicPr>
        <p:blipFill>
          <a:blip r:embed="rId4"/>
          <a:stretch>
            <a:fillRect/>
          </a:stretch>
        </p:blipFill>
        <p:spPr>
          <a:xfrm>
            <a:off x="2539331" y="3223308"/>
            <a:ext cx="7113338" cy="3445217"/>
          </a:xfrm>
          <a:prstGeom prst="rect">
            <a:avLst/>
          </a:prstGeom>
        </p:spPr>
      </p:pic>
    </p:spTree>
    <p:custDataLst>
      <p:tags r:id="rId1"/>
    </p:custDataLst>
    <p:extLst>
      <p:ext uri="{BB962C8B-B14F-4D97-AF65-F5344CB8AC3E}">
        <p14:creationId xmlns:p14="http://schemas.microsoft.com/office/powerpoint/2010/main" val="3856451641"/>
      </p:ext>
    </p:extLst>
  </p:cSld>
  <p:clrMapOvr>
    <a:masterClrMapping/>
  </p:clrMapOvr>
  <p:transition>
    <p:strips dir="l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6.1	CSS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6.1.1 CSS </a:t>
            </a:r>
            <a:r>
              <a:rPr lang="zh-CN" altLang="en-US" sz="2400" b="1" noProof="1">
                <a:solidFill>
                  <a:srgbClr val="7030A0"/>
                </a:solidFill>
                <a:latin typeface="微软雅黑" panose="020B0503020204020204" pitchFamily="34" charset="-122"/>
                <a:sym typeface="+mn-ea"/>
              </a:rPr>
              <a:t>的 概 念</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D54771AD-0C10-4432-0D1D-58696AA27B77}"/>
              </a:ext>
            </a:extLst>
          </p:cNvPr>
          <p:cNvSpPr txBox="1"/>
          <p:nvPr/>
        </p:nvSpPr>
        <p:spPr>
          <a:xfrm>
            <a:off x="670560" y="1615446"/>
            <a:ext cx="10850880" cy="335714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en-US" altLang="zh-CN" sz="2400" dirty="0"/>
              <a:t>CSS</a:t>
            </a:r>
            <a:r>
              <a:rPr lang="zh-CN" altLang="en-US" sz="2400" dirty="0"/>
              <a:t>（</a:t>
            </a:r>
            <a:r>
              <a:rPr lang="en-US" altLang="zh-CN" sz="2400" dirty="0"/>
              <a:t>cascading style sheets</a:t>
            </a:r>
            <a:r>
              <a:rPr lang="zh-CN" altLang="en-US" sz="2400" dirty="0"/>
              <a:t>）即层叠样式表，是一种用于定义网页布局、外观和表现形式的标准样式语言。</a:t>
            </a:r>
            <a:r>
              <a:rPr lang="en-US" altLang="zh-CN" sz="2400" dirty="0"/>
              <a:t>CSS </a:t>
            </a:r>
            <a:r>
              <a:rPr lang="zh-CN" altLang="en-US" sz="2400" dirty="0"/>
              <a:t>提供了丰富的描述性方式来控制文档中元素的视觉表现，包括字体、颜色、间距、尺寸、定位、背景图像、边框、过渡动画以及更多的复杂效果。通过使用 </a:t>
            </a:r>
            <a:r>
              <a:rPr lang="en-US" altLang="zh-CN" sz="2400" dirty="0"/>
              <a:t>CSS</a:t>
            </a:r>
            <a:r>
              <a:rPr lang="zh-CN" altLang="en-US" sz="2400" dirty="0"/>
              <a:t>，开发者可以将内容（</a:t>
            </a:r>
            <a:r>
              <a:rPr lang="en-US" altLang="zh-CN" sz="2400" dirty="0"/>
              <a:t>HTML </a:t>
            </a:r>
            <a:r>
              <a:rPr lang="zh-CN" altLang="en-US" sz="2400" dirty="0"/>
              <a:t>文档）与表现形式分离开来，便于维护和重用设计。</a:t>
            </a:r>
          </a:p>
        </p:txBody>
      </p:sp>
    </p:spTree>
    <p:custDataLst>
      <p:tags r:id="rId1"/>
    </p:custDataLst>
    <p:extLst>
      <p:ext uri="{BB962C8B-B14F-4D97-AF65-F5344CB8AC3E}">
        <p14:creationId xmlns:p14="http://schemas.microsoft.com/office/powerpoint/2010/main" val="1798994653"/>
      </p:ext>
    </p:extLst>
  </p:cSld>
  <p:clrMapOvr>
    <a:masterClrMapping/>
  </p:clrMapOvr>
  <p:transition>
    <p:strips dir="l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边框阴影</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6.4.2 </a:t>
            </a:r>
            <a:r>
              <a:rPr lang="zh-CN" altLang="en-US" sz="2400" b="1" noProof="1">
                <a:solidFill>
                  <a:srgbClr val="7030A0"/>
                </a:solidFill>
                <a:latin typeface="微软雅黑" panose="020B0503020204020204" pitchFamily="34" charset="-122"/>
                <a:sym typeface="+mn-ea"/>
              </a:rPr>
              <a:t>边框样式设计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840342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box-shadow </a:t>
            </a:r>
            <a:r>
              <a:rPr lang="zh-CN" altLang="en-US" sz="2000" dirty="0"/>
              <a:t>属性可以为元素添加投影效果，可以控制阴影的水平偏移、垂直偏移、模糊半径、扩散半径和颜色。</a:t>
            </a:r>
          </a:p>
        </p:txBody>
      </p:sp>
      <p:pic>
        <p:nvPicPr>
          <p:cNvPr id="9" name="图片 8">
            <a:extLst>
              <a:ext uri="{FF2B5EF4-FFF2-40B4-BE49-F238E27FC236}">
                <a16:creationId xmlns:a16="http://schemas.microsoft.com/office/drawing/2014/main" id="{0A621F27-0203-9132-A710-BCA39B08F8B3}"/>
              </a:ext>
            </a:extLst>
          </p:cNvPr>
          <p:cNvPicPr>
            <a:picLocks noChangeAspect="1"/>
          </p:cNvPicPr>
          <p:nvPr/>
        </p:nvPicPr>
        <p:blipFill>
          <a:blip r:embed="rId4"/>
          <a:stretch>
            <a:fillRect/>
          </a:stretch>
        </p:blipFill>
        <p:spPr>
          <a:xfrm>
            <a:off x="1451129" y="3087636"/>
            <a:ext cx="9289741" cy="3598499"/>
          </a:xfrm>
          <a:prstGeom prst="rect">
            <a:avLst/>
          </a:prstGeom>
        </p:spPr>
      </p:pic>
    </p:spTree>
    <p:custDataLst>
      <p:tags r:id="rId1"/>
    </p:custDataLst>
    <p:extLst>
      <p:ext uri="{BB962C8B-B14F-4D97-AF65-F5344CB8AC3E}">
        <p14:creationId xmlns:p14="http://schemas.microsoft.com/office/powerpoint/2010/main" val="2667787557"/>
      </p:ext>
    </p:extLst>
  </p:cSld>
  <p:clrMapOvr>
    <a:masterClrMapping/>
  </p:clrMapOvr>
  <p:transition>
    <p:strips dir="l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字体系列</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6.4.3 </a:t>
            </a:r>
            <a:r>
              <a:rPr lang="zh-CN" altLang="en-US" sz="2400" b="1" noProof="1">
                <a:solidFill>
                  <a:srgbClr val="7030A0"/>
                </a:solidFill>
                <a:latin typeface="微软雅黑" panose="020B0503020204020204" pitchFamily="34" charset="-122"/>
                <a:sym typeface="+mn-ea"/>
              </a:rPr>
              <a:t>字体样式设计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8403424"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font-family </a:t>
            </a:r>
            <a:r>
              <a:rPr lang="zh-CN" altLang="en-US" sz="2000" dirty="0"/>
              <a:t>属性设置元素的字体。可以指定一种或多种字体，浏览器会优先使用第一个可用的字体。</a:t>
            </a:r>
          </a:p>
        </p:txBody>
      </p:sp>
      <p:pic>
        <p:nvPicPr>
          <p:cNvPr id="8" name="图片 7">
            <a:extLst>
              <a:ext uri="{FF2B5EF4-FFF2-40B4-BE49-F238E27FC236}">
                <a16:creationId xmlns:a16="http://schemas.microsoft.com/office/drawing/2014/main" id="{CE640AA1-E6DF-AFBB-2541-1F6154CE81BB}"/>
              </a:ext>
            </a:extLst>
          </p:cNvPr>
          <p:cNvPicPr>
            <a:picLocks noChangeAspect="1"/>
          </p:cNvPicPr>
          <p:nvPr/>
        </p:nvPicPr>
        <p:blipFill>
          <a:blip r:embed="rId4"/>
          <a:stretch>
            <a:fillRect/>
          </a:stretch>
        </p:blipFill>
        <p:spPr>
          <a:xfrm>
            <a:off x="1771264" y="4030715"/>
            <a:ext cx="8649472" cy="1402774"/>
          </a:xfrm>
          <a:prstGeom prst="rect">
            <a:avLst/>
          </a:prstGeom>
        </p:spPr>
      </p:pic>
    </p:spTree>
    <p:custDataLst>
      <p:tags r:id="rId1"/>
    </p:custDataLst>
    <p:extLst>
      <p:ext uri="{BB962C8B-B14F-4D97-AF65-F5344CB8AC3E}">
        <p14:creationId xmlns:p14="http://schemas.microsoft.com/office/powerpoint/2010/main" val="1484788957"/>
      </p:ext>
    </p:extLst>
  </p:cSld>
  <p:clrMapOvr>
    <a:masterClrMapping/>
  </p:clrMapOvr>
  <p:transition>
    <p:strips dir="l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字体大小</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6.4.3 </a:t>
            </a:r>
            <a:r>
              <a:rPr lang="zh-CN" altLang="en-US" sz="2400" b="1" noProof="1">
                <a:solidFill>
                  <a:srgbClr val="7030A0"/>
                </a:solidFill>
                <a:latin typeface="微软雅黑" panose="020B0503020204020204" pitchFamily="34" charset="-122"/>
                <a:sym typeface="+mn-ea"/>
              </a:rPr>
              <a:t>字体样式设计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8251198"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使用 </a:t>
            </a:r>
            <a:r>
              <a:rPr lang="en-US" altLang="zh-CN" sz="2000" dirty="0"/>
              <a:t>font-size </a:t>
            </a:r>
            <a:r>
              <a:rPr lang="zh-CN" altLang="en-US" sz="2000" dirty="0"/>
              <a:t>属性控制文本的大小，支持绝对单位（如 </a:t>
            </a:r>
            <a:r>
              <a:rPr lang="en-US" altLang="zh-CN" sz="2000" dirty="0" err="1"/>
              <a:t>px</a:t>
            </a:r>
            <a:r>
              <a:rPr lang="zh-CN" altLang="en-US" sz="2000" dirty="0"/>
              <a:t>、</a:t>
            </a:r>
            <a:r>
              <a:rPr lang="en-US" altLang="zh-CN" sz="2000" dirty="0"/>
              <a:t>pt</a:t>
            </a:r>
            <a:r>
              <a:rPr lang="zh-CN" altLang="en-US" sz="2000" dirty="0"/>
              <a:t>）、相对单位（如 </a:t>
            </a:r>
            <a:r>
              <a:rPr lang="en-US" altLang="zh-CN" sz="2000" dirty="0" err="1"/>
              <a:t>em</a:t>
            </a:r>
            <a:r>
              <a:rPr lang="zh-CN" altLang="en-US" sz="2000" dirty="0"/>
              <a:t>、 </a:t>
            </a:r>
            <a:r>
              <a:rPr lang="en-US" altLang="zh-CN" sz="2000" dirty="0"/>
              <a:t>rem</a:t>
            </a:r>
            <a:r>
              <a:rPr lang="zh-CN" altLang="en-US" sz="2000" dirty="0"/>
              <a:t>）以及百分比值。</a:t>
            </a:r>
          </a:p>
        </p:txBody>
      </p:sp>
      <p:pic>
        <p:nvPicPr>
          <p:cNvPr id="9" name="图片 8">
            <a:extLst>
              <a:ext uri="{FF2B5EF4-FFF2-40B4-BE49-F238E27FC236}">
                <a16:creationId xmlns:a16="http://schemas.microsoft.com/office/drawing/2014/main" id="{005FA122-F5B8-B003-42E3-0EE87ADEDDC2}"/>
              </a:ext>
            </a:extLst>
          </p:cNvPr>
          <p:cNvPicPr>
            <a:picLocks noChangeAspect="1"/>
          </p:cNvPicPr>
          <p:nvPr/>
        </p:nvPicPr>
        <p:blipFill>
          <a:blip r:embed="rId4"/>
          <a:stretch>
            <a:fillRect/>
          </a:stretch>
        </p:blipFill>
        <p:spPr>
          <a:xfrm>
            <a:off x="3296534" y="3266853"/>
            <a:ext cx="5598931" cy="3272745"/>
          </a:xfrm>
          <a:prstGeom prst="rect">
            <a:avLst/>
          </a:prstGeom>
        </p:spPr>
      </p:pic>
    </p:spTree>
    <p:custDataLst>
      <p:tags r:id="rId1"/>
    </p:custDataLst>
    <p:extLst>
      <p:ext uri="{BB962C8B-B14F-4D97-AF65-F5344CB8AC3E}">
        <p14:creationId xmlns:p14="http://schemas.microsoft.com/office/powerpoint/2010/main" val="305806576"/>
      </p:ext>
    </p:extLst>
  </p:cSld>
  <p:clrMapOvr>
    <a:masterClrMapping/>
  </p:clrMapOvr>
  <p:transition>
    <p:strips dir="l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字体加粗</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6.4.3 </a:t>
            </a:r>
            <a:r>
              <a:rPr lang="zh-CN" altLang="en-US" sz="2400" b="1" noProof="1">
                <a:solidFill>
                  <a:srgbClr val="7030A0"/>
                </a:solidFill>
                <a:latin typeface="微软雅黑" panose="020B0503020204020204" pitchFamily="34" charset="-122"/>
                <a:sym typeface="+mn-ea"/>
              </a:rPr>
              <a:t>字体样式设计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利用 </a:t>
            </a:r>
            <a:r>
              <a:rPr lang="en-US" altLang="zh-CN" sz="2000" dirty="0"/>
              <a:t>font-weight </a:t>
            </a:r>
            <a:r>
              <a:rPr lang="zh-CN" altLang="en-US" sz="2000" dirty="0"/>
              <a:t>属性来改变文本的粗细程度，可接受数值（</a:t>
            </a:r>
            <a:r>
              <a:rPr lang="en-US" altLang="zh-CN" sz="2000" dirty="0"/>
              <a:t>100 </a:t>
            </a:r>
            <a:r>
              <a:rPr lang="zh-CN" altLang="en-US" sz="2000" dirty="0"/>
              <a:t>～ </a:t>
            </a:r>
            <a:r>
              <a:rPr lang="en-US" altLang="zh-CN" sz="2000" dirty="0"/>
              <a:t>900</a:t>
            </a:r>
            <a:r>
              <a:rPr lang="zh-CN" altLang="en-US" sz="2000" dirty="0"/>
              <a:t>，其中 </a:t>
            </a:r>
            <a:r>
              <a:rPr lang="en-US" altLang="zh-CN" sz="2000" dirty="0"/>
              <a:t>400</a:t>
            </a:r>
            <a:r>
              <a:rPr lang="zh-CN" altLang="en-US" sz="2000" dirty="0"/>
              <a:t>等同于 </a:t>
            </a:r>
            <a:r>
              <a:rPr lang="en-US" altLang="zh-CN" sz="2000" dirty="0"/>
              <a:t>normal</a:t>
            </a:r>
            <a:r>
              <a:rPr lang="zh-CN" altLang="en-US" sz="2000" dirty="0"/>
              <a:t>，</a:t>
            </a:r>
            <a:r>
              <a:rPr lang="en-US" altLang="zh-CN" sz="2000" dirty="0"/>
              <a:t>700 </a:t>
            </a:r>
            <a:r>
              <a:rPr lang="zh-CN" altLang="en-US" sz="2000" dirty="0"/>
              <a:t>等同于 </a:t>
            </a:r>
            <a:r>
              <a:rPr lang="en-US" altLang="zh-CN" sz="2000" dirty="0"/>
              <a:t>bold</a:t>
            </a:r>
            <a:r>
              <a:rPr lang="zh-CN" altLang="en-US" sz="2000" dirty="0"/>
              <a:t>）或关键词（</a:t>
            </a:r>
            <a:r>
              <a:rPr lang="en-US" altLang="zh-CN" sz="2000" dirty="0"/>
              <a:t>normal/bold/bolder/lighter</a:t>
            </a:r>
            <a:r>
              <a:rPr lang="zh-CN" altLang="en-US" sz="2000" dirty="0"/>
              <a:t>）。</a:t>
            </a:r>
          </a:p>
        </p:txBody>
      </p:sp>
      <p:pic>
        <p:nvPicPr>
          <p:cNvPr id="8" name="图片 7">
            <a:extLst>
              <a:ext uri="{FF2B5EF4-FFF2-40B4-BE49-F238E27FC236}">
                <a16:creationId xmlns:a16="http://schemas.microsoft.com/office/drawing/2014/main" id="{19E6655D-6435-D826-5BBD-524F7FE99E09}"/>
              </a:ext>
            </a:extLst>
          </p:cNvPr>
          <p:cNvPicPr>
            <a:picLocks noChangeAspect="1"/>
          </p:cNvPicPr>
          <p:nvPr/>
        </p:nvPicPr>
        <p:blipFill>
          <a:blip r:embed="rId4"/>
          <a:stretch>
            <a:fillRect/>
          </a:stretch>
        </p:blipFill>
        <p:spPr>
          <a:xfrm>
            <a:off x="3969067" y="3353990"/>
            <a:ext cx="4253865" cy="3151673"/>
          </a:xfrm>
          <a:prstGeom prst="rect">
            <a:avLst/>
          </a:prstGeom>
        </p:spPr>
      </p:pic>
    </p:spTree>
    <p:custDataLst>
      <p:tags r:id="rId1"/>
    </p:custDataLst>
    <p:extLst>
      <p:ext uri="{BB962C8B-B14F-4D97-AF65-F5344CB8AC3E}">
        <p14:creationId xmlns:p14="http://schemas.microsoft.com/office/powerpoint/2010/main" val="1051552110"/>
      </p:ext>
    </p:extLst>
  </p:cSld>
  <p:clrMapOvr>
    <a:masterClrMapping/>
  </p:clrMapOvr>
  <p:transition>
    <p:strips dir="l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斜体</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6.4.3 </a:t>
            </a:r>
            <a:r>
              <a:rPr lang="zh-CN" altLang="en-US" sz="2400" b="1" noProof="1">
                <a:solidFill>
                  <a:srgbClr val="7030A0"/>
                </a:solidFill>
                <a:latin typeface="微软雅黑" panose="020B0503020204020204" pitchFamily="34" charset="-122"/>
                <a:sym typeface="+mn-ea"/>
              </a:rPr>
              <a:t>字体样式设计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645920" y="2029091"/>
            <a:ext cx="8900160"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通过 </a:t>
            </a:r>
            <a:r>
              <a:rPr lang="en-US" altLang="zh-CN" sz="2000" dirty="0"/>
              <a:t>font-style </a:t>
            </a:r>
            <a:r>
              <a:rPr lang="zh-CN" altLang="en-US" sz="2000" dirty="0"/>
              <a:t>属性将文本倾斜，可选值有 </a:t>
            </a:r>
            <a:r>
              <a:rPr lang="en-US" altLang="zh-CN" sz="2000" dirty="0"/>
              <a:t>italic</a:t>
            </a:r>
            <a:r>
              <a:rPr lang="zh-CN" altLang="en-US" sz="2000" dirty="0"/>
              <a:t>（斜体）、</a:t>
            </a:r>
            <a:r>
              <a:rPr lang="en-US" altLang="zh-CN" sz="2000" dirty="0"/>
              <a:t>normal</a:t>
            </a:r>
            <a:r>
              <a:rPr lang="zh-CN" altLang="en-US" sz="2000" dirty="0"/>
              <a:t>（正常）和 </a:t>
            </a:r>
            <a:r>
              <a:rPr lang="en-US" altLang="zh-CN" sz="2000" dirty="0"/>
              <a:t>oblique</a:t>
            </a:r>
            <a:r>
              <a:rPr lang="zh-CN" altLang="en-US" sz="2000" dirty="0"/>
              <a:t>（倾斜）。</a:t>
            </a:r>
          </a:p>
        </p:txBody>
      </p:sp>
      <p:pic>
        <p:nvPicPr>
          <p:cNvPr id="9" name="图片 8">
            <a:extLst>
              <a:ext uri="{FF2B5EF4-FFF2-40B4-BE49-F238E27FC236}">
                <a16:creationId xmlns:a16="http://schemas.microsoft.com/office/drawing/2014/main" id="{EBC08144-DB1A-9489-9304-4EA2F1637CC3}"/>
              </a:ext>
            </a:extLst>
          </p:cNvPr>
          <p:cNvPicPr>
            <a:picLocks noChangeAspect="1"/>
          </p:cNvPicPr>
          <p:nvPr/>
        </p:nvPicPr>
        <p:blipFill>
          <a:blip r:embed="rId4"/>
          <a:stretch>
            <a:fillRect/>
          </a:stretch>
        </p:blipFill>
        <p:spPr>
          <a:xfrm>
            <a:off x="1645920" y="3169333"/>
            <a:ext cx="4798914" cy="1654561"/>
          </a:xfrm>
          <a:prstGeom prst="rect">
            <a:avLst/>
          </a:prstGeom>
        </p:spPr>
      </p:pic>
      <p:pic>
        <p:nvPicPr>
          <p:cNvPr id="12" name="图片 11">
            <a:extLst>
              <a:ext uri="{FF2B5EF4-FFF2-40B4-BE49-F238E27FC236}">
                <a16:creationId xmlns:a16="http://schemas.microsoft.com/office/drawing/2014/main" id="{DF0ADA73-B0CF-60A1-BDBA-3F83D2FE9A61}"/>
              </a:ext>
            </a:extLst>
          </p:cNvPr>
          <p:cNvPicPr>
            <a:picLocks noChangeAspect="1"/>
          </p:cNvPicPr>
          <p:nvPr/>
        </p:nvPicPr>
        <p:blipFill>
          <a:blip r:embed="rId5"/>
          <a:stretch>
            <a:fillRect/>
          </a:stretch>
        </p:blipFill>
        <p:spPr>
          <a:xfrm>
            <a:off x="1645920" y="4951954"/>
            <a:ext cx="8900160" cy="1654561"/>
          </a:xfrm>
          <a:prstGeom prst="rect">
            <a:avLst/>
          </a:prstGeom>
        </p:spPr>
      </p:pic>
      <p:sp>
        <p:nvSpPr>
          <p:cNvPr id="13" name="文本框 12">
            <a:extLst>
              <a:ext uri="{FF2B5EF4-FFF2-40B4-BE49-F238E27FC236}">
                <a16:creationId xmlns:a16="http://schemas.microsoft.com/office/drawing/2014/main" id="{B55992D9-957E-4695-BE5D-AFA809269B03}"/>
              </a:ext>
            </a:extLst>
          </p:cNvPr>
          <p:cNvSpPr txBox="1"/>
          <p:nvPr/>
        </p:nvSpPr>
        <p:spPr>
          <a:xfrm>
            <a:off x="6666113" y="3664753"/>
            <a:ext cx="3883849"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还可以使用简写属性 </a:t>
            </a:r>
            <a:r>
              <a:rPr lang="en-US" altLang="zh-CN" sz="2000" dirty="0"/>
              <a:t>font </a:t>
            </a:r>
            <a:r>
              <a:rPr lang="zh-CN" altLang="en-US" sz="2000" dirty="0"/>
              <a:t>一次性定义字体的所有相关样式：</a:t>
            </a:r>
          </a:p>
        </p:txBody>
      </p:sp>
    </p:spTree>
    <p:custDataLst>
      <p:tags r:id="rId1"/>
    </p:custDataLst>
    <p:extLst>
      <p:ext uri="{BB962C8B-B14F-4D97-AF65-F5344CB8AC3E}">
        <p14:creationId xmlns:p14="http://schemas.microsoft.com/office/powerpoint/2010/main" val="4011288256"/>
      </p:ext>
    </p:extLst>
  </p:cSld>
  <p:clrMapOvr>
    <a:masterClrMapping/>
  </p:clrMapOvr>
  <p:transition>
    <p:strips dir="l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文本方向设置</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05463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文本方向属性 </a:t>
            </a:r>
            <a:r>
              <a:rPr lang="en-US" altLang="zh-CN" sz="2000" dirty="0"/>
              <a:t>direction </a:t>
            </a:r>
            <a:r>
              <a:rPr lang="zh-CN" altLang="en-US" sz="2000" dirty="0"/>
              <a:t>用于设置文本的排列方向，特别是在多语言环境中尤为重要。其属性值可以是 </a:t>
            </a:r>
            <a:r>
              <a:rPr lang="en-US" altLang="zh-CN" sz="2000" dirty="0" err="1"/>
              <a:t>ltr</a:t>
            </a:r>
            <a:r>
              <a:rPr lang="zh-CN" altLang="en-US" sz="2000" dirty="0"/>
              <a:t>（从左到右）或 </a:t>
            </a:r>
            <a:r>
              <a:rPr lang="en-US" altLang="zh-CN" sz="2000" dirty="0" err="1"/>
              <a:t>rtl</a:t>
            </a:r>
            <a:r>
              <a:rPr lang="zh-CN" altLang="en-US" sz="2000" dirty="0"/>
              <a:t>（从右到左）。</a:t>
            </a:r>
          </a:p>
        </p:txBody>
      </p:sp>
      <p:pic>
        <p:nvPicPr>
          <p:cNvPr id="9" name="图片 8">
            <a:extLst>
              <a:ext uri="{FF2B5EF4-FFF2-40B4-BE49-F238E27FC236}">
                <a16:creationId xmlns:a16="http://schemas.microsoft.com/office/drawing/2014/main" id="{43C816E7-852A-B81A-C0CF-1EBB1413ED7C}"/>
              </a:ext>
            </a:extLst>
          </p:cNvPr>
          <p:cNvPicPr>
            <a:picLocks noChangeAspect="1"/>
          </p:cNvPicPr>
          <p:nvPr/>
        </p:nvPicPr>
        <p:blipFill>
          <a:blip r:embed="rId4"/>
          <a:stretch>
            <a:fillRect/>
          </a:stretch>
        </p:blipFill>
        <p:spPr>
          <a:xfrm>
            <a:off x="3839745" y="3429000"/>
            <a:ext cx="3553660" cy="2888388"/>
          </a:xfrm>
          <a:prstGeom prst="rect">
            <a:avLst/>
          </a:prstGeom>
        </p:spPr>
      </p:pic>
    </p:spTree>
    <p:custDataLst>
      <p:tags r:id="rId1"/>
    </p:custDataLst>
    <p:extLst>
      <p:ext uri="{BB962C8B-B14F-4D97-AF65-F5344CB8AC3E}">
        <p14:creationId xmlns:p14="http://schemas.microsoft.com/office/powerpoint/2010/main" val="3985952976"/>
      </p:ext>
    </p:extLst>
  </p:cSld>
  <p:clrMapOvr>
    <a:masterClrMapping/>
  </p:clrMapOvr>
  <p:transition>
    <p:strips dir="l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行高设置</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6666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行高属性（</a:t>
            </a:r>
            <a:r>
              <a:rPr lang="en-US" altLang="zh-CN" sz="2000" dirty="0"/>
              <a:t>line-height</a:t>
            </a:r>
            <a:r>
              <a:rPr lang="zh-CN" altLang="en-US" sz="2000" dirty="0"/>
              <a:t>）用于控制元素中每一行内文本基线之间的垂直距离。</a:t>
            </a:r>
          </a:p>
        </p:txBody>
      </p:sp>
      <p:pic>
        <p:nvPicPr>
          <p:cNvPr id="8" name="图片 7">
            <a:extLst>
              <a:ext uri="{FF2B5EF4-FFF2-40B4-BE49-F238E27FC236}">
                <a16:creationId xmlns:a16="http://schemas.microsoft.com/office/drawing/2014/main" id="{211EAEE0-F77D-A821-9746-477357F0FB42}"/>
              </a:ext>
            </a:extLst>
          </p:cNvPr>
          <p:cNvPicPr>
            <a:picLocks noChangeAspect="1"/>
          </p:cNvPicPr>
          <p:nvPr/>
        </p:nvPicPr>
        <p:blipFill>
          <a:blip r:embed="rId4"/>
          <a:stretch>
            <a:fillRect/>
          </a:stretch>
        </p:blipFill>
        <p:spPr>
          <a:xfrm>
            <a:off x="2625362" y="2812660"/>
            <a:ext cx="6941276" cy="3617803"/>
          </a:xfrm>
          <a:prstGeom prst="rect">
            <a:avLst/>
          </a:prstGeom>
        </p:spPr>
      </p:pic>
    </p:spTree>
    <p:custDataLst>
      <p:tags r:id="rId1"/>
    </p:custDataLst>
    <p:extLst>
      <p:ext uri="{BB962C8B-B14F-4D97-AF65-F5344CB8AC3E}">
        <p14:creationId xmlns:p14="http://schemas.microsoft.com/office/powerpoint/2010/main" val="244322573"/>
      </p:ext>
    </p:extLst>
  </p:cSld>
  <p:clrMapOvr>
    <a:masterClrMapping/>
  </p:clrMapOvr>
  <p:transition>
    <p:strips dir="l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字母间距设置</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6666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字母间距属性（</a:t>
            </a:r>
            <a:r>
              <a:rPr lang="en-US" altLang="zh-CN" sz="2000" dirty="0"/>
              <a:t>letter-spacing</a:t>
            </a:r>
            <a:r>
              <a:rPr lang="zh-CN" altLang="en-US" sz="2000" dirty="0"/>
              <a:t>）用于调整文本中字符之间的水平空白空间。</a:t>
            </a:r>
          </a:p>
        </p:txBody>
      </p:sp>
      <p:grpSp>
        <p:nvGrpSpPr>
          <p:cNvPr id="12" name="组合 11">
            <a:extLst>
              <a:ext uri="{FF2B5EF4-FFF2-40B4-BE49-F238E27FC236}">
                <a16:creationId xmlns:a16="http://schemas.microsoft.com/office/drawing/2014/main" id="{68DB8207-2760-1C14-1690-C888DBE12626}"/>
              </a:ext>
            </a:extLst>
          </p:cNvPr>
          <p:cNvGrpSpPr/>
          <p:nvPr/>
        </p:nvGrpSpPr>
        <p:grpSpPr>
          <a:xfrm>
            <a:off x="4010560" y="3169333"/>
            <a:ext cx="4170879" cy="3086734"/>
            <a:chOff x="4010560" y="2760617"/>
            <a:chExt cx="4170879" cy="3086734"/>
          </a:xfrm>
        </p:grpSpPr>
        <p:pic>
          <p:nvPicPr>
            <p:cNvPr id="9" name="图片 8">
              <a:extLst>
                <a:ext uri="{FF2B5EF4-FFF2-40B4-BE49-F238E27FC236}">
                  <a16:creationId xmlns:a16="http://schemas.microsoft.com/office/drawing/2014/main" id="{B8C61D0B-343A-A96D-C732-4C664E3F5BC2}"/>
                </a:ext>
              </a:extLst>
            </p:cNvPr>
            <p:cNvPicPr>
              <a:picLocks noChangeAspect="1"/>
            </p:cNvPicPr>
            <p:nvPr/>
          </p:nvPicPr>
          <p:blipFill>
            <a:blip r:embed="rId4"/>
            <a:srcRect b="70356"/>
            <a:stretch/>
          </p:blipFill>
          <p:spPr>
            <a:xfrm>
              <a:off x="4010560" y="2760617"/>
              <a:ext cx="4170879" cy="2032998"/>
            </a:xfrm>
            <a:prstGeom prst="rect">
              <a:avLst/>
            </a:prstGeom>
          </p:spPr>
        </p:pic>
        <p:pic>
          <p:nvPicPr>
            <p:cNvPr id="10" name="图片 9">
              <a:extLst>
                <a:ext uri="{FF2B5EF4-FFF2-40B4-BE49-F238E27FC236}">
                  <a16:creationId xmlns:a16="http://schemas.microsoft.com/office/drawing/2014/main" id="{E4A64367-36AB-61C7-3A14-1A7985D27E51}"/>
                </a:ext>
              </a:extLst>
            </p:cNvPr>
            <p:cNvPicPr>
              <a:picLocks noChangeAspect="1"/>
            </p:cNvPicPr>
            <p:nvPr/>
          </p:nvPicPr>
          <p:blipFill>
            <a:blip r:embed="rId4"/>
            <a:srcRect t="84530" b="105"/>
            <a:stretch/>
          </p:blipFill>
          <p:spPr>
            <a:xfrm>
              <a:off x="4010560" y="4793615"/>
              <a:ext cx="4170879" cy="1053736"/>
            </a:xfrm>
            <a:prstGeom prst="rect">
              <a:avLst/>
            </a:prstGeom>
          </p:spPr>
        </p:pic>
      </p:grpSp>
    </p:spTree>
    <p:custDataLst>
      <p:tags r:id="rId1"/>
    </p:custDataLst>
    <p:extLst>
      <p:ext uri="{BB962C8B-B14F-4D97-AF65-F5344CB8AC3E}">
        <p14:creationId xmlns:p14="http://schemas.microsoft.com/office/powerpoint/2010/main" val="2681076497"/>
      </p:ext>
    </p:extLst>
  </p:cSld>
  <p:clrMapOvr>
    <a:masterClrMapping/>
  </p:clrMapOvr>
  <p:transition>
    <p:strips dir="l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单词间距设置</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9714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单词间距属性（</a:t>
            </a:r>
            <a:r>
              <a:rPr lang="en-US" altLang="zh-CN" sz="2000" dirty="0"/>
              <a:t>word-spacing</a:t>
            </a:r>
            <a:r>
              <a:rPr lang="zh-CN" altLang="en-US" sz="2000" dirty="0"/>
              <a:t>）与字母间距属性类似，但它作用于单词之间而非字母之间。</a:t>
            </a:r>
          </a:p>
        </p:txBody>
      </p:sp>
      <p:pic>
        <p:nvPicPr>
          <p:cNvPr id="8" name="图片 7">
            <a:extLst>
              <a:ext uri="{FF2B5EF4-FFF2-40B4-BE49-F238E27FC236}">
                <a16:creationId xmlns:a16="http://schemas.microsoft.com/office/drawing/2014/main" id="{B9404B04-9009-261A-3817-243CCC0FE2EB}"/>
              </a:ext>
            </a:extLst>
          </p:cNvPr>
          <p:cNvPicPr>
            <a:picLocks noChangeAspect="1"/>
          </p:cNvPicPr>
          <p:nvPr/>
        </p:nvPicPr>
        <p:blipFill>
          <a:blip r:embed="rId4"/>
          <a:stretch>
            <a:fillRect/>
          </a:stretch>
        </p:blipFill>
        <p:spPr>
          <a:xfrm>
            <a:off x="3872818" y="3169333"/>
            <a:ext cx="4446364" cy="3279194"/>
          </a:xfrm>
          <a:prstGeom prst="rect">
            <a:avLst/>
          </a:prstGeom>
        </p:spPr>
      </p:pic>
    </p:spTree>
    <p:custDataLst>
      <p:tags r:id="rId1"/>
    </p:custDataLst>
    <p:extLst>
      <p:ext uri="{BB962C8B-B14F-4D97-AF65-F5344CB8AC3E}">
        <p14:creationId xmlns:p14="http://schemas.microsoft.com/office/powerpoint/2010/main" val="1425303096"/>
      </p:ext>
    </p:extLst>
  </p:cSld>
  <p:clrMapOvr>
    <a:masterClrMapping/>
  </p:clrMapOvr>
  <p:transition>
    <p:strips dir="l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文本修饰</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文本修饰是指对文本进行下画线、删除线或上画线等视觉效果的处理，主要涉及的</a:t>
            </a:r>
            <a:r>
              <a:rPr lang="en-US" altLang="zh-CN" sz="2000" dirty="0"/>
              <a:t>CSS </a:t>
            </a:r>
            <a:r>
              <a:rPr lang="zh-CN" altLang="en-US" sz="2000" dirty="0"/>
              <a:t>属性包括 </a:t>
            </a:r>
            <a:r>
              <a:rPr lang="en-US" altLang="zh-CN" sz="2000" dirty="0"/>
              <a:t>text-decoration-line</a:t>
            </a:r>
            <a:r>
              <a:rPr lang="zh-CN" altLang="en-US" sz="2000" dirty="0"/>
              <a:t>、</a:t>
            </a:r>
            <a:r>
              <a:rPr lang="en-US" altLang="zh-CN" sz="2000" dirty="0"/>
              <a:t>text-decoration-style </a:t>
            </a:r>
            <a:r>
              <a:rPr lang="zh-CN" altLang="en-US" sz="2000" dirty="0"/>
              <a:t>和 </a:t>
            </a:r>
            <a:r>
              <a:rPr lang="en-US" altLang="zh-CN" sz="2000" dirty="0"/>
              <a:t>text-decoration-color</a:t>
            </a:r>
            <a:r>
              <a:rPr lang="zh-CN" altLang="en-US" sz="2000" dirty="0"/>
              <a:t>，其简写形式为 </a:t>
            </a:r>
            <a:r>
              <a:rPr lang="en-US" altLang="zh-CN" sz="2000" dirty="0"/>
              <a:t>text-decoration</a:t>
            </a:r>
            <a:r>
              <a:rPr lang="zh-CN" altLang="en-US" sz="2000" dirty="0"/>
              <a:t>。</a:t>
            </a:r>
          </a:p>
        </p:txBody>
      </p:sp>
      <p:sp>
        <p:nvSpPr>
          <p:cNvPr id="6" name="文本框 5">
            <a:extLst>
              <a:ext uri="{FF2B5EF4-FFF2-40B4-BE49-F238E27FC236}">
                <a16:creationId xmlns:a16="http://schemas.microsoft.com/office/drawing/2014/main" id="{52301F2D-EC34-5B60-75C3-BE93C75ED7A5}"/>
              </a:ext>
            </a:extLst>
          </p:cNvPr>
          <p:cNvSpPr txBox="1"/>
          <p:nvPr/>
        </p:nvSpPr>
        <p:spPr>
          <a:xfrm>
            <a:off x="1894288" y="4051716"/>
            <a:ext cx="3709670"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1</a:t>
            </a:r>
            <a:r>
              <a:rPr lang="zh-CN" altLang="en-US" sz="1600" dirty="0"/>
              <a:t>）</a:t>
            </a:r>
            <a:r>
              <a:rPr lang="en-US" altLang="zh-CN" sz="1600" b="1" dirty="0">
                <a:solidFill>
                  <a:srgbClr val="DFA000"/>
                </a:solidFill>
              </a:rPr>
              <a:t>text-decoration-line </a:t>
            </a:r>
            <a:r>
              <a:rPr lang="zh-CN" altLang="en-US" sz="1600" b="1" dirty="0">
                <a:solidFill>
                  <a:srgbClr val="DFA000"/>
                </a:solidFill>
              </a:rPr>
              <a:t>属性</a:t>
            </a:r>
            <a:r>
              <a:rPr lang="zh-CN" altLang="en-US" sz="1600" dirty="0"/>
              <a:t>：设置文本修饰线的类型，属性值包括 </a:t>
            </a:r>
            <a:r>
              <a:rPr lang="en-US" altLang="zh-CN" sz="1600" dirty="0"/>
              <a:t>none</a:t>
            </a:r>
            <a:r>
              <a:rPr lang="zh-CN" altLang="en-US" sz="1600" dirty="0"/>
              <a:t>（无修饰）、</a:t>
            </a:r>
            <a:r>
              <a:rPr lang="en-US" altLang="zh-CN" sz="1600" dirty="0"/>
              <a:t>underline</a:t>
            </a:r>
            <a:r>
              <a:rPr lang="zh-CN" altLang="en-US" sz="1600" dirty="0"/>
              <a:t>（下画线）、</a:t>
            </a:r>
            <a:r>
              <a:rPr lang="en-US" altLang="zh-CN" sz="1600" dirty="0"/>
              <a:t>overline</a:t>
            </a:r>
            <a:r>
              <a:rPr lang="zh-CN" altLang="en-US" sz="1600" dirty="0"/>
              <a:t>（上画线）和 </a:t>
            </a:r>
            <a:r>
              <a:rPr lang="en-US" altLang="zh-CN" sz="1600" dirty="0"/>
              <a:t>line-through</a:t>
            </a:r>
            <a:r>
              <a:rPr lang="zh-CN" altLang="en-US" sz="1600" dirty="0"/>
              <a:t>（删除线）。</a:t>
            </a:r>
          </a:p>
        </p:txBody>
      </p:sp>
      <p:pic>
        <p:nvPicPr>
          <p:cNvPr id="10" name="图片 9">
            <a:extLst>
              <a:ext uri="{FF2B5EF4-FFF2-40B4-BE49-F238E27FC236}">
                <a16:creationId xmlns:a16="http://schemas.microsoft.com/office/drawing/2014/main" id="{1F6532C9-DF77-AC40-1643-98B5A9CFD510}"/>
              </a:ext>
            </a:extLst>
          </p:cNvPr>
          <p:cNvPicPr>
            <a:picLocks noChangeAspect="1"/>
          </p:cNvPicPr>
          <p:nvPr/>
        </p:nvPicPr>
        <p:blipFill>
          <a:blip r:embed="rId4"/>
          <a:stretch>
            <a:fillRect/>
          </a:stretch>
        </p:blipFill>
        <p:spPr>
          <a:xfrm>
            <a:off x="7053942" y="3278059"/>
            <a:ext cx="3811071" cy="3533980"/>
          </a:xfrm>
          <a:prstGeom prst="rect">
            <a:avLst/>
          </a:prstGeom>
        </p:spPr>
      </p:pic>
    </p:spTree>
    <p:custDataLst>
      <p:tags r:id="rId1"/>
    </p:custDataLst>
    <p:extLst>
      <p:ext uri="{BB962C8B-B14F-4D97-AF65-F5344CB8AC3E}">
        <p14:creationId xmlns:p14="http://schemas.microsoft.com/office/powerpoint/2010/main" val="2322360802"/>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6.1	CSS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6.1.2 CSS </a:t>
            </a:r>
            <a:r>
              <a:rPr lang="zh-CN" altLang="en-US" sz="2400" b="1" noProof="1">
                <a:solidFill>
                  <a:srgbClr val="7030A0"/>
                </a:solidFill>
                <a:latin typeface="微软雅黑" panose="020B0503020204020204" pitchFamily="34" charset="-122"/>
                <a:sym typeface="+mn-ea"/>
              </a:rPr>
              <a:t>的发展历程</a:t>
            </a:r>
            <a:endParaRPr lang="en-US" altLang="en-US" sz="2400" b="1" noProof="1">
              <a:solidFill>
                <a:srgbClr val="7030A0"/>
              </a:solidFill>
              <a:latin typeface="微软雅黑" panose="020B0503020204020204" pitchFamily="34" charset="-122"/>
              <a:sym typeface="+mn-ea"/>
            </a:endParaRPr>
          </a:p>
        </p:txBody>
      </p:sp>
      <p:graphicFrame>
        <p:nvGraphicFramePr>
          <p:cNvPr id="4" name="图示 3">
            <a:extLst>
              <a:ext uri="{FF2B5EF4-FFF2-40B4-BE49-F238E27FC236}">
                <a16:creationId xmlns:a16="http://schemas.microsoft.com/office/drawing/2014/main" id="{AF3F0AD1-E980-0B5C-B153-8BD18C836281}"/>
              </a:ext>
            </a:extLst>
          </p:cNvPr>
          <p:cNvGraphicFramePr/>
          <p:nvPr>
            <p:extLst>
              <p:ext uri="{D42A27DB-BD31-4B8C-83A1-F6EECF244321}">
                <p14:modId xmlns:p14="http://schemas.microsoft.com/office/powerpoint/2010/main" val="4102388555"/>
              </p:ext>
            </p:extLst>
          </p:nvPr>
        </p:nvGraphicFramePr>
        <p:xfrm>
          <a:off x="602705" y="1223797"/>
          <a:ext cx="10986589"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27057530"/>
      </p:ext>
    </p:extLst>
  </p:cSld>
  <p:clrMapOvr>
    <a:masterClrMapping/>
  </p:clrMapOvr>
  <p:transition>
    <p:strips dir="l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文本修饰</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文本修饰是指对文本进行下画线、删除线或上画线等视觉效果的处理，主要涉及的</a:t>
            </a:r>
            <a:r>
              <a:rPr lang="en-US" altLang="zh-CN" sz="2000" dirty="0"/>
              <a:t>CSS </a:t>
            </a:r>
            <a:r>
              <a:rPr lang="zh-CN" altLang="en-US" sz="2000" dirty="0"/>
              <a:t>属性包括 </a:t>
            </a:r>
            <a:r>
              <a:rPr lang="en-US" altLang="zh-CN" sz="2000" dirty="0"/>
              <a:t>text-decoration-line</a:t>
            </a:r>
            <a:r>
              <a:rPr lang="zh-CN" altLang="en-US" sz="2000" dirty="0"/>
              <a:t>、</a:t>
            </a:r>
            <a:r>
              <a:rPr lang="en-US" altLang="zh-CN" sz="2000" dirty="0"/>
              <a:t>text-decoration-style </a:t>
            </a:r>
            <a:r>
              <a:rPr lang="zh-CN" altLang="en-US" sz="2000" dirty="0"/>
              <a:t>和 </a:t>
            </a:r>
            <a:r>
              <a:rPr lang="en-US" altLang="zh-CN" sz="2000" dirty="0"/>
              <a:t>text-decoration-color</a:t>
            </a:r>
            <a:r>
              <a:rPr lang="zh-CN" altLang="en-US" sz="2000" dirty="0"/>
              <a:t>，其简写形式为 </a:t>
            </a:r>
            <a:r>
              <a:rPr lang="en-US" altLang="zh-CN" sz="2000" dirty="0"/>
              <a:t>text-decoration</a:t>
            </a:r>
            <a:r>
              <a:rPr lang="zh-CN" altLang="en-US" sz="2000" dirty="0"/>
              <a:t>。</a:t>
            </a:r>
          </a:p>
        </p:txBody>
      </p:sp>
      <p:sp>
        <p:nvSpPr>
          <p:cNvPr id="6" name="文本框 5">
            <a:extLst>
              <a:ext uri="{FF2B5EF4-FFF2-40B4-BE49-F238E27FC236}">
                <a16:creationId xmlns:a16="http://schemas.microsoft.com/office/drawing/2014/main" id="{52301F2D-EC34-5B60-75C3-BE93C75ED7A5}"/>
              </a:ext>
            </a:extLst>
          </p:cNvPr>
          <p:cNvSpPr txBox="1"/>
          <p:nvPr/>
        </p:nvSpPr>
        <p:spPr>
          <a:xfrm>
            <a:off x="1894288" y="4051716"/>
            <a:ext cx="3709670"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2</a:t>
            </a:r>
            <a:r>
              <a:rPr lang="zh-CN" altLang="en-US" sz="1600" dirty="0"/>
              <a:t>）</a:t>
            </a:r>
            <a:r>
              <a:rPr lang="en-US" altLang="zh-CN" sz="1600" b="1" dirty="0">
                <a:solidFill>
                  <a:srgbClr val="DFA000"/>
                </a:solidFill>
              </a:rPr>
              <a:t>text-decoration-style </a:t>
            </a:r>
            <a:r>
              <a:rPr lang="zh-CN" altLang="en-US" sz="1600" b="1" dirty="0">
                <a:solidFill>
                  <a:srgbClr val="DFA000"/>
                </a:solidFill>
              </a:rPr>
              <a:t>属性</a:t>
            </a:r>
            <a:r>
              <a:rPr lang="zh-CN" altLang="en-US" sz="1600" dirty="0"/>
              <a:t>：定义文本修饰线的样式，可选值有 </a:t>
            </a:r>
            <a:r>
              <a:rPr lang="en-US" altLang="zh-CN" sz="1600" dirty="0"/>
              <a:t>solid</a:t>
            </a:r>
            <a:r>
              <a:rPr lang="zh-CN" altLang="en-US" sz="1600" dirty="0"/>
              <a:t>（实线）、</a:t>
            </a:r>
            <a:r>
              <a:rPr lang="en-US" altLang="zh-CN" sz="1600" dirty="0"/>
              <a:t>double</a:t>
            </a:r>
            <a:r>
              <a:rPr lang="zh-CN" altLang="en-US" sz="1600" dirty="0"/>
              <a:t>（双线）、</a:t>
            </a:r>
            <a:r>
              <a:rPr lang="en-US" altLang="zh-CN" sz="1600" dirty="0"/>
              <a:t>dotted</a:t>
            </a:r>
            <a:r>
              <a:rPr lang="zh-CN" altLang="en-US" sz="1600" dirty="0"/>
              <a:t>（点状线）、</a:t>
            </a:r>
            <a:r>
              <a:rPr lang="en-US" altLang="zh-CN" sz="1600" dirty="0"/>
              <a:t>dashed</a:t>
            </a:r>
            <a:r>
              <a:rPr lang="zh-CN" altLang="en-US" sz="1600" dirty="0"/>
              <a:t>（虚线）等。</a:t>
            </a:r>
          </a:p>
        </p:txBody>
      </p:sp>
      <p:grpSp>
        <p:nvGrpSpPr>
          <p:cNvPr id="15" name="组合 14">
            <a:extLst>
              <a:ext uri="{FF2B5EF4-FFF2-40B4-BE49-F238E27FC236}">
                <a16:creationId xmlns:a16="http://schemas.microsoft.com/office/drawing/2014/main" id="{D3252D20-6EDE-8FCD-FBEA-72635FB3F2B3}"/>
              </a:ext>
            </a:extLst>
          </p:cNvPr>
          <p:cNvGrpSpPr/>
          <p:nvPr/>
        </p:nvGrpSpPr>
        <p:grpSpPr>
          <a:xfrm>
            <a:off x="6487885" y="4213808"/>
            <a:ext cx="4445533" cy="1662482"/>
            <a:chOff x="6505303" y="4375900"/>
            <a:chExt cx="3144166" cy="1175814"/>
          </a:xfrm>
        </p:grpSpPr>
        <p:pic>
          <p:nvPicPr>
            <p:cNvPr id="9" name="图片 8">
              <a:extLst>
                <a:ext uri="{FF2B5EF4-FFF2-40B4-BE49-F238E27FC236}">
                  <a16:creationId xmlns:a16="http://schemas.microsoft.com/office/drawing/2014/main" id="{60DD3064-11D6-A861-C66C-65854162AA44}"/>
                </a:ext>
              </a:extLst>
            </p:cNvPr>
            <p:cNvPicPr>
              <a:picLocks noChangeAspect="1"/>
            </p:cNvPicPr>
            <p:nvPr/>
          </p:nvPicPr>
          <p:blipFill>
            <a:blip r:embed="rId4"/>
            <a:srcRect b="87496"/>
            <a:stretch/>
          </p:blipFill>
          <p:spPr>
            <a:xfrm>
              <a:off x="6505303" y="4375900"/>
              <a:ext cx="3144166" cy="474776"/>
            </a:xfrm>
            <a:prstGeom prst="rect">
              <a:avLst/>
            </a:prstGeom>
          </p:spPr>
        </p:pic>
        <p:pic>
          <p:nvPicPr>
            <p:cNvPr id="14" name="图片 13">
              <a:extLst>
                <a:ext uri="{FF2B5EF4-FFF2-40B4-BE49-F238E27FC236}">
                  <a16:creationId xmlns:a16="http://schemas.microsoft.com/office/drawing/2014/main" id="{2A9D1665-35B9-AE66-4DD3-B93F6F9E2148}"/>
                </a:ext>
              </a:extLst>
            </p:cNvPr>
            <p:cNvPicPr>
              <a:picLocks noChangeAspect="1"/>
            </p:cNvPicPr>
            <p:nvPr/>
          </p:nvPicPr>
          <p:blipFill>
            <a:blip r:embed="rId4"/>
            <a:srcRect t="81538"/>
            <a:stretch/>
          </p:blipFill>
          <p:spPr>
            <a:xfrm>
              <a:off x="6505303" y="4850676"/>
              <a:ext cx="3144166" cy="701038"/>
            </a:xfrm>
            <a:prstGeom prst="rect">
              <a:avLst/>
            </a:prstGeom>
          </p:spPr>
        </p:pic>
      </p:grpSp>
    </p:spTree>
    <p:custDataLst>
      <p:tags r:id="rId1"/>
    </p:custDataLst>
    <p:extLst>
      <p:ext uri="{BB962C8B-B14F-4D97-AF65-F5344CB8AC3E}">
        <p14:creationId xmlns:p14="http://schemas.microsoft.com/office/powerpoint/2010/main" val="2250447344"/>
      </p:ext>
    </p:extLst>
  </p:cSld>
  <p:clrMapOvr>
    <a:masterClrMapping/>
  </p:clrMapOvr>
  <p:transition>
    <p:strips dir="l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文本修饰</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文本修饰是指对文本进行下画线、删除线或上画线等视觉效果的处理，主要涉及的</a:t>
            </a:r>
            <a:r>
              <a:rPr lang="en-US" altLang="zh-CN" sz="2000" dirty="0"/>
              <a:t>CSS </a:t>
            </a:r>
            <a:r>
              <a:rPr lang="zh-CN" altLang="en-US" sz="2000" dirty="0"/>
              <a:t>属性包括 </a:t>
            </a:r>
            <a:r>
              <a:rPr lang="en-US" altLang="zh-CN" sz="2000" dirty="0"/>
              <a:t>text-decoration-line</a:t>
            </a:r>
            <a:r>
              <a:rPr lang="zh-CN" altLang="en-US" sz="2000" dirty="0"/>
              <a:t>、</a:t>
            </a:r>
            <a:r>
              <a:rPr lang="en-US" altLang="zh-CN" sz="2000" dirty="0"/>
              <a:t>text-decoration-style </a:t>
            </a:r>
            <a:r>
              <a:rPr lang="zh-CN" altLang="en-US" sz="2000" dirty="0"/>
              <a:t>和 </a:t>
            </a:r>
            <a:r>
              <a:rPr lang="en-US" altLang="zh-CN" sz="2000" dirty="0"/>
              <a:t>text-decoration-color</a:t>
            </a:r>
            <a:r>
              <a:rPr lang="zh-CN" altLang="en-US" sz="2000" dirty="0"/>
              <a:t>，其简写形式为 </a:t>
            </a:r>
            <a:r>
              <a:rPr lang="en-US" altLang="zh-CN" sz="2000" dirty="0"/>
              <a:t>text-decoration</a:t>
            </a:r>
            <a:r>
              <a:rPr lang="zh-CN" altLang="en-US" sz="2000" dirty="0"/>
              <a:t>。</a:t>
            </a:r>
          </a:p>
        </p:txBody>
      </p:sp>
      <p:sp>
        <p:nvSpPr>
          <p:cNvPr id="6" name="文本框 5">
            <a:extLst>
              <a:ext uri="{FF2B5EF4-FFF2-40B4-BE49-F238E27FC236}">
                <a16:creationId xmlns:a16="http://schemas.microsoft.com/office/drawing/2014/main" id="{52301F2D-EC34-5B60-75C3-BE93C75ED7A5}"/>
              </a:ext>
            </a:extLst>
          </p:cNvPr>
          <p:cNvSpPr txBox="1"/>
          <p:nvPr/>
        </p:nvSpPr>
        <p:spPr>
          <a:xfrm>
            <a:off x="1894288" y="4051716"/>
            <a:ext cx="3709670"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3</a:t>
            </a:r>
            <a:r>
              <a:rPr lang="zh-CN" altLang="en-US" sz="1600" dirty="0"/>
              <a:t>）</a:t>
            </a:r>
            <a:r>
              <a:rPr lang="en-US" altLang="zh-CN" sz="1600" b="1" dirty="0">
                <a:solidFill>
                  <a:srgbClr val="DFA000"/>
                </a:solidFill>
              </a:rPr>
              <a:t>text-decoration-color </a:t>
            </a:r>
            <a:r>
              <a:rPr lang="zh-CN" altLang="en-US" sz="1600" b="1" dirty="0">
                <a:solidFill>
                  <a:srgbClr val="DFA000"/>
                </a:solidFill>
              </a:rPr>
              <a:t>属性</a:t>
            </a:r>
            <a:r>
              <a:rPr lang="zh-CN" altLang="en-US" sz="1600" dirty="0"/>
              <a:t>：指定文本修饰线的颜色。</a:t>
            </a:r>
          </a:p>
        </p:txBody>
      </p:sp>
      <p:pic>
        <p:nvPicPr>
          <p:cNvPr id="10" name="图片 9">
            <a:extLst>
              <a:ext uri="{FF2B5EF4-FFF2-40B4-BE49-F238E27FC236}">
                <a16:creationId xmlns:a16="http://schemas.microsoft.com/office/drawing/2014/main" id="{FD56148D-A817-988B-BB92-F51C7EAFE7B9}"/>
              </a:ext>
            </a:extLst>
          </p:cNvPr>
          <p:cNvPicPr>
            <a:picLocks noChangeAspect="1"/>
          </p:cNvPicPr>
          <p:nvPr/>
        </p:nvPicPr>
        <p:blipFill>
          <a:blip r:embed="rId4"/>
          <a:stretch>
            <a:fillRect/>
          </a:stretch>
        </p:blipFill>
        <p:spPr>
          <a:xfrm>
            <a:off x="6364243" y="3913224"/>
            <a:ext cx="4603676" cy="1696392"/>
          </a:xfrm>
          <a:prstGeom prst="rect">
            <a:avLst/>
          </a:prstGeom>
        </p:spPr>
      </p:pic>
    </p:spTree>
    <p:custDataLst>
      <p:tags r:id="rId1"/>
    </p:custDataLst>
    <p:extLst>
      <p:ext uri="{BB962C8B-B14F-4D97-AF65-F5344CB8AC3E}">
        <p14:creationId xmlns:p14="http://schemas.microsoft.com/office/powerpoint/2010/main" val="653934228"/>
      </p:ext>
    </p:extLst>
  </p:cSld>
  <p:clrMapOvr>
    <a:masterClrMapping/>
  </p:clrMapOvr>
  <p:transition>
    <p:strips dir="l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文本修饰</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文本修饰是指对文本进行下画线、删除线或上画线等视觉效果的处理，主要涉及的</a:t>
            </a:r>
            <a:r>
              <a:rPr lang="en-US" altLang="zh-CN" sz="2000" dirty="0"/>
              <a:t>CSS </a:t>
            </a:r>
            <a:r>
              <a:rPr lang="zh-CN" altLang="en-US" sz="2000" dirty="0"/>
              <a:t>属性包括 </a:t>
            </a:r>
            <a:r>
              <a:rPr lang="en-US" altLang="zh-CN" sz="2000" dirty="0"/>
              <a:t>text-decoration-line</a:t>
            </a:r>
            <a:r>
              <a:rPr lang="zh-CN" altLang="en-US" sz="2000" dirty="0"/>
              <a:t>、</a:t>
            </a:r>
            <a:r>
              <a:rPr lang="en-US" altLang="zh-CN" sz="2000" dirty="0"/>
              <a:t>text-decoration-style </a:t>
            </a:r>
            <a:r>
              <a:rPr lang="zh-CN" altLang="en-US" sz="2000" dirty="0"/>
              <a:t>和 </a:t>
            </a:r>
            <a:r>
              <a:rPr lang="en-US" altLang="zh-CN" sz="2000" dirty="0"/>
              <a:t>text-decoration-color</a:t>
            </a:r>
            <a:r>
              <a:rPr lang="zh-CN" altLang="en-US" sz="2000" dirty="0"/>
              <a:t>，其简写形式为 </a:t>
            </a:r>
            <a:r>
              <a:rPr lang="en-US" altLang="zh-CN" sz="2000" dirty="0"/>
              <a:t>text-decoration</a:t>
            </a:r>
            <a:r>
              <a:rPr lang="zh-CN" altLang="en-US" sz="2000" dirty="0"/>
              <a:t>。</a:t>
            </a:r>
          </a:p>
        </p:txBody>
      </p:sp>
      <p:sp>
        <p:nvSpPr>
          <p:cNvPr id="6" name="文本框 5">
            <a:extLst>
              <a:ext uri="{FF2B5EF4-FFF2-40B4-BE49-F238E27FC236}">
                <a16:creationId xmlns:a16="http://schemas.microsoft.com/office/drawing/2014/main" id="{52301F2D-EC34-5B60-75C3-BE93C75ED7A5}"/>
              </a:ext>
            </a:extLst>
          </p:cNvPr>
          <p:cNvSpPr txBox="1"/>
          <p:nvPr/>
        </p:nvSpPr>
        <p:spPr>
          <a:xfrm>
            <a:off x="2051042" y="4051716"/>
            <a:ext cx="3313438"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4</a:t>
            </a:r>
            <a:r>
              <a:rPr lang="zh-CN" altLang="en-US" sz="1600" dirty="0"/>
              <a:t>）</a:t>
            </a:r>
            <a:r>
              <a:rPr lang="en-US" altLang="zh-CN" sz="1600" b="1" dirty="0">
                <a:solidFill>
                  <a:srgbClr val="DFA000"/>
                </a:solidFill>
              </a:rPr>
              <a:t>text-decoration </a:t>
            </a:r>
            <a:r>
              <a:rPr lang="zh-CN" altLang="en-US" sz="1600" b="1" dirty="0">
                <a:solidFill>
                  <a:srgbClr val="DFA000"/>
                </a:solidFill>
              </a:rPr>
              <a:t>属性</a:t>
            </a:r>
            <a:r>
              <a:rPr lang="zh-CN" altLang="en-US" sz="1600" dirty="0"/>
              <a:t>：这是上述三个属性的简写形式，可以同时设置文本修饰线的类型、样式和颜色。</a:t>
            </a:r>
          </a:p>
        </p:txBody>
      </p:sp>
      <p:pic>
        <p:nvPicPr>
          <p:cNvPr id="10" name="图片 9">
            <a:extLst>
              <a:ext uri="{FF2B5EF4-FFF2-40B4-BE49-F238E27FC236}">
                <a16:creationId xmlns:a16="http://schemas.microsoft.com/office/drawing/2014/main" id="{216ACE18-6A1E-E211-9F38-973C20567753}"/>
              </a:ext>
            </a:extLst>
          </p:cNvPr>
          <p:cNvPicPr>
            <a:picLocks noChangeAspect="1"/>
          </p:cNvPicPr>
          <p:nvPr/>
        </p:nvPicPr>
        <p:blipFill>
          <a:blip r:embed="rId4"/>
          <a:stretch>
            <a:fillRect/>
          </a:stretch>
        </p:blipFill>
        <p:spPr>
          <a:xfrm>
            <a:off x="6096000" y="4111241"/>
            <a:ext cx="5425984" cy="1385358"/>
          </a:xfrm>
          <a:prstGeom prst="rect">
            <a:avLst/>
          </a:prstGeom>
        </p:spPr>
      </p:pic>
    </p:spTree>
    <p:custDataLst>
      <p:tags r:id="rId1"/>
    </p:custDataLst>
    <p:extLst>
      <p:ext uri="{BB962C8B-B14F-4D97-AF65-F5344CB8AC3E}">
        <p14:creationId xmlns:p14="http://schemas.microsoft.com/office/powerpoint/2010/main" val="1721964056"/>
      </p:ext>
    </p:extLst>
  </p:cSld>
  <p:clrMapOvr>
    <a:masterClrMapping/>
  </p:clrMapOvr>
  <p:transition>
    <p:strips dir="l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）水平对齐。</a:t>
            </a:r>
          </a:p>
          <a:p>
            <a:pPr marL="0" indent="457200" algn="just" eaLnBrk="1" latinLnBrk="0" hangingPunct="1">
              <a:lnSpc>
                <a:spcPct val="150000"/>
              </a:lnSpc>
              <a:spcBef>
                <a:spcPts val="0"/>
              </a:spcBef>
              <a:spcAft>
                <a:spcPts val="0"/>
              </a:spcAft>
            </a:pPr>
            <a:r>
              <a:rPr lang="zh-CN" altLang="en-US" sz="2000" dirty="0"/>
              <a:t>①</a:t>
            </a:r>
            <a:r>
              <a:rPr lang="zh-CN" altLang="en-US" sz="2000" b="1" dirty="0">
                <a:solidFill>
                  <a:srgbClr val="DFA000"/>
                </a:solidFill>
              </a:rPr>
              <a:t>内联元素对齐</a:t>
            </a:r>
            <a:r>
              <a:rPr lang="zh-CN" altLang="en-US" sz="2000" dirty="0"/>
              <a:t>：使用 </a:t>
            </a:r>
            <a:r>
              <a:rPr lang="en-US" altLang="zh-CN" sz="2000" dirty="0"/>
              <a:t>text-align </a:t>
            </a:r>
            <a:r>
              <a:rPr lang="zh-CN" altLang="en-US" sz="2000" dirty="0"/>
              <a:t>属性可以设置块级元素内部的内联内容（如文本、图片等）的水平对齐方式。</a:t>
            </a:r>
          </a:p>
        </p:txBody>
      </p:sp>
      <p:pic>
        <p:nvPicPr>
          <p:cNvPr id="9" name="图片 8">
            <a:extLst>
              <a:ext uri="{FF2B5EF4-FFF2-40B4-BE49-F238E27FC236}">
                <a16:creationId xmlns:a16="http://schemas.microsoft.com/office/drawing/2014/main" id="{C71A41DE-2F64-2B79-EA6B-B7B96B755CBE}"/>
              </a:ext>
            </a:extLst>
          </p:cNvPr>
          <p:cNvPicPr>
            <a:picLocks noChangeAspect="1"/>
          </p:cNvPicPr>
          <p:nvPr/>
        </p:nvPicPr>
        <p:blipFill>
          <a:blip r:embed="rId4"/>
          <a:stretch>
            <a:fillRect/>
          </a:stretch>
        </p:blipFill>
        <p:spPr>
          <a:xfrm>
            <a:off x="1881188" y="4155931"/>
            <a:ext cx="9543651" cy="1518017"/>
          </a:xfrm>
          <a:prstGeom prst="rect">
            <a:avLst/>
          </a:prstGeom>
        </p:spPr>
      </p:pic>
    </p:spTree>
    <p:custDataLst>
      <p:tags r:id="rId1"/>
    </p:custDataLst>
    <p:extLst>
      <p:ext uri="{BB962C8B-B14F-4D97-AF65-F5344CB8AC3E}">
        <p14:creationId xmlns:p14="http://schemas.microsoft.com/office/powerpoint/2010/main" val="4099552295"/>
      </p:ext>
    </p:extLst>
  </p:cSld>
  <p:clrMapOvr>
    <a:masterClrMapping/>
  </p:clrMapOvr>
  <p:transition>
    <p:strips dir="l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）水平对齐。</a:t>
            </a:r>
          </a:p>
          <a:p>
            <a:pPr marL="0" indent="457200" algn="just" eaLnBrk="1" latinLnBrk="0" hangingPunct="1">
              <a:lnSpc>
                <a:spcPct val="150000"/>
              </a:lnSpc>
              <a:spcBef>
                <a:spcPts val="0"/>
              </a:spcBef>
              <a:spcAft>
                <a:spcPts val="0"/>
              </a:spcAft>
            </a:pPr>
            <a:r>
              <a:rPr lang="en-US" altLang="zh-CN" sz="2000" dirty="0"/>
              <a:t>② </a:t>
            </a:r>
            <a:r>
              <a:rPr lang="en-US" altLang="zh-CN" sz="2000" b="1" dirty="0">
                <a:solidFill>
                  <a:srgbClr val="DFA000"/>
                </a:solidFill>
              </a:rPr>
              <a:t>Flexbox </a:t>
            </a:r>
            <a:r>
              <a:rPr lang="zh-CN" altLang="en-US" sz="2000" b="1" dirty="0">
                <a:solidFill>
                  <a:srgbClr val="DFA000"/>
                </a:solidFill>
              </a:rPr>
              <a:t>布局中的对齐</a:t>
            </a:r>
            <a:r>
              <a:rPr lang="zh-CN" altLang="en-US" sz="2000" dirty="0"/>
              <a:t>：对于 </a:t>
            </a:r>
            <a:r>
              <a:rPr lang="en-US" altLang="zh-CN" sz="2000" dirty="0"/>
              <a:t>Flex </a:t>
            </a:r>
            <a:r>
              <a:rPr lang="zh-CN" altLang="en-US" sz="2000" dirty="0"/>
              <a:t>布局中的子元素，可以使用</a:t>
            </a:r>
            <a:r>
              <a:rPr lang="en-US" altLang="zh-CN" sz="2000" dirty="0"/>
              <a:t>justify-content </a:t>
            </a:r>
            <a:r>
              <a:rPr lang="zh-CN" altLang="en-US" sz="2000" dirty="0"/>
              <a:t>属性控制它们在主轴（默认为水平方向）上的对齐方式。</a:t>
            </a:r>
          </a:p>
        </p:txBody>
      </p:sp>
      <p:pic>
        <p:nvPicPr>
          <p:cNvPr id="8" name="图片 7">
            <a:extLst>
              <a:ext uri="{FF2B5EF4-FFF2-40B4-BE49-F238E27FC236}">
                <a16:creationId xmlns:a16="http://schemas.microsoft.com/office/drawing/2014/main" id="{C25A6356-E1CD-E21D-455B-C15D308C2B5A}"/>
              </a:ext>
            </a:extLst>
          </p:cNvPr>
          <p:cNvPicPr>
            <a:picLocks noChangeAspect="1"/>
          </p:cNvPicPr>
          <p:nvPr/>
        </p:nvPicPr>
        <p:blipFill>
          <a:blip r:embed="rId4"/>
          <a:stretch>
            <a:fillRect/>
          </a:stretch>
        </p:blipFill>
        <p:spPr>
          <a:xfrm>
            <a:off x="2276993" y="3908714"/>
            <a:ext cx="8778240" cy="2007558"/>
          </a:xfrm>
          <a:prstGeom prst="rect">
            <a:avLst/>
          </a:prstGeom>
        </p:spPr>
      </p:pic>
    </p:spTree>
    <p:custDataLst>
      <p:tags r:id="rId1"/>
    </p:custDataLst>
    <p:extLst>
      <p:ext uri="{BB962C8B-B14F-4D97-AF65-F5344CB8AC3E}">
        <p14:creationId xmlns:p14="http://schemas.microsoft.com/office/powerpoint/2010/main" val="536271273"/>
      </p:ext>
    </p:extLst>
  </p:cSld>
  <p:clrMapOvr>
    <a:masterClrMapping/>
  </p:clrMapOvr>
  <p:transition>
    <p:strips dir="l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）水平对齐。</a:t>
            </a:r>
          </a:p>
          <a:p>
            <a:pPr marL="0" indent="457200" algn="just" eaLnBrk="1" latinLnBrk="0" hangingPunct="1">
              <a:lnSpc>
                <a:spcPct val="150000"/>
              </a:lnSpc>
              <a:spcBef>
                <a:spcPts val="0"/>
              </a:spcBef>
              <a:spcAft>
                <a:spcPts val="0"/>
              </a:spcAft>
            </a:pPr>
            <a:r>
              <a:rPr lang="en-US" altLang="zh-CN" sz="2000" dirty="0"/>
              <a:t>③ </a:t>
            </a:r>
            <a:r>
              <a:rPr lang="en-US" altLang="zh-CN" sz="2000" b="1" dirty="0">
                <a:solidFill>
                  <a:srgbClr val="DFA000"/>
                </a:solidFill>
              </a:rPr>
              <a:t>Grid </a:t>
            </a:r>
            <a:r>
              <a:rPr lang="zh-CN" altLang="en-US" sz="2000" b="1" dirty="0">
                <a:solidFill>
                  <a:srgbClr val="DFA000"/>
                </a:solidFill>
              </a:rPr>
              <a:t>布局中的对齐</a:t>
            </a:r>
            <a:r>
              <a:rPr lang="zh-CN" altLang="en-US" sz="2000" dirty="0"/>
              <a:t>：对于 </a:t>
            </a:r>
            <a:r>
              <a:rPr lang="en-US" altLang="zh-CN" sz="2000" dirty="0"/>
              <a:t>Grid </a:t>
            </a:r>
            <a:r>
              <a:rPr lang="zh-CN" altLang="en-US" sz="2000" dirty="0"/>
              <a:t>布局中的子元素，可以使用 </a:t>
            </a:r>
            <a:r>
              <a:rPr lang="en-US" altLang="zh-CN" sz="2000" dirty="0"/>
              <a:t>justify-items </a:t>
            </a:r>
            <a:r>
              <a:rPr lang="zh-CN" altLang="en-US" sz="2000" dirty="0"/>
              <a:t>或 </a:t>
            </a:r>
            <a:r>
              <a:rPr lang="en-US" altLang="zh-CN" sz="2000" dirty="0"/>
              <a:t>justify-content </a:t>
            </a:r>
            <a:r>
              <a:rPr lang="zh-CN" altLang="en-US" sz="2000" dirty="0"/>
              <a:t>属性进行对齐。</a:t>
            </a:r>
          </a:p>
        </p:txBody>
      </p:sp>
      <p:pic>
        <p:nvPicPr>
          <p:cNvPr id="9" name="图片 8">
            <a:extLst>
              <a:ext uri="{FF2B5EF4-FFF2-40B4-BE49-F238E27FC236}">
                <a16:creationId xmlns:a16="http://schemas.microsoft.com/office/drawing/2014/main" id="{660876E2-4FA4-FD05-9478-E214A230CA80}"/>
              </a:ext>
            </a:extLst>
          </p:cNvPr>
          <p:cNvPicPr>
            <a:picLocks noChangeAspect="1"/>
          </p:cNvPicPr>
          <p:nvPr/>
        </p:nvPicPr>
        <p:blipFill>
          <a:blip r:embed="rId4"/>
          <a:stretch>
            <a:fillRect/>
          </a:stretch>
        </p:blipFill>
        <p:spPr>
          <a:xfrm>
            <a:off x="2494707" y="3759638"/>
            <a:ext cx="8342811" cy="2570822"/>
          </a:xfrm>
          <a:prstGeom prst="rect">
            <a:avLst/>
          </a:prstGeom>
        </p:spPr>
      </p:pic>
    </p:spTree>
    <p:custDataLst>
      <p:tags r:id="rId1"/>
    </p:custDataLst>
    <p:extLst>
      <p:ext uri="{BB962C8B-B14F-4D97-AF65-F5344CB8AC3E}">
        <p14:creationId xmlns:p14="http://schemas.microsoft.com/office/powerpoint/2010/main" val="1329808911"/>
      </p:ext>
    </p:extLst>
  </p:cSld>
  <p:clrMapOvr>
    <a:masterClrMapping/>
  </p:clrMapOvr>
  <p:transition>
    <p:strips dir="l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1" name="文本框 10">
            <a:extLst>
              <a:ext uri="{FF2B5EF4-FFF2-40B4-BE49-F238E27FC236}">
                <a16:creationId xmlns:a16="http://schemas.microsoft.com/office/drawing/2014/main" id="{B328B22F-31B0-5543-F869-9B2BD175DEC1}"/>
              </a:ext>
            </a:extLst>
          </p:cNvPr>
          <p:cNvSpPr txBox="1"/>
          <p:nvPr/>
        </p:nvSpPr>
        <p:spPr>
          <a:xfrm>
            <a:off x="570585" y="2352590"/>
            <a:ext cx="4027541"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）垂直对齐。</a:t>
            </a:r>
          </a:p>
          <a:p>
            <a:pPr marL="0" indent="457200" algn="just" eaLnBrk="1" latinLnBrk="0" hangingPunct="1">
              <a:lnSpc>
                <a:spcPct val="150000"/>
              </a:lnSpc>
              <a:spcBef>
                <a:spcPts val="0"/>
              </a:spcBef>
              <a:spcAft>
                <a:spcPts val="0"/>
              </a:spcAft>
            </a:pPr>
            <a:r>
              <a:rPr lang="zh-CN" altLang="en-US" sz="2000" dirty="0"/>
              <a:t>①</a:t>
            </a:r>
            <a:r>
              <a:rPr lang="zh-CN" altLang="en-US" sz="2000" b="1" dirty="0">
                <a:solidFill>
                  <a:srgbClr val="DFA000"/>
                </a:solidFill>
              </a:rPr>
              <a:t>内联元素的垂直对齐</a:t>
            </a:r>
            <a:r>
              <a:rPr lang="zh-CN" altLang="en-US" sz="2000" dirty="0"/>
              <a:t>：通常需要通过 </a:t>
            </a:r>
            <a:r>
              <a:rPr lang="en-US" altLang="zh-CN" sz="2000" dirty="0"/>
              <a:t>vertical-align </a:t>
            </a:r>
            <a:r>
              <a:rPr lang="zh-CN" altLang="en-US" sz="2000" dirty="0"/>
              <a:t>属性来实现，这一属性特别适用于内联元素和表格单元格中内容的垂直对齐。但请注意，它主要适用于具有内联特性的元素。</a:t>
            </a:r>
          </a:p>
        </p:txBody>
      </p:sp>
      <p:pic>
        <p:nvPicPr>
          <p:cNvPr id="8" name="图片 7">
            <a:extLst>
              <a:ext uri="{FF2B5EF4-FFF2-40B4-BE49-F238E27FC236}">
                <a16:creationId xmlns:a16="http://schemas.microsoft.com/office/drawing/2014/main" id="{5BB3CCDC-8597-A11B-4931-E4CDD9F4110A}"/>
              </a:ext>
            </a:extLst>
          </p:cNvPr>
          <p:cNvPicPr>
            <a:picLocks noChangeAspect="1"/>
          </p:cNvPicPr>
          <p:nvPr/>
        </p:nvPicPr>
        <p:blipFill>
          <a:blip r:embed="rId4"/>
          <a:stretch>
            <a:fillRect/>
          </a:stretch>
        </p:blipFill>
        <p:spPr>
          <a:xfrm>
            <a:off x="4706809" y="2374362"/>
            <a:ext cx="7255231" cy="3753394"/>
          </a:xfrm>
          <a:prstGeom prst="rect">
            <a:avLst/>
          </a:prstGeom>
        </p:spPr>
      </p:pic>
    </p:spTree>
    <p:custDataLst>
      <p:tags r:id="rId1"/>
    </p:custDataLst>
    <p:extLst>
      <p:ext uri="{BB962C8B-B14F-4D97-AF65-F5344CB8AC3E}">
        <p14:creationId xmlns:p14="http://schemas.microsoft.com/office/powerpoint/2010/main" val="2903308136"/>
      </p:ext>
    </p:extLst>
  </p:cSld>
  <p:clrMapOvr>
    <a:masterClrMapping/>
  </p:clrMapOvr>
  <p:transition>
    <p:strips dir="l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pic>
        <p:nvPicPr>
          <p:cNvPr id="9" name="图片 8">
            <a:extLst>
              <a:ext uri="{FF2B5EF4-FFF2-40B4-BE49-F238E27FC236}">
                <a16:creationId xmlns:a16="http://schemas.microsoft.com/office/drawing/2014/main" id="{1E8C970C-0056-D58B-8AE6-E32801A95F2B}"/>
              </a:ext>
            </a:extLst>
          </p:cNvPr>
          <p:cNvPicPr>
            <a:picLocks noChangeAspect="1"/>
          </p:cNvPicPr>
          <p:nvPr/>
        </p:nvPicPr>
        <p:blipFill>
          <a:blip r:embed="rId4"/>
          <a:stretch>
            <a:fillRect/>
          </a:stretch>
        </p:blipFill>
        <p:spPr>
          <a:xfrm>
            <a:off x="2005464" y="3908714"/>
            <a:ext cx="9321298" cy="1893801"/>
          </a:xfrm>
          <a:prstGeom prst="rect">
            <a:avLst/>
          </a:prstGeom>
        </p:spPr>
      </p:pic>
      <p:sp>
        <p:nvSpPr>
          <p:cNvPr id="10" name="文本框 9">
            <a:extLst>
              <a:ext uri="{FF2B5EF4-FFF2-40B4-BE49-F238E27FC236}">
                <a16:creationId xmlns:a16="http://schemas.microsoft.com/office/drawing/2014/main" id="{30A97FDB-4E59-4E6D-CBED-62B05E7E2737}"/>
              </a:ext>
            </a:extLst>
          </p:cNvPr>
          <p:cNvSpPr txBox="1"/>
          <p:nvPr/>
        </p:nvSpPr>
        <p:spPr>
          <a:xfrm>
            <a:off x="1894288" y="2032998"/>
            <a:ext cx="9543650" cy="160718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）垂直对齐。</a:t>
            </a:r>
          </a:p>
          <a:p>
            <a:pPr marL="0" indent="457200" algn="just" eaLnBrk="1" latinLnBrk="0" hangingPunct="1">
              <a:lnSpc>
                <a:spcPct val="150000"/>
              </a:lnSpc>
              <a:spcBef>
                <a:spcPts val="0"/>
              </a:spcBef>
              <a:spcAft>
                <a:spcPts val="0"/>
              </a:spcAft>
            </a:pPr>
            <a:r>
              <a:rPr lang="zh-CN" altLang="en-US" sz="2000" dirty="0"/>
              <a:t>② </a:t>
            </a:r>
            <a:r>
              <a:rPr lang="en-US" altLang="zh-CN" sz="2000" b="1" dirty="0">
                <a:solidFill>
                  <a:srgbClr val="DFA000"/>
                </a:solidFill>
              </a:rPr>
              <a:t>Flexbox </a:t>
            </a:r>
            <a:r>
              <a:rPr lang="zh-CN" altLang="en-US" sz="2000" b="1" dirty="0">
                <a:solidFill>
                  <a:srgbClr val="DFA000"/>
                </a:solidFill>
              </a:rPr>
              <a:t>布局中的垂直对齐</a:t>
            </a:r>
            <a:r>
              <a:rPr lang="zh-CN" altLang="en-US" sz="2000" dirty="0"/>
              <a:t>：使用 </a:t>
            </a:r>
            <a:r>
              <a:rPr lang="en-US" altLang="zh-CN" sz="2000" dirty="0"/>
              <a:t>align-items </a:t>
            </a:r>
            <a:r>
              <a:rPr lang="zh-CN" altLang="en-US" sz="2000" dirty="0"/>
              <a:t>属性控制 </a:t>
            </a:r>
            <a:r>
              <a:rPr lang="en-US" altLang="zh-CN" sz="2000" dirty="0"/>
              <a:t>Flex </a:t>
            </a:r>
            <a:r>
              <a:rPr lang="zh-CN" altLang="en-US" sz="2000" dirty="0"/>
              <a:t>容器内子元素在交叉轴（默认为垂直方向）上的对齐方式。</a:t>
            </a:r>
          </a:p>
        </p:txBody>
      </p:sp>
    </p:spTree>
    <p:custDataLst>
      <p:tags r:id="rId1"/>
    </p:custDataLst>
    <p:extLst>
      <p:ext uri="{BB962C8B-B14F-4D97-AF65-F5344CB8AC3E}">
        <p14:creationId xmlns:p14="http://schemas.microsoft.com/office/powerpoint/2010/main" val="533228228"/>
      </p:ext>
    </p:extLst>
  </p:cSld>
  <p:clrMapOvr>
    <a:masterClrMapping/>
  </p:clrMapOvr>
  <p:transition>
    <p:strips dir="ld"/>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文本对齐</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0" name="文本框 9">
            <a:extLst>
              <a:ext uri="{FF2B5EF4-FFF2-40B4-BE49-F238E27FC236}">
                <a16:creationId xmlns:a16="http://schemas.microsoft.com/office/drawing/2014/main" id="{30A97FDB-4E59-4E6D-CBED-62B05E7E2737}"/>
              </a:ext>
            </a:extLst>
          </p:cNvPr>
          <p:cNvSpPr txBox="1"/>
          <p:nvPr/>
        </p:nvSpPr>
        <p:spPr>
          <a:xfrm>
            <a:off x="1894288" y="2032998"/>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）垂直对齐。</a:t>
            </a:r>
          </a:p>
          <a:p>
            <a:pPr marL="0" indent="457200" algn="just" eaLnBrk="1" latinLnBrk="0" hangingPunct="1">
              <a:lnSpc>
                <a:spcPct val="150000"/>
              </a:lnSpc>
              <a:spcBef>
                <a:spcPts val="0"/>
              </a:spcBef>
              <a:spcAft>
                <a:spcPts val="0"/>
              </a:spcAft>
            </a:pPr>
            <a:r>
              <a:rPr lang="en-US" altLang="zh-CN" sz="2000" dirty="0"/>
              <a:t>③ </a:t>
            </a:r>
            <a:r>
              <a:rPr lang="en-US" altLang="zh-CN" sz="2000" b="1" dirty="0">
                <a:solidFill>
                  <a:srgbClr val="DFA000"/>
                </a:solidFill>
              </a:rPr>
              <a:t>Grid </a:t>
            </a:r>
            <a:r>
              <a:rPr lang="zh-CN" altLang="en-US" sz="2000" b="1" dirty="0">
                <a:solidFill>
                  <a:srgbClr val="DFA000"/>
                </a:solidFill>
              </a:rPr>
              <a:t>布局中的垂直对齐</a:t>
            </a:r>
            <a:r>
              <a:rPr lang="zh-CN" altLang="en-US" sz="2000" dirty="0"/>
              <a:t>：使用 </a:t>
            </a:r>
            <a:r>
              <a:rPr lang="en-US" altLang="zh-CN" sz="2000" dirty="0"/>
              <a:t>align-items </a:t>
            </a:r>
            <a:r>
              <a:rPr lang="zh-CN" altLang="en-US" sz="2000" dirty="0"/>
              <a:t>或 </a:t>
            </a:r>
            <a:r>
              <a:rPr lang="en-US" altLang="zh-CN" sz="2000" dirty="0"/>
              <a:t>align-content </a:t>
            </a:r>
            <a:r>
              <a:rPr lang="zh-CN" altLang="en-US" sz="2000" dirty="0"/>
              <a:t>属性进行对齐。</a:t>
            </a:r>
          </a:p>
        </p:txBody>
      </p:sp>
      <p:grpSp>
        <p:nvGrpSpPr>
          <p:cNvPr id="12" name="组合 11">
            <a:extLst>
              <a:ext uri="{FF2B5EF4-FFF2-40B4-BE49-F238E27FC236}">
                <a16:creationId xmlns:a16="http://schemas.microsoft.com/office/drawing/2014/main" id="{E2FBC7A6-854C-EEBB-1C10-03875F8F0667}"/>
              </a:ext>
            </a:extLst>
          </p:cNvPr>
          <p:cNvGrpSpPr/>
          <p:nvPr/>
        </p:nvGrpSpPr>
        <p:grpSpPr>
          <a:xfrm>
            <a:off x="1630363" y="3364888"/>
            <a:ext cx="10373107" cy="2694757"/>
            <a:chOff x="635726" y="3261906"/>
            <a:chExt cx="5730240" cy="1488619"/>
          </a:xfrm>
        </p:grpSpPr>
        <p:pic>
          <p:nvPicPr>
            <p:cNvPr id="8" name="图片 7">
              <a:extLst>
                <a:ext uri="{FF2B5EF4-FFF2-40B4-BE49-F238E27FC236}">
                  <a16:creationId xmlns:a16="http://schemas.microsoft.com/office/drawing/2014/main" id="{B8E530F8-3F4A-8052-D230-312516E76402}"/>
                </a:ext>
              </a:extLst>
            </p:cNvPr>
            <p:cNvPicPr>
              <a:picLocks noChangeAspect="1"/>
            </p:cNvPicPr>
            <p:nvPr/>
          </p:nvPicPr>
          <p:blipFill>
            <a:blip r:embed="rId4"/>
            <a:srcRect l="1373" b="74466"/>
            <a:stretch/>
          </p:blipFill>
          <p:spPr>
            <a:xfrm>
              <a:off x="635726" y="3261906"/>
              <a:ext cx="5730240" cy="918208"/>
            </a:xfrm>
            <a:prstGeom prst="rect">
              <a:avLst/>
            </a:prstGeom>
          </p:spPr>
        </p:pic>
        <p:pic>
          <p:nvPicPr>
            <p:cNvPr id="11" name="图片 10">
              <a:extLst>
                <a:ext uri="{FF2B5EF4-FFF2-40B4-BE49-F238E27FC236}">
                  <a16:creationId xmlns:a16="http://schemas.microsoft.com/office/drawing/2014/main" id="{05574B49-3136-1AB8-73F6-D7C9866263A9}"/>
                </a:ext>
              </a:extLst>
            </p:cNvPr>
            <p:cNvPicPr>
              <a:picLocks noChangeAspect="1"/>
            </p:cNvPicPr>
            <p:nvPr/>
          </p:nvPicPr>
          <p:blipFill>
            <a:blip r:embed="rId4"/>
            <a:srcRect t="84138" r="1373"/>
            <a:stretch/>
          </p:blipFill>
          <p:spPr>
            <a:xfrm>
              <a:off x="635726" y="4180114"/>
              <a:ext cx="5730240" cy="570411"/>
            </a:xfrm>
            <a:prstGeom prst="rect">
              <a:avLst/>
            </a:prstGeom>
          </p:spPr>
        </p:pic>
      </p:grpSp>
    </p:spTree>
    <p:custDataLst>
      <p:tags r:id="rId1"/>
    </p:custDataLst>
    <p:extLst>
      <p:ext uri="{BB962C8B-B14F-4D97-AF65-F5344CB8AC3E}">
        <p14:creationId xmlns:p14="http://schemas.microsoft.com/office/powerpoint/2010/main" val="943113913"/>
      </p:ext>
    </p:extLst>
  </p:cSld>
  <p:clrMapOvr>
    <a:masterClrMapping/>
  </p:clrMapOvr>
  <p:transition>
    <p:strips dir="l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转换效果</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1F793D9-20EA-740A-1D5F-6115CE3B4F00}"/>
              </a:ext>
            </a:extLst>
          </p:cNvPr>
          <p:cNvSpPr txBox="1"/>
          <p:nvPr/>
        </p:nvSpPr>
        <p:spPr>
          <a:xfrm>
            <a:off x="1280341" y="3696790"/>
            <a:ext cx="3313438"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1</a:t>
            </a:r>
            <a:r>
              <a:rPr lang="zh-CN" altLang="en-US" sz="1600" dirty="0"/>
              <a:t>）</a:t>
            </a:r>
            <a:r>
              <a:rPr lang="zh-CN" altLang="en-US" sz="1600" b="1" dirty="0">
                <a:solidFill>
                  <a:srgbClr val="DFA000"/>
                </a:solidFill>
              </a:rPr>
              <a:t>平移（</a:t>
            </a:r>
            <a:r>
              <a:rPr lang="en-US" altLang="zh-CN" sz="1600" b="1" dirty="0">
                <a:solidFill>
                  <a:srgbClr val="DFA000"/>
                </a:solidFill>
              </a:rPr>
              <a:t>translate</a:t>
            </a:r>
            <a:r>
              <a:rPr lang="zh-CN" altLang="en-US" sz="1600" b="1" dirty="0">
                <a:solidFill>
                  <a:srgbClr val="DFA000"/>
                </a:solidFill>
              </a:rPr>
              <a:t>）</a:t>
            </a:r>
            <a:r>
              <a:rPr lang="zh-CN" altLang="en-US" sz="1600" dirty="0"/>
              <a:t>。</a:t>
            </a:r>
            <a:endParaRPr lang="en-US" altLang="zh-CN" sz="1600" dirty="0"/>
          </a:p>
          <a:p>
            <a:pPr marL="0" indent="457200" algn="just" eaLnBrk="1" latinLnBrk="0" hangingPunct="1">
              <a:lnSpc>
                <a:spcPct val="150000"/>
              </a:lnSpc>
              <a:spcBef>
                <a:spcPts val="0"/>
              </a:spcBef>
              <a:spcAft>
                <a:spcPts val="0"/>
              </a:spcAft>
            </a:pPr>
            <a:r>
              <a:rPr lang="en-US" altLang="zh-CN" sz="1600" dirty="0"/>
              <a:t>2D </a:t>
            </a:r>
            <a:r>
              <a:rPr lang="zh-CN" altLang="en-US" sz="1600" dirty="0"/>
              <a:t>平移是指将元素沿 </a:t>
            </a:r>
            <a:r>
              <a:rPr lang="en-US" altLang="zh-CN" sz="1600" dirty="0"/>
              <a:t>x </a:t>
            </a:r>
            <a:r>
              <a:rPr lang="zh-CN" altLang="en-US" sz="1600" dirty="0"/>
              <a:t>轴和 </a:t>
            </a:r>
            <a:r>
              <a:rPr lang="en-US" altLang="zh-CN" sz="1600" dirty="0"/>
              <a:t>/ </a:t>
            </a:r>
            <a:r>
              <a:rPr lang="zh-CN" altLang="en-US" sz="1600" dirty="0"/>
              <a:t>或 </a:t>
            </a:r>
            <a:r>
              <a:rPr lang="en-US" altLang="zh-CN" sz="1600" dirty="0"/>
              <a:t>y </a:t>
            </a:r>
            <a:r>
              <a:rPr lang="zh-CN" altLang="en-US" sz="1600" dirty="0"/>
              <a:t>轴移动指定的距离。</a:t>
            </a:r>
          </a:p>
        </p:txBody>
      </p:sp>
      <p:pic>
        <p:nvPicPr>
          <p:cNvPr id="13" name="图片 12">
            <a:extLst>
              <a:ext uri="{FF2B5EF4-FFF2-40B4-BE49-F238E27FC236}">
                <a16:creationId xmlns:a16="http://schemas.microsoft.com/office/drawing/2014/main" id="{4A4CEAF3-AA86-1AA4-DFD7-8C512E31FE4C}"/>
              </a:ext>
            </a:extLst>
          </p:cNvPr>
          <p:cNvPicPr>
            <a:picLocks noChangeAspect="1"/>
          </p:cNvPicPr>
          <p:nvPr/>
        </p:nvPicPr>
        <p:blipFill>
          <a:blip r:embed="rId4"/>
          <a:stretch>
            <a:fillRect/>
          </a:stretch>
        </p:blipFill>
        <p:spPr>
          <a:xfrm>
            <a:off x="5364480" y="3429000"/>
            <a:ext cx="5821363" cy="2598735"/>
          </a:xfrm>
          <a:prstGeom prst="rect">
            <a:avLst/>
          </a:prstGeom>
        </p:spPr>
      </p:pic>
      <p:sp>
        <p:nvSpPr>
          <p:cNvPr id="14" name="文本框 13">
            <a:extLst>
              <a:ext uri="{FF2B5EF4-FFF2-40B4-BE49-F238E27FC236}">
                <a16:creationId xmlns:a16="http://schemas.microsoft.com/office/drawing/2014/main" id="{30A97FDB-4E59-4E6D-CBED-62B05E7E2737}"/>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转换效果在 </a:t>
            </a:r>
            <a:r>
              <a:rPr lang="en-US" altLang="zh-CN" sz="2000" dirty="0"/>
              <a:t>CSS </a:t>
            </a:r>
            <a:r>
              <a:rPr lang="zh-CN" altLang="en-US" sz="2000" dirty="0"/>
              <a:t>中主要通过 </a:t>
            </a:r>
            <a:r>
              <a:rPr lang="en-US" altLang="zh-CN" sz="2000" dirty="0"/>
              <a:t>transform </a:t>
            </a:r>
            <a:r>
              <a:rPr lang="zh-CN" altLang="en-US" sz="2000" dirty="0"/>
              <a:t>属性来实现，允许开发者对元素进行旋转、缩放、移动（平移）和倾斜等 </a:t>
            </a:r>
            <a:r>
              <a:rPr lang="en-US" altLang="zh-CN" sz="2000" dirty="0"/>
              <a:t>2D </a:t>
            </a:r>
            <a:r>
              <a:rPr lang="zh-CN" altLang="en-US" sz="2000" dirty="0"/>
              <a:t>或 </a:t>
            </a:r>
            <a:r>
              <a:rPr lang="en-US" altLang="zh-CN" sz="2000" dirty="0"/>
              <a:t>3D </a:t>
            </a:r>
            <a:r>
              <a:rPr lang="zh-CN" altLang="en-US" sz="2000" dirty="0"/>
              <a:t>变换操作。</a:t>
            </a:r>
          </a:p>
        </p:txBody>
      </p:sp>
    </p:spTree>
    <p:custDataLst>
      <p:tags r:id="rId1"/>
    </p:custDataLst>
    <p:extLst>
      <p:ext uri="{BB962C8B-B14F-4D97-AF65-F5344CB8AC3E}">
        <p14:creationId xmlns:p14="http://schemas.microsoft.com/office/powerpoint/2010/main" val="2915677975"/>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6.1	CSS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6.1.3 CSS </a:t>
            </a:r>
            <a:r>
              <a:rPr lang="zh-CN" altLang="en-US" sz="2400" b="1" noProof="1">
                <a:solidFill>
                  <a:srgbClr val="7030A0"/>
                </a:solidFill>
                <a:latin typeface="微软雅黑" panose="020B0503020204020204" pitchFamily="34" charset="-122"/>
                <a:sym typeface="+mn-ea"/>
              </a:rPr>
              <a:t>的 功 能</a:t>
            </a:r>
            <a:endParaRPr lang="en-US" altLang="en-US" sz="2400" b="1" noProof="1">
              <a:solidFill>
                <a:srgbClr val="7030A0"/>
              </a:solidFill>
              <a:latin typeface="微软雅黑" panose="020B0503020204020204" pitchFamily="34" charset="-122"/>
              <a:sym typeface="+mn-ea"/>
            </a:endParaRPr>
          </a:p>
        </p:txBody>
      </p:sp>
      <p:graphicFrame>
        <p:nvGraphicFramePr>
          <p:cNvPr id="4" name="图示 3">
            <a:extLst>
              <a:ext uri="{FF2B5EF4-FFF2-40B4-BE49-F238E27FC236}">
                <a16:creationId xmlns:a16="http://schemas.microsoft.com/office/drawing/2014/main" id="{AF3F0AD1-E980-0B5C-B153-8BD18C836281}"/>
              </a:ext>
            </a:extLst>
          </p:cNvPr>
          <p:cNvGraphicFramePr/>
          <p:nvPr>
            <p:extLst>
              <p:ext uri="{D42A27DB-BD31-4B8C-83A1-F6EECF244321}">
                <p14:modId xmlns:p14="http://schemas.microsoft.com/office/powerpoint/2010/main" val="805394283"/>
              </p:ext>
            </p:extLst>
          </p:nvPr>
        </p:nvGraphicFramePr>
        <p:xfrm>
          <a:off x="1037227" y="1128003"/>
          <a:ext cx="10117546"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077097811"/>
      </p:ext>
    </p:extLst>
  </p:cSld>
  <p:clrMapOvr>
    <a:masterClrMapping/>
  </p:clrMapOvr>
  <p:transition>
    <p:strips dir="l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转换效果</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1F793D9-20EA-740A-1D5F-6115CE3B4F00}"/>
              </a:ext>
            </a:extLst>
          </p:cNvPr>
          <p:cNvSpPr txBox="1"/>
          <p:nvPr/>
        </p:nvSpPr>
        <p:spPr>
          <a:xfrm>
            <a:off x="1289050" y="3696790"/>
            <a:ext cx="3313438"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2</a:t>
            </a:r>
            <a:r>
              <a:rPr lang="zh-CN" altLang="en-US" sz="1600" dirty="0"/>
              <a:t>）</a:t>
            </a:r>
            <a:r>
              <a:rPr lang="zh-CN" altLang="en-US" sz="1600" b="1" dirty="0">
                <a:solidFill>
                  <a:srgbClr val="DFA000"/>
                </a:solidFill>
              </a:rPr>
              <a:t>旋转（</a:t>
            </a:r>
            <a:r>
              <a:rPr lang="en-US" altLang="zh-CN" sz="1600" b="1" dirty="0">
                <a:solidFill>
                  <a:srgbClr val="DFA000"/>
                </a:solidFill>
              </a:rPr>
              <a:t>rotate</a:t>
            </a:r>
            <a:r>
              <a:rPr lang="zh-CN" altLang="en-US" sz="1600" b="1" dirty="0">
                <a:solidFill>
                  <a:srgbClr val="DFA000"/>
                </a:solidFill>
              </a:rPr>
              <a:t>）</a:t>
            </a:r>
            <a:r>
              <a:rPr lang="zh-CN" altLang="en-US" sz="1600" dirty="0"/>
              <a:t>。</a:t>
            </a:r>
            <a:endParaRPr lang="en-US" altLang="zh-CN" sz="1600" dirty="0"/>
          </a:p>
          <a:p>
            <a:pPr marL="0" indent="457200" algn="just" eaLnBrk="1" latinLnBrk="0" hangingPunct="1">
              <a:lnSpc>
                <a:spcPct val="150000"/>
              </a:lnSpc>
              <a:spcBef>
                <a:spcPts val="0"/>
              </a:spcBef>
              <a:spcAft>
                <a:spcPts val="0"/>
              </a:spcAft>
            </a:pPr>
            <a:r>
              <a:rPr lang="en-US" altLang="zh-CN" sz="1600" dirty="0"/>
              <a:t>2D </a:t>
            </a:r>
            <a:r>
              <a:rPr lang="zh-CN" altLang="en-US" sz="1600" dirty="0"/>
              <a:t>旋转是指使元素围绕其中心点按给定的角度旋转。</a:t>
            </a:r>
          </a:p>
        </p:txBody>
      </p:sp>
      <p:pic>
        <p:nvPicPr>
          <p:cNvPr id="9" name="图片 8">
            <a:extLst>
              <a:ext uri="{FF2B5EF4-FFF2-40B4-BE49-F238E27FC236}">
                <a16:creationId xmlns:a16="http://schemas.microsoft.com/office/drawing/2014/main" id="{8EA2E9E3-A182-5B7A-6ABE-C7E94F2556F5}"/>
              </a:ext>
            </a:extLst>
          </p:cNvPr>
          <p:cNvPicPr>
            <a:picLocks noChangeAspect="1"/>
          </p:cNvPicPr>
          <p:nvPr/>
        </p:nvPicPr>
        <p:blipFill>
          <a:blip r:embed="rId4"/>
          <a:stretch>
            <a:fillRect/>
          </a:stretch>
        </p:blipFill>
        <p:spPr>
          <a:xfrm>
            <a:off x="4919889" y="3429000"/>
            <a:ext cx="6289675" cy="3026262"/>
          </a:xfrm>
          <a:prstGeom prst="rect">
            <a:avLst/>
          </a:prstGeom>
        </p:spPr>
      </p:pic>
      <p:sp>
        <p:nvSpPr>
          <p:cNvPr id="14" name="文本框 13">
            <a:extLst>
              <a:ext uri="{FF2B5EF4-FFF2-40B4-BE49-F238E27FC236}">
                <a16:creationId xmlns:a16="http://schemas.microsoft.com/office/drawing/2014/main" id="{ADD84065-4E08-E290-D98E-1CA2F2F9094C}"/>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转换效果在 </a:t>
            </a:r>
            <a:r>
              <a:rPr lang="en-US" altLang="zh-CN" sz="2000" dirty="0"/>
              <a:t>CSS </a:t>
            </a:r>
            <a:r>
              <a:rPr lang="zh-CN" altLang="en-US" sz="2000" dirty="0"/>
              <a:t>中主要通过 </a:t>
            </a:r>
            <a:r>
              <a:rPr lang="en-US" altLang="zh-CN" sz="2000" dirty="0"/>
              <a:t>transform </a:t>
            </a:r>
            <a:r>
              <a:rPr lang="zh-CN" altLang="en-US" sz="2000" dirty="0"/>
              <a:t>属性来实现，允许开发者对元素进行旋转、缩放、移动（平移）和倾斜等 </a:t>
            </a:r>
            <a:r>
              <a:rPr lang="en-US" altLang="zh-CN" sz="2000" dirty="0"/>
              <a:t>2D </a:t>
            </a:r>
            <a:r>
              <a:rPr lang="zh-CN" altLang="en-US" sz="2000" dirty="0"/>
              <a:t>或 </a:t>
            </a:r>
            <a:r>
              <a:rPr lang="en-US" altLang="zh-CN" sz="2000" dirty="0"/>
              <a:t>3D </a:t>
            </a:r>
            <a:r>
              <a:rPr lang="zh-CN" altLang="en-US" sz="2000" dirty="0"/>
              <a:t>变换操作。</a:t>
            </a:r>
          </a:p>
        </p:txBody>
      </p:sp>
    </p:spTree>
    <p:custDataLst>
      <p:tags r:id="rId1"/>
    </p:custDataLst>
    <p:extLst>
      <p:ext uri="{BB962C8B-B14F-4D97-AF65-F5344CB8AC3E}">
        <p14:creationId xmlns:p14="http://schemas.microsoft.com/office/powerpoint/2010/main" val="1655062677"/>
      </p:ext>
    </p:extLst>
  </p:cSld>
  <p:clrMapOvr>
    <a:masterClrMapping/>
  </p:clrMapOvr>
  <p:transition>
    <p:strips dir="l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转换效果</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1F793D9-20EA-740A-1D5F-6115CE3B4F00}"/>
              </a:ext>
            </a:extLst>
          </p:cNvPr>
          <p:cNvSpPr txBox="1"/>
          <p:nvPr/>
        </p:nvSpPr>
        <p:spPr>
          <a:xfrm>
            <a:off x="1289050" y="3787693"/>
            <a:ext cx="3313438"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3</a:t>
            </a:r>
            <a:r>
              <a:rPr lang="zh-CN" altLang="en-US" sz="1600" dirty="0"/>
              <a:t>）</a:t>
            </a:r>
            <a:r>
              <a:rPr lang="zh-CN" altLang="en-US" sz="1600" b="1" dirty="0">
                <a:solidFill>
                  <a:srgbClr val="DFA000"/>
                </a:solidFill>
              </a:rPr>
              <a:t>缩放（</a:t>
            </a:r>
            <a:r>
              <a:rPr lang="en-US" altLang="zh-CN" sz="1600" b="1" dirty="0">
                <a:solidFill>
                  <a:srgbClr val="DFA000"/>
                </a:solidFill>
              </a:rPr>
              <a:t>scale</a:t>
            </a:r>
            <a:r>
              <a:rPr lang="zh-CN" altLang="en-US" sz="1600" b="1" dirty="0">
                <a:solidFill>
                  <a:srgbClr val="DFA000"/>
                </a:solidFill>
              </a:rPr>
              <a:t>）</a:t>
            </a:r>
            <a:r>
              <a:rPr lang="zh-CN" altLang="en-US" sz="1600" dirty="0"/>
              <a:t>。</a:t>
            </a:r>
            <a:endParaRPr lang="en-US" altLang="zh-CN" sz="1600" dirty="0"/>
          </a:p>
          <a:p>
            <a:pPr marL="0" indent="457200" algn="just" eaLnBrk="1" latinLnBrk="0" hangingPunct="1">
              <a:lnSpc>
                <a:spcPct val="150000"/>
              </a:lnSpc>
              <a:spcBef>
                <a:spcPts val="0"/>
              </a:spcBef>
              <a:spcAft>
                <a:spcPts val="0"/>
              </a:spcAft>
            </a:pPr>
            <a:r>
              <a:rPr lang="en-US" altLang="zh-CN" sz="1600" dirty="0"/>
              <a:t>2D </a:t>
            </a:r>
            <a:r>
              <a:rPr lang="zh-CN" altLang="en-US" sz="1600" dirty="0"/>
              <a:t>缩放是指调整元素在水平和垂直方向上的尺寸比例。</a:t>
            </a:r>
          </a:p>
        </p:txBody>
      </p:sp>
      <p:pic>
        <p:nvPicPr>
          <p:cNvPr id="11" name="图片 10">
            <a:extLst>
              <a:ext uri="{FF2B5EF4-FFF2-40B4-BE49-F238E27FC236}">
                <a16:creationId xmlns:a16="http://schemas.microsoft.com/office/drawing/2014/main" id="{01997128-0D86-497C-BD91-6962DD3B5A34}"/>
              </a:ext>
            </a:extLst>
          </p:cNvPr>
          <p:cNvPicPr>
            <a:picLocks noChangeAspect="1"/>
          </p:cNvPicPr>
          <p:nvPr/>
        </p:nvPicPr>
        <p:blipFill>
          <a:blip r:embed="rId4"/>
          <a:stretch>
            <a:fillRect/>
          </a:stretch>
        </p:blipFill>
        <p:spPr>
          <a:xfrm>
            <a:off x="4903098" y="3493264"/>
            <a:ext cx="6749143" cy="2575524"/>
          </a:xfrm>
          <a:prstGeom prst="rect">
            <a:avLst/>
          </a:prstGeom>
        </p:spPr>
      </p:pic>
      <p:sp>
        <p:nvSpPr>
          <p:cNvPr id="12" name="文本框 11">
            <a:extLst>
              <a:ext uri="{FF2B5EF4-FFF2-40B4-BE49-F238E27FC236}">
                <a16:creationId xmlns:a16="http://schemas.microsoft.com/office/drawing/2014/main" id="{B91E42A1-A729-1656-02D3-EB0894BAF536}"/>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转换效果在 </a:t>
            </a:r>
            <a:r>
              <a:rPr lang="en-US" altLang="zh-CN" sz="2000" dirty="0"/>
              <a:t>CSS </a:t>
            </a:r>
            <a:r>
              <a:rPr lang="zh-CN" altLang="en-US" sz="2000" dirty="0"/>
              <a:t>中主要通过 </a:t>
            </a:r>
            <a:r>
              <a:rPr lang="en-US" altLang="zh-CN" sz="2000" dirty="0"/>
              <a:t>transform </a:t>
            </a:r>
            <a:r>
              <a:rPr lang="zh-CN" altLang="en-US" sz="2000" dirty="0"/>
              <a:t>属性来实现，允许开发者对元素进行旋转、缩放、移动（平移）和倾斜等 </a:t>
            </a:r>
            <a:r>
              <a:rPr lang="en-US" altLang="zh-CN" sz="2000" dirty="0"/>
              <a:t>2D </a:t>
            </a:r>
            <a:r>
              <a:rPr lang="zh-CN" altLang="en-US" sz="2000" dirty="0"/>
              <a:t>或 </a:t>
            </a:r>
            <a:r>
              <a:rPr lang="en-US" altLang="zh-CN" sz="2000" dirty="0"/>
              <a:t>3D </a:t>
            </a:r>
            <a:r>
              <a:rPr lang="zh-CN" altLang="en-US" sz="2000" dirty="0"/>
              <a:t>变换操作。</a:t>
            </a:r>
          </a:p>
        </p:txBody>
      </p:sp>
    </p:spTree>
    <p:custDataLst>
      <p:tags r:id="rId1"/>
    </p:custDataLst>
    <p:extLst>
      <p:ext uri="{BB962C8B-B14F-4D97-AF65-F5344CB8AC3E}">
        <p14:creationId xmlns:p14="http://schemas.microsoft.com/office/powerpoint/2010/main" val="3915507475"/>
      </p:ext>
    </p:extLst>
  </p:cSld>
  <p:clrMapOvr>
    <a:masterClrMapping/>
  </p:clrMapOvr>
  <p:transition>
    <p:strips dir="l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转换效果</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1F793D9-20EA-740A-1D5F-6115CE3B4F00}"/>
              </a:ext>
            </a:extLst>
          </p:cNvPr>
          <p:cNvSpPr txBox="1"/>
          <p:nvPr/>
        </p:nvSpPr>
        <p:spPr>
          <a:xfrm>
            <a:off x="877888" y="3798690"/>
            <a:ext cx="3313438" cy="198666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4</a:t>
            </a:r>
            <a:r>
              <a:rPr lang="zh-CN" altLang="en-US" sz="1600" dirty="0"/>
              <a:t>）</a:t>
            </a:r>
            <a:r>
              <a:rPr lang="zh-CN" altLang="en-US" sz="1600" b="1" dirty="0">
                <a:solidFill>
                  <a:srgbClr val="DFA000"/>
                </a:solidFill>
              </a:rPr>
              <a:t>倾斜（</a:t>
            </a:r>
            <a:r>
              <a:rPr lang="en-US" altLang="zh-CN" sz="1600" b="1" dirty="0">
                <a:solidFill>
                  <a:srgbClr val="DFA000"/>
                </a:solidFill>
              </a:rPr>
              <a:t>skew</a:t>
            </a:r>
            <a:r>
              <a:rPr lang="zh-CN" altLang="en-US" sz="1600" b="1" dirty="0">
                <a:solidFill>
                  <a:srgbClr val="DFA000"/>
                </a:solidFill>
              </a:rPr>
              <a:t>）</a:t>
            </a:r>
            <a:r>
              <a:rPr lang="zh-CN" altLang="en-US" sz="1600" dirty="0"/>
              <a:t>。</a:t>
            </a:r>
            <a:endParaRPr lang="en-US" altLang="zh-CN" sz="1600" dirty="0"/>
          </a:p>
          <a:p>
            <a:pPr marL="0" indent="457200" algn="just" eaLnBrk="1" latinLnBrk="0" hangingPunct="1">
              <a:lnSpc>
                <a:spcPct val="150000"/>
              </a:lnSpc>
              <a:spcBef>
                <a:spcPts val="0"/>
              </a:spcBef>
              <a:spcAft>
                <a:spcPts val="0"/>
              </a:spcAft>
            </a:pPr>
            <a:r>
              <a:rPr lang="en-US" altLang="zh-CN" sz="1600" dirty="0"/>
              <a:t>2D </a:t>
            </a:r>
            <a:r>
              <a:rPr lang="zh-CN" altLang="en-US" sz="1600" dirty="0"/>
              <a:t>倾斜是指沿着两个坐标轴分别倾斜元素。</a:t>
            </a:r>
          </a:p>
        </p:txBody>
      </p:sp>
      <p:grpSp>
        <p:nvGrpSpPr>
          <p:cNvPr id="13" name="组合 12">
            <a:extLst>
              <a:ext uri="{FF2B5EF4-FFF2-40B4-BE49-F238E27FC236}">
                <a16:creationId xmlns:a16="http://schemas.microsoft.com/office/drawing/2014/main" id="{9CA3C8B2-C3AE-AED4-7026-4793EA66E373}"/>
              </a:ext>
            </a:extLst>
          </p:cNvPr>
          <p:cNvGrpSpPr/>
          <p:nvPr/>
        </p:nvGrpSpPr>
        <p:grpSpPr>
          <a:xfrm>
            <a:off x="4618874" y="3618543"/>
            <a:ext cx="7238971" cy="2346959"/>
            <a:chOff x="5085942" y="4398622"/>
            <a:chExt cx="6197136" cy="2009184"/>
          </a:xfrm>
        </p:grpSpPr>
        <p:pic>
          <p:nvPicPr>
            <p:cNvPr id="9" name="图片 8">
              <a:extLst>
                <a:ext uri="{FF2B5EF4-FFF2-40B4-BE49-F238E27FC236}">
                  <a16:creationId xmlns:a16="http://schemas.microsoft.com/office/drawing/2014/main" id="{8FBA3F0A-304D-3500-921A-984166A05A0E}"/>
                </a:ext>
              </a:extLst>
            </p:cNvPr>
            <p:cNvPicPr>
              <a:picLocks noChangeAspect="1"/>
            </p:cNvPicPr>
            <p:nvPr/>
          </p:nvPicPr>
          <p:blipFill>
            <a:blip r:embed="rId4"/>
            <a:srcRect b="90197"/>
            <a:stretch/>
          </p:blipFill>
          <p:spPr>
            <a:xfrm>
              <a:off x="5085942" y="4398622"/>
              <a:ext cx="6197136" cy="442859"/>
            </a:xfrm>
            <a:prstGeom prst="rect">
              <a:avLst/>
            </a:prstGeom>
          </p:spPr>
        </p:pic>
        <p:pic>
          <p:nvPicPr>
            <p:cNvPr id="12" name="图片 11">
              <a:extLst>
                <a:ext uri="{FF2B5EF4-FFF2-40B4-BE49-F238E27FC236}">
                  <a16:creationId xmlns:a16="http://schemas.microsoft.com/office/drawing/2014/main" id="{E31F8B6F-ADDE-26DE-F6D5-F6F045406601}"/>
                </a:ext>
              </a:extLst>
            </p:cNvPr>
            <p:cNvPicPr>
              <a:picLocks noChangeAspect="1"/>
            </p:cNvPicPr>
            <p:nvPr/>
          </p:nvPicPr>
          <p:blipFill>
            <a:blip r:embed="rId4"/>
            <a:srcRect t="65330"/>
            <a:stretch/>
          </p:blipFill>
          <p:spPr>
            <a:xfrm>
              <a:off x="5085942" y="4841481"/>
              <a:ext cx="6197136" cy="1566325"/>
            </a:xfrm>
            <a:prstGeom prst="rect">
              <a:avLst/>
            </a:prstGeom>
          </p:spPr>
        </p:pic>
      </p:grpSp>
      <p:sp>
        <p:nvSpPr>
          <p:cNvPr id="14" name="文本框 13">
            <a:extLst>
              <a:ext uri="{FF2B5EF4-FFF2-40B4-BE49-F238E27FC236}">
                <a16:creationId xmlns:a16="http://schemas.microsoft.com/office/drawing/2014/main" id="{40418E6A-9C27-2CC0-3C1A-E73FFB60DC1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转换效果在 </a:t>
            </a:r>
            <a:r>
              <a:rPr lang="en-US" altLang="zh-CN" sz="2000" dirty="0"/>
              <a:t>CSS </a:t>
            </a:r>
            <a:r>
              <a:rPr lang="zh-CN" altLang="en-US" sz="2000" dirty="0"/>
              <a:t>中主要通过 </a:t>
            </a:r>
            <a:r>
              <a:rPr lang="en-US" altLang="zh-CN" sz="2000" dirty="0"/>
              <a:t>transform </a:t>
            </a:r>
            <a:r>
              <a:rPr lang="zh-CN" altLang="en-US" sz="2000" dirty="0"/>
              <a:t>属性来实现，允许开发者对元素进行旋转、缩放、移动（平移）和倾斜等 </a:t>
            </a:r>
            <a:r>
              <a:rPr lang="en-US" altLang="zh-CN" sz="2000" dirty="0"/>
              <a:t>2D </a:t>
            </a:r>
            <a:r>
              <a:rPr lang="zh-CN" altLang="en-US" sz="2000" dirty="0"/>
              <a:t>或 </a:t>
            </a:r>
            <a:r>
              <a:rPr lang="en-US" altLang="zh-CN" sz="2000" dirty="0"/>
              <a:t>3D </a:t>
            </a:r>
            <a:r>
              <a:rPr lang="zh-CN" altLang="en-US" sz="2000" dirty="0"/>
              <a:t>变换操作。</a:t>
            </a:r>
          </a:p>
        </p:txBody>
      </p:sp>
    </p:spTree>
    <p:custDataLst>
      <p:tags r:id="rId1"/>
    </p:custDataLst>
    <p:extLst>
      <p:ext uri="{BB962C8B-B14F-4D97-AF65-F5344CB8AC3E}">
        <p14:creationId xmlns:p14="http://schemas.microsoft.com/office/powerpoint/2010/main" val="2350708000"/>
      </p:ext>
    </p:extLst>
  </p:cSld>
  <p:clrMapOvr>
    <a:masterClrMapping/>
  </p:clrMapOvr>
  <p:transition>
    <p:strips dir="l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转换效果</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1F793D9-20EA-740A-1D5F-6115CE3B4F00}"/>
              </a:ext>
            </a:extLst>
          </p:cNvPr>
          <p:cNvSpPr txBox="1"/>
          <p:nvPr/>
        </p:nvSpPr>
        <p:spPr>
          <a:xfrm>
            <a:off x="1217522" y="3520146"/>
            <a:ext cx="3313438" cy="244535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dirty="0"/>
              <a:t>（</a:t>
            </a:r>
            <a:r>
              <a:rPr lang="en-US" altLang="zh-CN" sz="1600" dirty="0"/>
              <a:t>5</a:t>
            </a:r>
            <a:r>
              <a:rPr lang="zh-CN" altLang="en-US" sz="1600" dirty="0"/>
              <a:t>）</a:t>
            </a:r>
            <a:r>
              <a:rPr lang="en-US" altLang="zh-CN" sz="1600" b="1" dirty="0">
                <a:solidFill>
                  <a:srgbClr val="DFA000"/>
                </a:solidFill>
              </a:rPr>
              <a:t>3D </a:t>
            </a:r>
            <a:r>
              <a:rPr lang="zh-CN" altLang="en-US" sz="1600" b="1" dirty="0">
                <a:solidFill>
                  <a:srgbClr val="DFA000"/>
                </a:solidFill>
              </a:rPr>
              <a:t>转换</a:t>
            </a:r>
            <a:r>
              <a:rPr lang="zh-CN" altLang="en-US" sz="1600" dirty="0"/>
              <a:t>。</a:t>
            </a:r>
            <a:endParaRPr lang="en-US" altLang="zh-CN" sz="1600" dirty="0"/>
          </a:p>
          <a:p>
            <a:pPr marL="0" indent="457200" algn="just" eaLnBrk="1" latinLnBrk="0" hangingPunct="1">
              <a:lnSpc>
                <a:spcPct val="150000"/>
              </a:lnSpc>
              <a:spcBef>
                <a:spcPts val="0"/>
              </a:spcBef>
              <a:spcAft>
                <a:spcPts val="0"/>
              </a:spcAft>
            </a:pPr>
            <a:r>
              <a:rPr lang="zh-CN" altLang="en-US" sz="1600" dirty="0"/>
              <a:t>除上述 </a:t>
            </a:r>
            <a:r>
              <a:rPr lang="en-US" altLang="zh-CN" sz="1600" dirty="0"/>
              <a:t>2D </a:t>
            </a:r>
            <a:r>
              <a:rPr lang="zh-CN" altLang="en-US" sz="1600" dirty="0"/>
              <a:t>转换外，</a:t>
            </a:r>
            <a:r>
              <a:rPr lang="en-US" altLang="zh-CN" sz="1600" dirty="0"/>
              <a:t>CSS </a:t>
            </a:r>
            <a:r>
              <a:rPr lang="zh-CN" altLang="en-US" sz="1600" dirty="0"/>
              <a:t>还支持 </a:t>
            </a:r>
            <a:r>
              <a:rPr lang="en-US" altLang="zh-CN" sz="1600" dirty="0"/>
              <a:t>3D </a:t>
            </a:r>
            <a:r>
              <a:rPr lang="zh-CN" altLang="en-US" sz="1600" dirty="0"/>
              <a:t>转换，如 </a:t>
            </a:r>
            <a:r>
              <a:rPr lang="en-US" altLang="zh-CN" sz="1600" dirty="0"/>
              <a:t>3D </a:t>
            </a:r>
            <a:r>
              <a:rPr lang="zh-CN" altLang="en-US" sz="1600" dirty="0"/>
              <a:t>旋转（</a:t>
            </a:r>
            <a:r>
              <a:rPr lang="en-US" altLang="zh-CN" sz="1600" dirty="0"/>
              <a:t>rotate3d</a:t>
            </a:r>
            <a:r>
              <a:rPr lang="zh-CN" altLang="en-US" sz="1600" dirty="0"/>
              <a:t>）、</a:t>
            </a:r>
            <a:r>
              <a:rPr lang="en-US" altLang="zh-CN" sz="1600" dirty="0"/>
              <a:t>3D</a:t>
            </a:r>
            <a:r>
              <a:rPr lang="zh-CN" altLang="en-US" sz="1600" dirty="0"/>
              <a:t>平移（</a:t>
            </a:r>
            <a:r>
              <a:rPr lang="en-US" altLang="zh-CN" sz="1600" dirty="0"/>
              <a:t>translate3d</a:t>
            </a:r>
            <a:r>
              <a:rPr lang="zh-CN" altLang="en-US" sz="1600" dirty="0"/>
              <a:t>）、</a:t>
            </a:r>
            <a:r>
              <a:rPr lang="en-US" altLang="zh-CN" sz="1600" dirty="0"/>
              <a:t>3D </a:t>
            </a:r>
            <a:r>
              <a:rPr lang="zh-CN" altLang="en-US" sz="1600" dirty="0"/>
              <a:t>缩放（</a:t>
            </a:r>
            <a:r>
              <a:rPr lang="en-US" altLang="zh-CN" sz="1600" dirty="0"/>
              <a:t>scale3d</a:t>
            </a:r>
            <a:r>
              <a:rPr lang="zh-CN" altLang="en-US" sz="1600" dirty="0"/>
              <a:t>）、</a:t>
            </a:r>
            <a:r>
              <a:rPr lang="en-US" altLang="zh-CN" sz="1600" dirty="0"/>
              <a:t>3D </a:t>
            </a:r>
            <a:r>
              <a:rPr lang="zh-CN" altLang="en-US" sz="1600" dirty="0"/>
              <a:t>倾斜（</a:t>
            </a:r>
            <a:r>
              <a:rPr lang="en-US" altLang="zh-CN" sz="1600" dirty="0"/>
              <a:t>skew3d</a:t>
            </a:r>
            <a:r>
              <a:rPr lang="zh-CN" altLang="en-US" sz="1600" dirty="0"/>
              <a:t>）。</a:t>
            </a:r>
          </a:p>
        </p:txBody>
      </p:sp>
      <p:pic>
        <p:nvPicPr>
          <p:cNvPr id="11" name="图片 10">
            <a:extLst>
              <a:ext uri="{FF2B5EF4-FFF2-40B4-BE49-F238E27FC236}">
                <a16:creationId xmlns:a16="http://schemas.microsoft.com/office/drawing/2014/main" id="{932E6BC5-DCD2-60D3-904A-83540D435354}"/>
              </a:ext>
            </a:extLst>
          </p:cNvPr>
          <p:cNvPicPr>
            <a:picLocks noChangeAspect="1"/>
          </p:cNvPicPr>
          <p:nvPr/>
        </p:nvPicPr>
        <p:blipFill>
          <a:blip r:embed="rId4"/>
          <a:stretch>
            <a:fillRect/>
          </a:stretch>
        </p:blipFill>
        <p:spPr>
          <a:xfrm>
            <a:off x="5068389" y="3836848"/>
            <a:ext cx="5716497" cy="1811952"/>
          </a:xfrm>
          <a:prstGeom prst="rect">
            <a:avLst/>
          </a:prstGeom>
        </p:spPr>
      </p:pic>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转换效果在 </a:t>
            </a:r>
            <a:r>
              <a:rPr lang="en-US" altLang="zh-CN" sz="2000" dirty="0"/>
              <a:t>CSS </a:t>
            </a:r>
            <a:r>
              <a:rPr lang="zh-CN" altLang="en-US" sz="2000" dirty="0"/>
              <a:t>中主要通过 </a:t>
            </a:r>
            <a:r>
              <a:rPr lang="en-US" altLang="zh-CN" sz="2000" dirty="0"/>
              <a:t>transform </a:t>
            </a:r>
            <a:r>
              <a:rPr lang="zh-CN" altLang="en-US" sz="2000" dirty="0"/>
              <a:t>属性来实现，允许开发者对元素进行旋转、缩放、移动（平移）和倾斜等 </a:t>
            </a:r>
            <a:r>
              <a:rPr lang="en-US" altLang="zh-CN" sz="2000" dirty="0"/>
              <a:t>2D </a:t>
            </a:r>
            <a:r>
              <a:rPr lang="zh-CN" altLang="en-US" sz="2000" dirty="0"/>
              <a:t>或 </a:t>
            </a:r>
            <a:r>
              <a:rPr lang="en-US" altLang="zh-CN" sz="2000" dirty="0"/>
              <a:t>3D </a:t>
            </a:r>
            <a:r>
              <a:rPr lang="zh-CN" altLang="en-US" sz="2000" dirty="0"/>
              <a:t>变换操作。</a:t>
            </a:r>
          </a:p>
        </p:txBody>
      </p:sp>
    </p:spTree>
    <p:custDataLst>
      <p:tags r:id="rId1"/>
    </p:custDataLst>
    <p:extLst>
      <p:ext uri="{BB962C8B-B14F-4D97-AF65-F5344CB8AC3E}">
        <p14:creationId xmlns:p14="http://schemas.microsoft.com/office/powerpoint/2010/main" val="553926976"/>
      </p:ext>
    </p:extLst>
  </p:cSld>
  <p:clrMapOvr>
    <a:masterClrMapping/>
  </p:clrMapOvr>
  <p:transition>
    <p:strips dir="l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8.	</a:t>
            </a:r>
            <a:r>
              <a:rPr lang="zh-CN" altLang="en-US" sz="2400" b="1" noProof="1">
                <a:solidFill>
                  <a:srgbClr val="273A4F"/>
                </a:solidFill>
              </a:rPr>
              <a:t>溢出内容处理</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6.4.4 </a:t>
            </a:r>
            <a:r>
              <a:rPr lang="zh-CN" altLang="en-US" sz="2400" b="1" noProof="1">
                <a:solidFill>
                  <a:srgbClr val="7030A0"/>
                </a:solidFill>
                <a:latin typeface="微软雅黑" panose="020B0503020204020204" pitchFamily="34" charset="-122"/>
                <a:sym typeface="+mn-ea"/>
              </a:rPr>
              <a:t>文本样式设计</a:t>
            </a:r>
            <a:endParaRPr lang="en-US" altLang="en-US" sz="2400" b="1" noProof="1">
              <a:solidFill>
                <a:srgbClr val="7030A0"/>
              </a:solidFill>
              <a:latin typeface="微软雅黑" panose="020B0503020204020204" pitchFamily="34" charset="-122"/>
              <a:sym typeface="+mn-ea"/>
            </a:endParaRPr>
          </a:p>
        </p:txBody>
      </p:sp>
      <p:sp>
        <p:nvSpPr>
          <p:cNvPr id="10" name="文本框 9">
            <a:extLst>
              <a:ext uri="{FF2B5EF4-FFF2-40B4-BE49-F238E27FC236}">
                <a16:creationId xmlns:a16="http://schemas.microsoft.com/office/drawing/2014/main" id="{30A97FDB-4E59-4E6D-CBED-62B05E7E2737}"/>
              </a:ext>
            </a:extLst>
          </p:cNvPr>
          <p:cNvSpPr txBox="1"/>
          <p:nvPr/>
        </p:nvSpPr>
        <p:spPr>
          <a:xfrm>
            <a:off x="1324175" y="2056945"/>
            <a:ext cx="9543650" cy="435256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在 </a:t>
            </a:r>
            <a:r>
              <a:rPr lang="en-US" altLang="zh-CN" sz="2000" dirty="0"/>
              <a:t>CSS </a:t>
            </a:r>
            <a:r>
              <a:rPr lang="zh-CN" altLang="en-US" sz="2000" dirty="0"/>
              <a:t>中，当元素的内容超出了其自身的大小时，可以通过 </a:t>
            </a:r>
            <a:r>
              <a:rPr lang="en-US" altLang="zh-CN" sz="2000" dirty="0"/>
              <a:t>overflow </a:t>
            </a:r>
            <a:r>
              <a:rPr lang="zh-CN" altLang="en-US" sz="2000" dirty="0"/>
              <a:t>属性来处理溢出内容。</a:t>
            </a:r>
            <a:r>
              <a:rPr lang="en-US" altLang="zh-CN" sz="2000" dirty="0"/>
              <a:t>overflow </a:t>
            </a:r>
            <a:r>
              <a:rPr lang="zh-CN" altLang="en-US" sz="2000" dirty="0"/>
              <a:t>属性可以接受以下值。</a:t>
            </a:r>
          </a:p>
          <a:p>
            <a:pPr marL="0" indent="457200" algn="just" eaLnBrk="1" latinLnBrk="0" hangingPunct="1">
              <a:lnSpc>
                <a:spcPct val="150000"/>
              </a:lnSpc>
              <a:spcBef>
                <a:spcPts val="0"/>
              </a:spcBef>
              <a:spcAft>
                <a:spcPts val="0"/>
              </a:spcAft>
            </a:pPr>
            <a:r>
              <a:rPr lang="en-US" altLang="zh-CN" sz="2000" dirty="0"/>
              <a:t>&gt;	visible</a:t>
            </a:r>
            <a:r>
              <a:rPr lang="zh-CN" altLang="en-US" sz="2000" dirty="0"/>
              <a:t>（默认）：内容不会被修剪，会超出元素框。</a:t>
            </a:r>
          </a:p>
          <a:p>
            <a:pPr marL="0" indent="457200" algn="just" eaLnBrk="1" latinLnBrk="0" hangingPunct="1">
              <a:lnSpc>
                <a:spcPct val="150000"/>
              </a:lnSpc>
              <a:spcBef>
                <a:spcPts val="0"/>
              </a:spcBef>
              <a:spcAft>
                <a:spcPts val="0"/>
              </a:spcAft>
            </a:pPr>
            <a:r>
              <a:rPr lang="en-US" altLang="zh-CN" sz="2000" dirty="0"/>
              <a:t>&gt;	hidden</a:t>
            </a:r>
            <a:r>
              <a:rPr lang="zh-CN" altLang="en-US" sz="2000" dirty="0"/>
              <a:t>：内容会被修剪，并且其余内容是不可见的。</a:t>
            </a:r>
          </a:p>
          <a:p>
            <a:pPr marL="0" indent="457200" algn="just" eaLnBrk="1" latinLnBrk="0" hangingPunct="1">
              <a:lnSpc>
                <a:spcPct val="150000"/>
              </a:lnSpc>
              <a:spcBef>
                <a:spcPts val="0"/>
              </a:spcBef>
              <a:spcAft>
                <a:spcPts val="0"/>
              </a:spcAft>
            </a:pPr>
            <a:r>
              <a:rPr lang="en-US" altLang="zh-CN" sz="2000" dirty="0"/>
              <a:t>&gt;	scroll</a:t>
            </a:r>
            <a:r>
              <a:rPr lang="zh-CN" altLang="en-US" sz="2000" dirty="0"/>
              <a:t>：内容会被修剪，但是浏览器会提供滚动条以便查看其余内容。</a:t>
            </a:r>
          </a:p>
          <a:p>
            <a:pPr marL="0" indent="457200" algn="just" eaLnBrk="1" latinLnBrk="0" hangingPunct="1">
              <a:lnSpc>
                <a:spcPct val="150000"/>
              </a:lnSpc>
              <a:spcBef>
                <a:spcPts val="0"/>
              </a:spcBef>
              <a:spcAft>
                <a:spcPts val="0"/>
              </a:spcAft>
            </a:pPr>
            <a:r>
              <a:rPr lang="en-US" altLang="zh-CN" sz="2000" dirty="0"/>
              <a:t>&gt;	auto </a:t>
            </a:r>
            <a:r>
              <a:rPr lang="zh-CN" altLang="en-US" sz="2000" dirty="0"/>
              <a:t>：如果内容被修剪，则浏览器会提供滚动条以便查看其余内容；如果没有被修剪，则不显示滚动条。</a:t>
            </a:r>
            <a:endParaRPr lang="en-US" altLang="zh-CN" sz="2000" dirty="0"/>
          </a:p>
          <a:p>
            <a:pPr marL="0" indent="457200" algn="just" eaLnBrk="1" latinLnBrk="0" hangingPunct="1">
              <a:lnSpc>
                <a:spcPct val="150000"/>
              </a:lnSpc>
              <a:spcBef>
                <a:spcPts val="0"/>
              </a:spcBef>
              <a:spcAft>
                <a:spcPts val="0"/>
              </a:spcAft>
            </a:pPr>
            <a:r>
              <a:rPr lang="en-US" altLang="zh-CN" sz="2000" dirty="0"/>
              <a:t>&gt;  overflow-x</a:t>
            </a:r>
            <a:r>
              <a:rPr lang="zh-CN" altLang="en-US" sz="2000" dirty="0"/>
              <a:t>：专门用于控制水平方向上的内容溢出。</a:t>
            </a:r>
          </a:p>
          <a:p>
            <a:pPr marL="0" indent="457200" algn="just" eaLnBrk="1" latinLnBrk="0" hangingPunct="1">
              <a:lnSpc>
                <a:spcPct val="150000"/>
              </a:lnSpc>
              <a:spcBef>
                <a:spcPts val="0"/>
              </a:spcBef>
              <a:spcAft>
                <a:spcPts val="0"/>
              </a:spcAft>
            </a:pPr>
            <a:r>
              <a:rPr lang="en-US" altLang="zh-CN" sz="2000" dirty="0"/>
              <a:t>&gt;  overflow-y</a:t>
            </a:r>
            <a:r>
              <a:rPr lang="zh-CN" altLang="en-US" sz="2000" dirty="0"/>
              <a:t>：专门用于控制垂直方向上的内容溢出。</a:t>
            </a:r>
          </a:p>
        </p:txBody>
      </p:sp>
    </p:spTree>
    <p:custDataLst>
      <p:tags r:id="rId1"/>
    </p:custDataLst>
    <p:extLst>
      <p:ext uri="{BB962C8B-B14F-4D97-AF65-F5344CB8AC3E}">
        <p14:creationId xmlns:p14="http://schemas.microsoft.com/office/powerpoint/2010/main" val="550306138"/>
      </p:ext>
    </p:extLst>
  </p:cSld>
  <p:clrMapOvr>
    <a:masterClrMapping/>
  </p:clrMapOvr>
  <p:transition>
    <p:strips dir="l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a:t>
            </a:r>
            <a:r>
              <a:rPr lang="zh-CN" altLang="en-US" sz="2000" b="1" dirty="0">
                <a:solidFill>
                  <a:srgbClr val="DFA000"/>
                </a:solidFill>
              </a:rPr>
              <a:t>尺寸调整</a:t>
            </a:r>
            <a:r>
              <a:rPr lang="zh-CN" altLang="en-US" sz="2000" dirty="0"/>
              <a:t>：使用 </a:t>
            </a:r>
            <a:r>
              <a:rPr lang="en-US" altLang="zh-CN" sz="2000" dirty="0"/>
              <a:t>CSS </a:t>
            </a:r>
            <a:r>
              <a:rPr lang="zh-CN" altLang="en-US" sz="2000" dirty="0"/>
              <a:t>的 </a:t>
            </a:r>
            <a:r>
              <a:rPr lang="en-US" altLang="zh-CN" sz="2000" dirty="0"/>
              <a:t>width </a:t>
            </a:r>
            <a:r>
              <a:rPr lang="zh-CN" altLang="en-US" sz="2000" dirty="0"/>
              <a:t>和 </a:t>
            </a:r>
            <a:r>
              <a:rPr lang="en-US" altLang="zh-CN" sz="2000" dirty="0"/>
              <a:t>height </a:t>
            </a:r>
            <a:r>
              <a:rPr lang="zh-CN" altLang="en-US" sz="2000" dirty="0"/>
              <a:t>属性可以控制图像的大小。</a:t>
            </a:r>
            <a:endParaRPr lang="en-US" altLang="zh-CN" sz="2000" dirty="0"/>
          </a:p>
          <a:p>
            <a:pPr marL="0" indent="457200" algn="just" eaLnBrk="1" latinLnBrk="0" hangingPunct="1">
              <a:lnSpc>
                <a:spcPct val="150000"/>
              </a:lnSpc>
              <a:spcBef>
                <a:spcPts val="0"/>
              </a:spcBef>
              <a:spcAft>
                <a:spcPts val="0"/>
              </a:spcAft>
            </a:pPr>
            <a:r>
              <a:rPr lang="zh-CN" altLang="en-US" sz="2000" dirty="0"/>
              <a:t>例如，设置图片宽度为 </a:t>
            </a:r>
            <a:r>
              <a:rPr lang="en-US" altLang="zh-CN" sz="2000" dirty="0"/>
              <a:t>200 </a:t>
            </a:r>
            <a:r>
              <a:rPr lang="en-US" altLang="zh-CN" sz="2000" dirty="0" err="1"/>
              <a:t>px</a:t>
            </a:r>
            <a:r>
              <a:rPr lang="zh-CN" altLang="en-US" sz="2000" dirty="0"/>
              <a:t>，高度自动适应保持比例，可以使用以下代码：</a:t>
            </a:r>
          </a:p>
        </p:txBody>
      </p:sp>
      <p:pic>
        <p:nvPicPr>
          <p:cNvPr id="9" name="图片 8">
            <a:extLst>
              <a:ext uri="{FF2B5EF4-FFF2-40B4-BE49-F238E27FC236}">
                <a16:creationId xmlns:a16="http://schemas.microsoft.com/office/drawing/2014/main" id="{830E1C23-9957-8530-5009-B0CDD6E50742}"/>
              </a:ext>
            </a:extLst>
          </p:cNvPr>
          <p:cNvPicPr>
            <a:picLocks noChangeAspect="1"/>
          </p:cNvPicPr>
          <p:nvPr/>
        </p:nvPicPr>
        <p:blipFill>
          <a:blip r:embed="rId4"/>
          <a:stretch>
            <a:fillRect/>
          </a:stretch>
        </p:blipFill>
        <p:spPr>
          <a:xfrm>
            <a:off x="4637314" y="3826435"/>
            <a:ext cx="2917371" cy="1333330"/>
          </a:xfrm>
          <a:prstGeom prst="rect">
            <a:avLst/>
          </a:prstGeom>
        </p:spPr>
      </p:pic>
    </p:spTree>
    <p:custDataLst>
      <p:tags r:id="rId1"/>
    </p:custDataLst>
    <p:extLst>
      <p:ext uri="{BB962C8B-B14F-4D97-AF65-F5344CB8AC3E}">
        <p14:creationId xmlns:p14="http://schemas.microsoft.com/office/powerpoint/2010/main" val="4246849101"/>
      </p:ext>
    </p:extLst>
  </p:cSld>
  <p:clrMapOvr>
    <a:masterClrMapping/>
  </p:clrMapOvr>
  <p:transition>
    <p:strips dir="l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a:t>
            </a:r>
            <a:r>
              <a:rPr lang="zh-CN" altLang="en-US" sz="2000" b="1" dirty="0">
                <a:solidFill>
                  <a:srgbClr val="DFA000"/>
                </a:solidFill>
              </a:rPr>
              <a:t>边框与圆角效果的添加</a:t>
            </a:r>
            <a:r>
              <a:rPr lang="zh-CN" altLang="en-US" sz="2000" dirty="0"/>
              <a:t>：通过 </a:t>
            </a:r>
            <a:r>
              <a:rPr lang="en-US" altLang="zh-CN" sz="2000" dirty="0"/>
              <a:t>border </a:t>
            </a:r>
            <a:r>
              <a:rPr lang="zh-CN" altLang="en-US" sz="2000" dirty="0"/>
              <a:t>属性可以添加边框，并使用 </a:t>
            </a:r>
            <a:r>
              <a:rPr lang="en-US" altLang="zh-CN" sz="2000" dirty="0"/>
              <a:t>border-radius </a:t>
            </a:r>
            <a:r>
              <a:rPr lang="zh-CN" altLang="en-US" sz="2000" dirty="0"/>
              <a:t>属性实现圆角效果。</a:t>
            </a:r>
            <a:endParaRPr lang="en-US" altLang="zh-CN" sz="2000" dirty="0"/>
          </a:p>
          <a:p>
            <a:pPr marL="0" indent="457200" algn="just" eaLnBrk="1" latinLnBrk="0" hangingPunct="1">
              <a:lnSpc>
                <a:spcPct val="150000"/>
              </a:lnSpc>
              <a:spcBef>
                <a:spcPts val="0"/>
              </a:spcBef>
              <a:spcAft>
                <a:spcPts val="0"/>
              </a:spcAft>
            </a:pPr>
            <a:r>
              <a:rPr lang="zh-CN" altLang="en-US" sz="2000" dirty="0"/>
              <a:t>例如，添加 </a:t>
            </a:r>
            <a:r>
              <a:rPr lang="en-US" altLang="zh-CN" sz="2000" dirty="0"/>
              <a:t>1 </a:t>
            </a:r>
            <a:r>
              <a:rPr lang="zh-CN" altLang="en-US" sz="2000" dirty="0"/>
              <a:t>像素黑色边框并设置圆角为 </a:t>
            </a:r>
            <a:r>
              <a:rPr lang="en-US" altLang="zh-CN" sz="2000" dirty="0"/>
              <a:t>10 </a:t>
            </a:r>
            <a:r>
              <a:rPr lang="zh-CN" altLang="en-US" sz="2000" dirty="0"/>
              <a:t>像素，可以使用以下代码：</a:t>
            </a:r>
          </a:p>
        </p:txBody>
      </p:sp>
      <p:pic>
        <p:nvPicPr>
          <p:cNvPr id="8" name="图片 7">
            <a:extLst>
              <a:ext uri="{FF2B5EF4-FFF2-40B4-BE49-F238E27FC236}">
                <a16:creationId xmlns:a16="http://schemas.microsoft.com/office/drawing/2014/main" id="{767A5E04-AEAE-D650-3079-9C594F45F795}"/>
              </a:ext>
            </a:extLst>
          </p:cNvPr>
          <p:cNvPicPr>
            <a:picLocks noChangeAspect="1"/>
          </p:cNvPicPr>
          <p:nvPr/>
        </p:nvPicPr>
        <p:blipFill>
          <a:blip r:embed="rId4"/>
          <a:stretch>
            <a:fillRect/>
          </a:stretch>
        </p:blipFill>
        <p:spPr>
          <a:xfrm>
            <a:off x="3680528" y="3760266"/>
            <a:ext cx="4830943" cy="1628484"/>
          </a:xfrm>
          <a:prstGeom prst="rect">
            <a:avLst/>
          </a:prstGeom>
        </p:spPr>
      </p:pic>
    </p:spTree>
    <p:custDataLst>
      <p:tags r:id="rId1"/>
    </p:custDataLst>
    <p:extLst>
      <p:ext uri="{BB962C8B-B14F-4D97-AF65-F5344CB8AC3E}">
        <p14:creationId xmlns:p14="http://schemas.microsoft.com/office/powerpoint/2010/main" val="3845649425"/>
      </p:ext>
    </p:extLst>
  </p:cSld>
  <p:clrMapOvr>
    <a:masterClrMapping/>
  </p:clrMapOvr>
  <p:transition>
    <p:strips dir="l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3</a:t>
            </a:r>
            <a:r>
              <a:rPr lang="zh-CN" altLang="en-US" sz="2000" dirty="0"/>
              <a:t>）</a:t>
            </a:r>
            <a:r>
              <a:rPr lang="zh-CN" altLang="en-US" sz="2000" b="1" dirty="0">
                <a:solidFill>
                  <a:srgbClr val="DFA000"/>
                </a:solidFill>
              </a:rPr>
              <a:t>背景裁剪与填充</a:t>
            </a:r>
            <a:r>
              <a:rPr lang="zh-CN" altLang="en-US" sz="2000" dirty="0"/>
              <a:t>：利用 </a:t>
            </a:r>
            <a:r>
              <a:rPr lang="en-US" altLang="zh-CN" sz="2000" dirty="0"/>
              <a:t>object-fit </a:t>
            </a:r>
            <a:r>
              <a:rPr lang="zh-CN" altLang="en-US" sz="2000" dirty="0"/>
              <a:t>属性可以控制图片在容器中的适应方式。</a:t>
            </a:r>
            <a:endParaRPr lang="en-US" altLang="zh-CN" sz="2000" dirty="0"/>
          </a:p>
          <a:p>
            <a:pPr marL="0" indent="457200" algn="just" eaLnBrk="1" latinLnBrk="0" hangingPunct="1">
              <a:lnSpc>
                <a:spcPct val="150000"/>
              </a:lnSpc>
              <a:spcBef>
                <a:spcPts val="0"/>
              </a:spcBef>
              <a:spcAft>
                <a:spcPts val="0"/>
              </a:spcAft>
            </a:pPr>
            <a:r>
              <a:rPr lang="zh-CN" altLang="en-US" sz="2000" dirty="0"/>
              <a:t>例如，让图片按容器大小等比例缩放且完全覆盖容器，可以使用以下代码：</a:t>
            </a:r>
          </a:p>
        </p:txBody>
      </p:sp>
      <p:pic>
        <p:nvPicPr>
          <p:cNvPr id="9" name="图片 8">
            <a:extLst>
              <a:ext uri="{FF2B5EF4-FFF2-40B4-BE49-F238E27FC236}">
                <a16:creationId xmlns:a16="http://schemas.microsoft.com/office/drawing/2014/main" id="{07666292-6C7F-C8A1-838B-B926927ECBC9}"/>
              </a:ext>
            </a:extLst>
          </p:cNvPr>
          <p:cNvPicPr>
            <a:picLocks noChangeAspect="1"/>
          </p:cNvPicPr>
          <p:nvPr/>
        </p:nvPicPr>
        <p:blipFill>
          <a:blip r:embed="rId4"/>
          <a:stretch>
            <a:fillRect/>
          </a:stretch>
        </p:blipFill>
        <p:spPr>
          <a:xfrm>
            <a:off x="3829655" y="3821451"/>
            <a:ext cx="4532689" cy="1343297"/>
          </a:xfrm>
          <a:prstGeom prst="rect">
            <a:avLst/>
          </a:prstGeom>
        </p:spPr>
      </p:pic>
    </p:spTree>
    <p:custDataLst>
      <p:tags r:id="rId1"/>
    </p:custDataLst>
    <p:extLst>
      <p:ext uri="{BB962C8B-B14F-4D97-AF65-F5344CB8AC3E}">
        <p14:creationId xmlns:p14="http://schemas.microsoft.com/office/powerpoint/2010/main" val="4171038383"/>
      </p:ext>
    </p:extLst>
  </p:cSld>
  <p:clrMapOvr>
    <a:masterClrMapping/>
  </p:clrMapOvr>
  <p:transition>
    <p:strips dir="l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4</a:t>
            </a:r>
            <a:r>
              <a:rPr lang="zh-CN" altLang="en-US" sz="2000" dirty="0"/>
              <a:t>）</a:t>
            </a:r>
            <a:r>
              <a:rPr lang="zh-CN" altLang="en-US" sz="2000" b="1" dirty="0">
                <a:solidFill>
                  <a:srgbClr val="DFA000"/>
                </a:solidFill>
              </a:rPr>
              <a:t>响应式图像</a:t>
            </a:r>
            <a:r>
              <a:rPr lang="zh-CN" altLang="en-US" sz="2000" dirty="0"/>
              <a:t>：结合 </a:t>
            </a:r>
            <a:r>
              <a:rPr lang="en-US" altLang="zh-CN" sz="2000" dirty="0"/>
              <a:t>HTML5 </a:t>
            </a:r>
            <a:r>
              <a:rPr lang="zh-CN" altLang="en-US" sz="2000" dirty="0"/>
              <a:t>的 </a:t>
            </a:r>
            <a:r>
              <a:rPr lang="en-US" altLang="zh-CN" sz="2000" dirty="0" err="1"/>
              <a:t>srcset</a:t>
            </a:r>
            <a:r>
              <a:rPr lang="en-US" altLang="zh-CN" sz="2000" dirty="0"/>
              <a:t> </a:t>
            </a:r>
            <a:r>
              <a:rPr lang="zh-CN" altLang="en-US" sz="2000" dirty="0"/>
              <a:t>和 </a:t>
            </a:r>
            <a:r>
              <a:rPr lang="en-US" altLang="zh-CN" sz="2000" dirty="0"/>
              <a:t>sizes </a:t>
            </a:r>
            <a:r>
              <a:rPr lang="zh-CN" altLang="en-US" sz="2000" dirty="0"/>
              <a:t>属性以及媒体查询，可以根据设备窗口大小加载不同分辨率的图片资源。</a:t>
            </a:r>
            <a:endParaRPr lang="en-US" altLang="zh-CN" sz="2000" dirty="0"/>
          </a:p>
          <a:p>
            <a:pPr marL="0" indent="457200" algn="just" eaLnBrk="1" latinLnBrk="0" hangingPunct="1">
              <a:lnSpc>
                <a:spcPct val="150000"/>
              </a:lnSpc>
              <a:spcBef>
                <a:spcPts val="0"/>
              </a:spcBef>
              <a:spcAft>
                <a:spcPts val="0"/>
              </a:spcAft>
            </a:pPr>
            <a:r>
              <a:rPr lang="zh-CN" altLang="en-US" sz="2000" dirty="0"/>
              <a:t>例如，使用以下 </a:t>
            </a:r>
            <a:r>
              <a:rPr lang="en-US" altLang="zh-CN" sz="2000" dirty="0"/>
              <a:t>HTML </a:t>
            </a:r>
            <a:r>
              <a:rPr lang="zh-CN" altLang="en-US" sz="2000" dirty="0"/>
              <a:t>代码实现响应式图像：</a:t>
            </a:r>
          </a:p>
        </p:txBody>
      </p:sp>
      <p:pic>
        <p:nvPicPr>
          <p:cNvPr id="8" name="图片 7">
            <a:extLst>
              <a:ext uri="{FF2B5EF4-FFF2-40B4-BE49-F238E27FC236}">
                <a16:creationId xmlns:a16="http://schemas.microsoft.com/office/drawing/2014/main" id="{74293CFE-4325-5E0E-C448-3D57A18465B4}"/>
              </a:ext>
            </a:extLst>
          </p:cNvPr>
          <p:cNvPicPr>
            <a:picLocks noChangeAspect="1"/>
          </p:cNvPicPr>
          <p:nvPr/>
        </p:nvPicPr>
        <p:blipFill>
          <a:blip r:embed="rId4"/>
          <a:stretch>
            <a:fillRect/>
          </a:stretch>
        </p:blipFill>
        <p:spPr>
          <a:xfrm>
            <a:off x="500743" y="4051672"/>
            <a:ext cx="11190514" cy="1110462"/>
          </a:xfrm>
          <a:prstGeom prst="rect">
            <a:avLst/>
          </a:prstGeom>
        </p:spPr>
      </p:pic>
    </p:spTree>
    <p:custDataLst>
      <p:tags r:id="rId1"/>
    </p:custDataLst>
    <p:extLst>
      <p:ext uri="{BB962C8B-B14F-4D97-AF65-F5344CB8AC3E}">
        <p14:creationId xmlns:p14="http://schemas.microsoft.com/office/powerpoint/2010/main" val="2895295865"/>
      </p:ext>
    </p:extLst>
  </p:cSld>
  <p:clrMapOvr>
    <a:masterClrMapping/>
  </p:clrMapOvr>
  <p:transition>
    <p:strips dir="l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视频样式设计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）基本样式：设置视频元素的尺寸、边框、内边距等样式。</a:t>
            </a:r>
            <a:endParaRPr lang="en-US" altLang="zh-CN" sz="2000" dirty="0"/>
          </a:p>
          <a:p>
            <a:pPr marL="0" indent="457200" algn="just" eaLnBrk="1" latinLnBrk="0" hangingPunct="1">
              <a:lnSpc>
                <a:spcPct val="150000"/>
              </a:lnSpc>
              <a:spcBef>
                <a:spcPts val="0"/>
              </a:spcBef>
              <a:spcAft>
                <a:spcPts val="0"/>
              </a:spcAft>
            </a:pPr>
            <a:r>
              <a:rPr lang="zh-CN" altLang="en-US" sz="2000" dirty="0"/>
              <a:t>例如，设置视频宽度为 </a:t>
            </a:r>
            <a:r>
              <a:rPr lang="en-US" altLang="zh-CN" sz="2000" dirty="0"/>
              <a:t>100%</a:t>
            </a:r>
            <a:r>
              <a:rPr lang="zh-CN" altLang="en-US" sz="2000" dirty="0"/>
              <a:t>，最大宽度为 </a:t>
            </a:r>
            <a:r>
              <a:rPr lang="en-US" altLang="zh-CN" sz="2000" dirty="0"/>
              <a:t>800px</a:t>
            </a:r>
            <a:r>
              <a:rPr lang="zh-CN" altLang="en-US" sz="2000" dirty="0"/>
              <a:t>，居中显示，并添加 </a:t>
            </a:r>
            <a:r>
              <a:rPr lang="en-US" altLang="zh-CN" sz="2000" dirty="0"/>
              <a:t>1 </a:t>
            </a:r>
            <a:r>
              <a:rPr lang="zh-CN" altLang="en-US" sz="2000" dirty="0"/>
              <a:t>像素的灰色边框，可以使用以下代码：</a:t>
            </a:r>
          </a:p>
        </p:txBody>
      </p:sp>
      <p:pic>
        <p:nvPicPr>
          <p:cNvPr id="9" name="图片 8">
            <a:extLst>
              <a:ext uri="{FF2B5EF4-FFF2-40B4-BE49-F238E27FC236}">
                <a16:creationId xmlns:a16="http://schemas.microsoft.com/office/drawing/2014/main" id="{5B2918DF-AA00-A117-4EC1-6356A047C683}"/>
              </a:ext>
            </a:extLst>
          </p:cNvPr>
          <p:cNvPicPr>
            <a:picLocks noChangeAspect="1"/>
          </p:cNvPicPr>
          <p:nvPr/>
        </p:nvPicPr>
        <p:blipFill>
          <a:blip r:embed="rId4"/>
          <a:stretch>
            <a:fillRect/>
          </a:stretch>
        </p:blipFill>
        <p:spPr>
          <a:xfrm>
            <a:off x="3924232" y="3760266"/>
            <a:ext cx="4343536" cy="2695988"/>
          </a:xfrm>
          <a:prstGeom prst="rect">
            <a:avLst/>
          </a:prstGeom>
        </p:spPr>
      </p:pic>
    </p:spTree>
    <p:custDataLst>
      <p:tags r:id="rId1"/>
    </p:custDataLst>
    <p:extLst>
      <p:ext uri="{BB962C8B-B14F-4D97-AF65-F5344CB8AC3E}">
        <p14:creationId xmlns:p14="http://schemas.microsoft.com/office/powerpoint/2010/main" val="1096484463"/>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6.1	CSS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6.1.4 CSS </a:t>
            </a:r>
            <a:r>
              <a:rPr lang="zh-CN" altLang="en-US" sz="2400" b="1" noProof="1">
                <a:solidFill>
                  <a:srgbClr val="7030A0"/>
                </a:solidFill>
                <a:latin typeface="微软雅黑" panose="020B0503020204020204" pitchFamily="34" charset="-122"/>
                <a:sym typeface="+mn-ea"/>
              </a:rPr>
              <a:t>的工作原理</a:t>
            </a:r>
            <a:endParaRPr lang="en-US" altLang="en-US" sz="2400" b="1" noProof="1">
              <a:solidFill>
                <a:srgbClr val="7030A0"/>
              </a:solidFill>
              <a:latin typeface="微软雅黑" panose="020B0503020204020204" pitchFamily="34" charset="-122"/>
              <a:sym typeface="+mn-ea"/>
            </a:endParaRPr>
          </a:p>
        </p:txBody>
      </p:sp>
      <p:graphicFrame>
        <p:nvGraphicFramePr>
          <p:cNvPr id="4" name="图示 3">
            <a:extLst>
              <a:ext uri="{FF2B5EF4-FFF2-40B4-BE49-F238E27FC236}">
                <a16:creationId xmlns:a16="http://schemas.microsoft.com/office/drawing/2014/main" id="{AF3F0AD1-E980-0B5C-B153-8BD18C836281}"/>
              </a:ext>
            </a:extLst>
          </p:cNvPr>
          <p:cNvGraphicFramePr/>
          <p:nvPr>
            <p:extLst>
              <p:ext uri="{D42A27DB-BD31-4B8C-83A1-F6EECF244321}">
                <p14:modId xmlns:p14="http://schemas.microsoft.com/office/powerpoint/2010/main" val="2102590141"/>
              </p:ext>
            </p:extLst>
          </p:nvPr>
        </p:nvGraphicFramePr>
        <p:xfrm>
          <a:off x="2112282" y="1136711"/>
          <a:ext cx="7967436"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626043130"/>
      </p:ext>
    </p:extLst>
  </p:cSld>
  <p:clrMapOvr>
    <a:masterClrMapping/>
  </p:clrMapOvr>
  <p:transition>
    <p:strips dir="l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视频样式设计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888138" y="2221090"/>
            <a:ext cx="8415723" cy="287244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a:t>
            </a:r>
            <a:r>
              <a:rPr lang="en-US" altLang="zh-CN" sz="2400" dirty="0"/>
              <a:t>2</a:t>
            </a:r>
            <a:r>
              <a:rPr lang="zh-CN" altLang="en-US" sz="2400" dirty="0"/>
              <a:t>）自定义控制栏：虽然大多数浏览器提供的原生视频控制栏不支持直接的样式修改，但可以借助 </a:t>
            </a:r>
            <a:r>
              <a:rPr lang="en-US" altLang="zh-CN" sz="2400" dirty="0"/>
              <a:t>JavaScript </a:t>
            </a:r>
            <a:r>
              <a:rPr lang="zh-CN" altLang="en-US" sz="2400" dirty="0"/>
              <a:t>库如 </a:t>
            </a:r>
            <a:r>
              <a:rPr lang="en-US" altLang="zh-CN" sz="2400" dirty="0" err="1"/>
              <a:t>Plyr</a:t>
            </a:r>
            <a:r>
              <a:rPr lang="en-US" altLang="zh-CN" sz="2400" dirty="0"/>
              <a:t> </a:t>
            </a:r>
            <a:r>
              <a:rPr lang="zh-CN" altLang="en-US" sz="2400" dirty="0"/>
              <a:t>或 </a:t>
            </a:r>
            <a:r>
              <a:rPr lang="en-US" altLang="zh-CN" sz="2400" dirty="0"/>
              <a:t>Video.js </a:t>
            </a:r>
            <a:r>
              <a:rPr lang="zh-CN" altLang="en-US" sz="2400" dirty="0"/>
              <a:t>实现自定义控制界面。</a:t>
            </a:r>
          </a:p>
          <a:p>
            <a:pPr marL="0" indent="457200" algn="just" eaLnBrk="1" latinLnBrk="0" hangingPunct="1">
              <a:lnSpc>
                <a:spcPct val="150000"/>
              </a:lnSpc>
              <a:spcBef>
                <a:spcPts val="0"/>
              </a:spcBef>
              <a:spcAft>
                <a:spcPts val="0"/>
              </a:spcAft>
            </a:pPr>
            <a:r>
              <a:rPr lang="zh-CN" altLang="en-US" sz="2400" dirty="0"/>
              <a:t>（</a:t>
            </a:r>
            <a:r>
              <a:rPr lang="en-US" altLang="zh-CN" sz="2400" dirty="0"/>
              <a:t>3</a:t>
            </a:r>
            <a:r>
              <a:rPr lang="zh-CN" altLang="en-US" sz="2400" dirty="0"/>
              <a:t>）全屏模式：允许用户将视频切换到全屏模式，通常由浏览器内置支持或通过</a:t>
            </a:r>
            <a:r>
              <a:rPr lang="en-US" altLang="zh-CN" sz="2400" dirty="0"/>
              <a:t>JavaScript API </a:t>
            </a:r>
            <a:r>
              <a:rPr lang="zh-CN" altLang="en-US" sz="2400" dirty="0"/>
              <a:t>触发。</a:t>
            </a:r>
          </a:p>
        </p:txBody>
      </p:sp>
    </p:spTree>
    <p:custDataLst>
      <p:tags r:id="rId1"/>
    </p:custDataLst>
    <p:extLst>
      <p:ext uri="{BB962C8B-B14F-4D97-AF65-F5344CB8AC3E}">
        <p14:creationId xmlns:p14="http://schemas.microsoft.com/office/powerpoint/2010/main" val="1129037406"/>
      </p:ext>
    </p:extLst>
  </p:cSld>
  <p:clrMapOvr>
    <a:masterClrMapping/>
  </p:clrMapOvr>
  <p:transition>
    <p:strips dir="l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184052"/>
            <a:ext cx="388402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音频样式设计</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183735"/>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6.4.5 </a:t>
            </a:r>
            <a:r>
              <a:rPr lang="zh-CN" altLang="en-US" sz="2400" b="1" noProof="1">
                <a:solidFill>
                  <a:srgbClr val="7030A0"/>
                </a:solidFill>
                <a:latin typeface="微软雅黑" panose="020B0503020204020204" pitchFamily="34" charset="-122"/>
                <a:sym typeface="+mn-ea"/>
              </a:rPr>
              <a:t>多媒体样式设计</a:t>
            </a:r>
            <a:endParaRPr lang="en-US" altLang="en-US" sz="2400" b="1" noProof="1">
              <a:solidFill>
                <a:srgbClr val="7030A0"/>
              </a:solidFill>
              <a:latin typeface="微软雅黑" panose="020B0503020204020204" pitchFamily="34" charset="-122"/>
              <a:sym typeface="+mn-ea"/>
            </a:endParaRPr>
          </a:p>
        </p:txBody>
      </p:sp>
      <p:sp>
        <p:nvSpPr>
          <p:cNvPr id="14" name="文本框 13">
            <a:extLst>
              <a:ext uri="{FF2B5EF4-FFF2-40B4-BE49-F238E27FC236}">
                <a16:creationId xmlns:a16="http://schemas.microsoft.com/office/drawing/2014/main" id="{3840A5BC-FE08-F938-8D19-D03D968EAC3B}"/>
              </a:ext>
            </a:extLst>
          </p:cNvPr>
          <p:cNvSpPr txBox="1"/>
          <p:nvPr/>
        </p:nvSpPr>
        <p:spPr>
          <a:xfrm>
            <a:off x="1326833" y="1969522"/>
            <a:ext cx="9543650" cy="157486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）基本样式：设定音频元素的基本外观属性。</a:t>
            </a:r>
            <a:endParaRPr lang="en-US" altLang="zh-CN" sz="2000" dirty="0"/>
          </a:p>
          <a:p>
            <a:pPr marL="0" indent="457200" algn="just" eaLnBrk="1" latinLnBrk="0" hangingPunct="1">
              <a:lnSpc>
                <a:spcPct val="150000"/>
              </a:lnSpc>
              <a:spcBef>
                <a:spcPts val="0"/>
              </a:spcBef>
              <a:spcAft>
                <a:spcPts val="0"/>
              </a:spcAft>
            </a:pPr>
            <a:r>
              <a:rPr lang="zh-CN" altLang="en-US" sz="2000" dirty="0"/>
              <a:t>例如，设置音频宽度为 </a:t>
            </a:r>
            <a:r>
              <a:rPr lang="en-US" altLang="zh-CN" sz="2000" dirty="0"/>
              <a:t>100%</a:t>
            </a:r>
            <a:r>
              <a:rPr lang="zh-CN" altLang="en-US" sz="2000" dirty="0"/>
              <a:t>，最大宽度为 </a:t>
            </a:r>
            <a:r>
              <a:rPr lang="en-US" altLang="zh-CN" sz="2000" dirty="0"/>
              <a:t>400px</a:t>
            </a:r>
            <a:r>
              <a:rPr lang="zh-CN" altLang="en-US" sz="2000" dirty="0"/>
              <a:t>，底部内边距为 </a:t>
            </a:r>
            <a:r>
              <a:rPr lang="en-US" altLang="zh-CN" sz="2000" dirty="0"/>
              <a:t>1em</a:t>
            </a:r>
            <a:r>
              <a:rPr lang="zh-CN" altLang="en-US" sz="2000" dirty="0"/>
              <a:t>，并使用边框盒模型，可以使用以下代码：</a:t>
            </a:r>
          </a:p>
        </p:txBody>
      </p:sp>
      <p:pic>
        <p:nvPicPr>
          <p:cNvPr id="8" name="图片 7">
            <a:extLst>
              <a:ext uri="{FF2B5EF4-FFF2-40B4-BE49-F238E27FC236}">
                <a16:creationId xmlns:a16="http://schemas.microsoft.com/office/drawing/2014/main" id="{FE1B8289-5415-6564-AC02-C646403ABC96}"/>
              </a:ext>
            </a:extLst>
          </p:cNvPr>
          <p:cNvPicPr>
            <a:picLocks noChangeAspect="1"/>
          </p:cNvPicPr>
          <p:nvPr/>
        </p:nvPicPr>
        <p:blipFill>
          <a:blip r:embed="rId4"/>
          <a:stretch>
            <a:fillRect/>
          </a:stretch>
        </p:blipFill>
        <p:spPr>
          <a:xfrm>
            <a:off x="5616575" y="3123861"/>
            <a:ext cx="3714432" cy="2040322"/>
          </a:xfrm>
          <a:prstGeom prst="rect">
            <a:avLst/>
          </a:prstGeom>
        </p:spPr>
      </p:pic>
      <p:sp>
        <p:nvSpPr>
          <p:cNvPr id="10" name="文本框 9">
            <a:extLst>
              <a:ext uri="{FF2B5EF4-FFF2-40B4-BE49-F238E27FC236}">
                <a16:creationId xmlns:a16="http://schemas.microsoft.com/office/drawing/2014/main" id="{3B2040F4-C6D4-372E-92DB-2C7E78AA461D}"/>
              </a:ext>
            </a:extLst>
          </p:cNvPr>
          <p:cNvSpPr txBox="1"/>
          <p:nvPr/>
        </p:nvSpPr>
        <p:spPr>
          <a:xfrm>
            <a:off x="1324175" y="5427662"/>
            <a:ext cx="9543650" cy="112821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）自定义控制栏：和视频一样，若要自定义音频播放控制界面，也需要借助第三方 </a:t>
            </a:r>
            <a:r>
              <a:rPr lang="en-US" altLang="zh-CN" sz="2000" dirty="0"/>
              <a:t>JavaScript </a:t>
            </a:r>
            <a:r>
              <a:rPr lang="zh-CN" altLang="en-US" sz="2000" dirty="0"/>
              <a:t>库，如 </a:t>
            </a:r>
            <a:r>
              <a:rPr lang="en-US" altLang="zh-CN" sz="2000" dirty="0"/>
              <a:t>Howler.js </a:t>
            </a:r>
            <a:r>
              <a:rPr lang="zh-CN" altLang="en-US" sz="2000" dirty="0"/>
              <a:t>或 </a:t>
            </a:r>
            <a:r>
              <a:rPr lang="en-US" altLang="zh-CN" sz="2000" dirty="0"/>
              <a:t>Wavesurfer.js </a:t>
            </a:r>
            <a:r>
              <a:rPr lang="zh-CN" altLang="en-US" sz="2000" dirty="0"/>
              <a:t>等工具。</a:t>
            </a:r>
          </a:p>
        </p:txBody>
      </p:sp>
    </p:spTree>
    <p:custDataLst>
      <p:tags r:id="rId1"/>
    </p:custDataLst>
    <p:extLst>
      <p:ext uri="{BB962C8B-B14F-4D97-AF65-F5344CB8AC3E}">
        <p14:creationId xmlns:p14="http://schemas.microsoft.com/office/powerpoint/2010/main" val="3110729668"/>
      </p:ext>
    </p:extLst>
  </p:cSld>
  <p:clrMapOvr>
    <a:masterClrMapping/>
  </p:clrMapOvr>
  <p:transition>
    <p:strips dir="l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6.4	CSS </a:t>
            </a:r>
            <a:r>
              <a:rPr lang="zh-CN" altLang="en-US" sz="2400" b="1" i="1" spc="100" noProof="1">
                <a:solidFill>
                  <a:schemeClr val="bg1"/>
                </a:solidFill>
                <a:latin typeface="微软雅黑" panose="020B0503020204020204" pitchFamily="34" charset="-122"/>
              </a:rPr>
              <a:t>样式设计</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CSS</a:t>
            </a:r>
            <a:r>
              <a:rPr lang="zh-CN" altLang="en-US" sz="2400" b="1" noProof="1">
                <a:solidFill>
                  <a:srgbClr val="7030A0"/>
                </a:solidFill>
                <a:latin typeface="微软雅黑" panose="020B0503020204020204" pitchFamily="34" charset="-122"/>
                <a:sym typeface="+mn-ea"/>
              </a:rPr>
              <a:t>样式设计综合示例</a:t>
            </a:r>
            <a:endParaRPr lang="en-US" altLang="en-US" sz="2400" b="1" noProof="1">
              <a:solidFill>
                <a:srgbClr val="7030A0"/>
              </a:solidFill>
              <a:latin typeface="微软雅黑" panose="020B0503020204020204" pitchFamily="34" charset="-122"/>
              <a:sym typeface="+mn-ea"/>
            </a:endParaRPr>
          </a:p>
        </p:txBody>
      </p:sp>
      <p:sp>
        <p:nvSpPr>
          <p:cNvPr id="10" name="文本框 9">
            <a:hlinkClick r:id="rId4" action="ppaction://hlinkfile"/>
            <a:extLst>
              <a:ext uri="{FF2B5EF4-FFF2-40B4-BE49-F238E27FC236}">
                <a16:creationId xmlns:a16="http://schemas.microsoft.com/office/drawing/2014/main" id="{3B2040F4-C6D4-372E-92DB-2C7E78AA461D}"/>
              </a:ext>
            </a:extLst>
          </p:cNvPr>
          <p:cNvSpPr txBox="1"/>
          <p:nvPr/>
        </p:nvSpPr>
        <p:spPr>
          <a:xfrm>
            <a:off x="1793984" y="3172144"/>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单击此处查看示例代码</a:t>
            </a:r>
          </a:p>
        </p:txBody>
      </p:sp>
      <p:sp>
        <p:nvSpPr>
          <p:cNvPr id="6" name="文本框 5">
            <a:hlinkClick r:id="rId5" action="ppaction://hlinkfile"/>
            <a:extLst>
              <a:ext uri="{FF2B5EF4-FFF2-40B4-BE49-F238E27FC236}">
                <a16:creationId xmlns:a16="http://schemas.microsoft.com/office/drawing/2014/main" id="{030C0B03-DFD6-4D1E-79B1-BEB01F194C7D}"/>
              </a:ext>
            </a:extLst>
          </p:cNvPr>
          <p:cNvSpPr txBox="1"/>
          <p:nvPr/>
        </p:nvSpPr>
        <p:spPr>
          <a:xfrm>
            <a:off x="6513996" y="3172144"/>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单击此处查看显示效果</a:t>
            </a:r>
          </a:p>
        </p:txBody>
      </p:sp>
    </p:spTree>
    <p:custDataLst>
      <p:tags r:id="rId1"/>
    </p:custDataLst>
    <p:extLst>
      <p:ext uri="{BB962C8B-B14F-4D97-AF65-F5344CB8AC3E}">
        <p14:creationId xmlns:p14="http://schemas.microsoft.com/office/powerpoint/2010/main" val="316983500"/>
      </p:ext>
    </p:extLst>
  </p:cSld>
  <p:clrMapOvr>
    <a:masterClrMapping/>
  </p:clrMapOvr>
  <p:transition>
    <p:strips dir="l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7.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TotalTime>
  <Words>8350</Words>
  <Application>Microsoft Office PowerPoint</Application>
  <PresentationFormat>宽屏</PresentationFormat>
  <Paragraphs>627</Paragraphs>
  <Slides>93</Slides>
  <Notes>93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93</vt:i4>
      </vt:variant>
    </vt:vector>
  </HeadingPairs>
  <TitlesOfParts>
    <vt:vector size="101" baseType="lpstr">
      <vt:lpstr>等线</vt:lpstr>
      <vt:lpstr>宋体</vt:lpstr>
      <vt:lpstr>微软雅黑</vt:lpstr>
      <vt:lpstr>Arial</vt:lpstr>
      <vt:lpstr>Calibri</vt:lpstr>
      <vt:lpstr>Courier New</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462</cp:revision>
  <dcterms:created xsi:type="dcterms:W3CDTF">2017-09-08T02:47:00Z</dcterms:created>
  <dcterms:modified xsi:type="dcterms:W3CDTF">2024-09-19T06:52:01Z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