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583" r:id="rId2"/>
    <p:sldId id="593" r:id="rId3"/>
    <p:sldId id="438" r:id="rId4"/>
    <p:sldId id="592" r:id="rId5"/>
    <p:sldId id="587" r:id="rId6"/>
    <p:sldId id="673" r:id="rId7"/>
    <p:sldId id="674" r:id="rId8"/>
    <p:sldId id="671" r:id="rId9"/>
    <p:sldId id="588" r:id="rId10"/>
    <p:sldId id="675" r:id="rId11"/>
    <p:sldId id="676" r:id="rId12"/>
    <p:sldId id="677" r:id="rId13"/>
    <p:sldId id="678" r:id="rId14"/>
    <p:sldId id="679" r:id="rId15"/>
    <p:sldId id="672" r:id="rId16"/>
    <p:sldId id="680" r:id="rId17"/>
    <p:sldId id="681" r:id="rId18"/>
    <p:sldId id="682" r:id="rId19"/>
    <p:sldId id="683" r:id="rId20"/>
    <p:sldId id="752" r:id="rId21"/>
    <p:sldId id="581" r:id="rId22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74" userDrawn="1">
          <p15:clr>
            <a:srgbClr val="A4A3A4"/>
          </p15:clr>
        </p15:guide>
        <p15:guide id="2" pos="553" userDrawn="1">
          <p15:clr>
            <a:srgbClr val="A4A3A4"/>
          </p15:clr>
        </p15:guide>
        <p15:guide id="3" pos="7205" userDrawn="1">
          <p15:clr>
            <a:srgbClr val="A4A3A4"/>
          </p15:clr>
        </p15:guide>
        <p15:guide id="4" pos="35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A000"/>
    <a:srgbClr val="273A4F"/>
    <a:srgbClr val="FFC32B"/>
    <a:srgbClr val="58626C"/>
    <a:srgbClr val="F5F5F5"/>
    <a:srgbClr val="FFFFFF"/>
    <a:srgbClr val="DECF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94" autoAdjust="0"/>
    <p:restoredTop sz="94660" autoAdjust="0"/>
  </p:normalViewPr>
  <p:slideViewPr>
    <p:cSldViewPr snapToGrid="0" showGuides="1">
      <p:cViewPr varScale="1">
        <p:scale>
          <a:sx n="110" d="100"/>
          <a:sy n="110" d="100"/>
        </p:scale>
        <p:origin x="396" y="108"/>
      </p:cViewPr>
      <p:guideLst>
        <p:guide orient="horz" pos="1074"/>
        <p:guide pos="553"/>
        <p:guide pos="7205"/>
        <p:guide pos="35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730144-3AF2-4241-9640-F6A75CFAF829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E176F3C-0016-4265-99AB-2E1AF6B4CAC8}">
      <dgm:prSet phldrT="[文本]" custT="1"/>
      <dgm:spPr/>
      <dgm:t>
        <a:bodyPr/>
        <a:lstStyle/>
        <a:p>
          <a:r>
            <a:rPr lang="en-US" altLang="en-US" sz="1800" dirty="0"/>
            <a:t>1. </a:t>
          </a:r>
          <a:r>
            <a:rPr lang="zh-CN" altLang="en-US" sz="1800" dirty="0"/>
            <a:t>市场规模与行业趋势研究</a:t>
          </a:r>
        </a:p>
      </dgm:t>
    </dgm:pt>
    <dgm:pt modelId="{059E3597-94DE-42FC-A994-0AF2C29BDC88}" type="parTrans" cxnId="{5E4E8A96-4C97-49F1-AAB3-6B8CAB8A0E10}">
      <dgm:prSet/>
      <dgm:spPr/>
      <dgm:t>
        <a:bodyPr/>
        <a:lstStyle/>
        <a:p>
          <a:endParaRPr lang="zh-CN" altLang="en-US" sz="1800"/>
        </a:p>
      </dgm:t>
    </dgm:pt>
    <dgm:pt modelId="{62C25548-E0B3-46B6-A9F4-2D83A80D22FC}" type="sibTrans" cxnId="{5E4E8A96-4C97-49F1-AAB3-6B8CAB8A0E10}">
      <dgm:prSet/>
      <dgm:spPr/>
      <dgm:t>
        <a:bodyPr/>
        <a:lstStyle/>
        <a:p>
          <a:endParaRPr lang="zh-CN" altLang="en-US" sz="1800"/>
        </a:p>
      </dgm:t>
    </dgm:pt>
    <dgm:pt modelId="{086FD9F5-8A0D-4979-9D9F-84229515710E}">
      <dgm:prSet custT="1"/>
      <dgm:spPr/>
      <dgm:t>
        <a:bodyPr/>
        <a:lstStyle/>
        <a:p>
          <a:r>
            <a:rPr lang="en-US" altLang="en-US" sz="1800" dirty="0"/>
            <a:t>2. </a:t>
          </a:r>
          <a:r>
            <a:rPr lang="zh-CN" altLang="en-US" sz="1800" dirty="0"/>
            <a:t>竞争态势与竞品分析</a:t>
          </a:r>
        </a:p>
      </dgm:t>
    </dgm:pt>
    <dgm:pt modelId="{6562F5D9-16CD-405B-B709-6B3452ED5B00}" type="parTrans" cxnId="{68287076-2E06-445C-8FC9-2DED4AC3600B}">
      <dgm:prSet/>
      <dgm:spPr/>
      <dgm:t>
        <a:bodyPr/>
        <a:lstStyle/>
        <a:p>
          <a:endParaRPr lang="zh-CN" altLang="en-US"/>
        </a:p>
      </dgm:t>
    </dgm:pt>
    <dgm:pt modelId="{4DAC58E7-6A2E-425C-9989-35EC4287DF95}" type="sibTrans" cxnId="{68287076-2E06-445C-8FC9-2DED4AC3600B}">
      <dgm:prSet/>
      <dgm:spPr/>
      <dgm:t>
        <a:bodyPr/>
        <a:lstStyle/>
        <a:p>
          <a:endParaRPr lang="zh-CN" altLang="en-US"/>
        </a:p>
      </dgm:t>
    </dgm:pt>
    <dgm:pt modelId="{DAF494D5-D7EE-42C0-A7E0-F7BD591973E4}">
      <dgm:prSet custT="1"/>
      <dgm:spPr/>
      <dgm:t>
        <a:bodyPr/>
        <a:lstStyle/>
        <a:p>
          <a:r>
            <a:rPr lang="en-US" altLang="en-US" sz="1800" dirty="0"/>
            <a:t>3. </a:t>
          </a:r>
          <a:r>
            <a:rPr lang="zh-CN" altLang="en-US" sz="1800" dirty="0"/>
            <a:t>消费者行为洞察</a:t>
          </a:r>
        </a:p>
      </dgm:t>
    </dgm:pt>
    <dgm:pt modelId="{E76771DD-BAEF-483C-BA8D-364CD9185E06}" type="parTrans" cxnId="{7D90D9C3-4A01-4321-A807-076FE8972B38}">
      <dgm:prSet/>
      <dgm:spPr/>
      <dgm:t>
        <a:bodyPr/>
        <a:lstStyle/>
        <a:p>
          <a:endParaRPr lang="zh-CN" altLang="en-US"/>
        </a:p>
      </dgm:t>
    </dgm:pt>
    <dgm:pt modelId="{A3CE1B76-7ACD-4F27-A638-B6BD48835BAB}" type="sibTrans" cxnId="{7D90D9C3-4A01-4321-A807-076FE8972B38}">
      <dgm:prSet/>
      <dgm:spPr/>
      <dgm:t>
        <a:bodyPr/>
        <a:lstStyle/>
        <a:p>
          <a:endParaRPr lang="zh-CN" altLang="en-US"/>
        </a:p>
      </dgm:t>
    </dgm:pt>
    <dgm:pt modelId="{6BD86926-94ED-4F23-B8CD-80353F07C421}">
      <dgm:prSet custT="1"/>
      <dgm:spPr/>
      <dgm:t>
        <a:bodyPr/>
        <a:lstStyle/>
        <a:p>
          <a:r>
            <a:rPr lang="en-US" altLang="en-US" sz="1800" dirty="0"/>
            <a:t>4. </a:t>
          </a:r>
          <a:r>
            <a:rPr lang="zh-CN" altLang="en-US" sz="1800" dirty="0"/>
            <a:t>行业发展趋势前瞻</a:t>
          </a:r>
        </a:p>
      </dgm:t>
    </dgm:pt>
    <dgm:pt modelId="{3B5C6797-387F-46EA-9846-DB1068DEE8BE}" type="parTrans" cxnId="{D267B418-2DE8-44FC-9030-B0BD0855B912}">
      <dgm:prSet/>
      <dgm:spPr/>
      <dgm:t>
        <a:bodyPr/>
        <a:lstStyle/>
        <a:p>
          <a:endParaRPr lang="zh-CN" altLang="en-US"/>
        </a:p>
      </dgm:t>
    </dgm:pt>
    <dgm:pt modelId="{1347A011-0315-49CA-8263-F66C6F3E0C34}" type="sibTrans" cxnId="{D267B418-2DE8-44FC-9030-B0BD0855B912}">
      <dgm:prSet/>
      <dgm:spPr/>
      <dgm:t>
        <a:bodyPr/>
        <a:lstStyle/>
        <a:p>
          <a:endParaRPr lang="zh-CN" altLang="en-US"/>
        </a:p>
      </dgm:t>
    </dgm:pt>
    <dgm:pt modelId="{5F935118-40AE-417C-8F51-EC9C24A9CDB3}">
      <dgm:prSet custT="1"/>
      <dgm:spPr/>
      <dgm:t>
        <a:bodyPr/>
        <a:lstStyle/>
        <a:p>
          <a:r>
            <a:rPr lang="en-US" altLang="en-US" sz="1800" dirty="0"/>
            <a:t>5. </a:t>
          </a:r>
          <a:r>
            <a:rPr lang="zh-CN" altLang="en-US" sz="1800" dirty="0"/>
            <a:t>目标用户群体画像</a:t>
          </a:r>
        </a:p>
      </dgm:t>
    </dgm:pt>
    <dgm:pt modelId="{991B92C1-9D0A-4DB5-AEE4-4E21FF3F7919}" type="parTrans" cxnId="{D0BE2713-F9ED-4B21-AE2A-43B67A37402E}">
      <dgm:prSet/>
      <dgm:spPr/>
      <dgm:t>
        <a:bodyPr/>
        <a:lstStyle/>
        <a:p>
          <a:endParaRPr lang="zh-CN" altLang="en-US"/>
        </a:p>
      </dgm:t>
    </dgm:pt>
    <dgm:pt modelId="{BD23B1B8-FC07-4981-9933-BD3456EC3E32}" type="sibTrans" cxnId="{D0BE2713-F9ED-4B21-AE2A-43B67A37402E}">
      <dgm:prSet/>
      <dgm:spPr/>
      <dgm:t>
        <a:bodyPr/>
        <a:lstStyle/>
        <a:p>
          <a:endParaRPr lang="zh-CN" altLang="en-US"/>
        </a:p>
      </dgm:t>
    </dgm:pt>
    <dgm:pt modelId="{C87D3498-763D-4737-99EB-2D1FAD33DB8A}">
      <dgm:prSet custT="1"/>
      <dgm:spPr/>
      <dgm:t>
        <a:bodyPr/>
        <a:lstStyle/>
        <a:p>
          <a:r>
            <a:rPr lang="en-US" altLang="en-US" sz="1800" dirty="0"/>
            <a:t>6. </a:t>
          </a:r>
          <a:r>
            <a:rPr lang="zh-CN" altLang="en-US" sz="1800" dirty="0"/>
            <a:t>差异化竞争优势打造</a:t>
          </a:r>
        </a:p>
      </dgm:t>
    </dgm:pt>
    <dgm:pt modelId="{D6D0550E-73C3-4A90-8D0E-69E90300CD53}" type="parTrans" cxnId="{2D55E3D6-0A16-4D6A-A916-E8F3BFE24F2A}">
      <dgm:prSet/>
      <dgm:spPr/>
      <dgm:t>
        <a:bodyPr/>
        <a:lstStyle/>
        <a:p>
          <a:endParaRPr lang="zh-CN" altLang="en-US"/>
        </a:p>
      </dgm:t>
    </dgm:pt>
    <dgm:pt modelId="{B72FE5B9-BCF7-4B82-BB4A-5A9318F1F51F}" type="sibTrans" cxnId="{2D55E3D6-0A16-4D6A-A916-E8F3BFE24F2A}">
      <dgm:prSet/>
      <dgm:spPr/>
      <dgm:t>
        <a:bodyPr/>
        <a:lstStyle/>
        <a:p>
          <a:endParaRPr lang="zh-CN" altLang="en-US"/>
        </a:p>
      </dgm:t>
    </dgm:pt>
    <dgm:pt modelId="{E7547999-A081-4B9C-8530-F201B2D22FCA}" type="pres">
      <dgm:prSet presAssocID="{89730144-3AF2-4241-9640-F6A75CFAF829}" presName="CompostProcess" presStyleCnt="0">
        <dgm:presLayoutVars>
          <dgm:dir/>
          <dgm:resizeHandles val="exact"/>
        </dgm:presLayoutVars>
      </dgm:prSet>
      <dgm:spPr/>
    </dgm:pt>
    <dgm:pt modelId="{81E6F879-EC83-4F59-A85C-5554801ED8AF}" type="pres">
      <dgm:prSet presAssocID="{89730144-3AF2-4241-9640-F6A75CFAF829}" presName="arrow" presStyleLbl="bgShp" presStyleIdx="0" presStyleCnt="1"/>
      <dgm:spPr/>
    </dgm:pt>
    <dgm:pt modelId="{E0AAEF25-843B-4DB5-B108-B65A443A1B39}" type="pres">
      <dgm:prSet presAssocID="{89730144-3AF2-4241-9640-F6A75CFAF829}" presName="linearProcess" presStyleCnt="0"/>
      <dgm:spPr/>
    </dgm:pt>
    <dgm:pt modelId="{B7F86849-1262-4290-BE38-02D0AA17D3AD}" type="pres">
      <dgm:prSet presAssocID="{7E176F3C-0016-4265-99AB-2E1AF6B4CAC8}" presName="textNode" presStyleLbl="node1" presStyleIdx="0" presStyleCnt="6">
        <dgm:presLayoutVars>
          <dgm:bulletEnabled val="1"/>
        </dgm:presLayoutVars>
      </dgm:prSet>
      <dgm:spPr/>
    </dgm:pt>
    <dgm:pt modelId="{37352499-6325-47C5-8A73-E25691E227F8}" type="pres">
      <dgm:prSet presAssocID="{62C25548-E0B3-46B6-A9F4-2D83A80D22FC}" presName="sibTrans" presStyleCnt="0"/>
      <dgm:spPr/>
    </dgm:pt>
    <dgm:pt modelId="{9AAB5FD4-30F2-4234-ACB2-0315245C8CCD}" type="pres">
      <dgm:prSet presAssocID="{086FD9F5-8A0D-4979-9D9F-84229515710E}" presName="textNode" presStyleLbl="node1" presStyleIdx="1" presStyleCnt="6">
        <dgm:presLayoutVars>
          <dgm:bulletEnabled val="1"/>
        </dgm:presLayoutVars>
      </dgm:prSet>
      <dgm:spPr/>
    </dgm:pt>
    <dgm:pt modelId="{36AEC320-6C67-4EFD-B404-1FAE433BC625}" type="pres">
      <dgm:prSet presAssocID="{4DAC58E7-6A2E-425C-9989-35EC4287DF95}" presName="sibTrans" presStyleCnt="0"/>
      <dgm:spPr/>
    </dgm:pt>
    <dgm:pt modelId="{86BE191A-CA8C-465F-AE26-E8685C9076DC}" type="pres">
      <dgm:prSet presAssocID="{DAF494D5-D7EE-42C0-A7E0-F7BD591973E4}" presName="textNode" presStyleLbl="node1" presStyleIdx="2" presStyleCnt="6">
        <dgm:presLayoutVars>
          <dgm:bulletEnabled val="1"/>
        </dgm:presLayoutVars>
      </dgm:prSet>
      <dgm:spPr/>
    </dgm:pt>
    <dgm:pt modelId="{CF586ECE-7F4B-4B51-ADDE-438B527F434E}" type="pres">
      <dgm:prSet presAssocID="{A3CE1B76-7ACD-4F27-A638-B6BD48835BAB}" presName="sibTrans" presStyleCnt="0"/>
      <dgm:spPr/>
    </dgm:pt>
    <dgm:pt modelId="{17B3063A-9080-41A3-AB72-8290BE870948}" type="pres">
      <dgm:prSet presAssocID="{6BD86926-94ED-4F23-B8CD-80353F07C421}" presName="textNode" presStyleLbl="node1" presStyleIdx="3" presStyleCnt="6">
        <dgm:presLayoutVars>
          <dgm:bulletEnabled val="1"/>
        </dgm:presLayoutVars>
      </dgm:prSet>
      <dgm:spPr/>
    </dgm:pt>
    <dgm:pt modelId="{D602EF33-A9ED-4602-B067-D63964ED59FA}" type="pres">
      <dgm:prSet presAssocID="{1347A011-0315-49CA-8263-F66C6F3E0C34}" presName="sibTrans" presStyleCnt="0"/>
      <dgm:spPr/>
    </dgm:pt>
    <dgm:pt modelId="{49EC1CBC-8DCA-478D-9267-20D576A75374}" type="pres">
      <dgm:prSet presAssocID="{5F935118-40AE-417C-8F51-EC9C24A9CDB3}" presName="textNode" presStyleLbl="node1" presStyleIdx="4" presStyleCnt="6">
        <dgm:presLayoutVars>
          <dgm:bulletEnabled val="1"/>
        </dgm:presLayoutVars>
      </dgm:prSet>
      <dgm:spPr/>
    </dgm:pt>
    <dgm:pt modelId="{A126491C-3EEF-4517-88D7-5676C89300CA}" type="pres">
      <dgm:prSet presAssocID="{BD23B1B8-FC07-4981-9933-BD3456EC3E32}" presName="sibTrans" presStyleCnt="0"/>
      <dgm:spPr/>
    </dgm:pt>
    <dgm:pt modelId="{E22C9EFA-10C8-4566-BFBE-2959DD46054A}" type="pres">
      <dgm:prSet presAssocID="{C87D3498-763D-4737-99EB-2D1FAD33DB8A}" presName="textNode" presStyleLbl="node1" presStyleIdx="5" presStyleCnt="6">
        <dgm:presLayoutVars>
          <dgm:bulletEnabled val="1"/>
        </dgm:presLayoutVars>
      </dgm:prSet>
      <dgm:spPr/>
    </dgm:pt>
  </dgm:ptLst>
  <dgm:cxnLst>
    <dgm:cxn modelId="{D0BE2713-F9ED-4B21-AE2A-43B67A37402E}" srcId="{89730144-3AF2-4241-9640-F6A75CFAF829}" destId="{5F935118-40AE-417C-8F51-EC9C24A9CDB3}" srcOrd="4" destOrd="0" parTransId="{991B92C1-9D0A-4DB5-AEE4-4E21FF3F7919}" sibTransId="{BD23B1B8-FC07-4981-9933-BD3456EC3E32}"/>
    <dgm:cxn modelId="{D267B418-2DE8-44FC-9030-B0BD0855B912}" srcId="{89730144-3AF2-4241-9640-F6A75CFAF829}" destId="{6BD86926-94ED-4F23-B8CD-80353F07C421}" srcOrd="3" destOrd="0" parTransId="{3B5C6797-387F-46EA-9846-DB1068DEE8BE}" sibTransId="{1347A011-0315-49CA-8263-F66C6F3E0C34}"/>
    <dgm:cxn modelId="{4F33652B-6622-4CAF-B236-C92C11CE23CE}" type="presOf" srcId="{086FD9F5-8A0D-4979-9D9F-84229515710E}" destId="{9AAB5FD4-30F2-4234-ACB2-0315245C8CCD}" srcOrd="0" destOrd="0" presId="urn:microsoft.com/office/officeart/2005/8/layout/hProcess9"/>
    <dgm:cxn modelId="{F3228D2D-316B-47A1-9810-25FF943DAC97}" type="presOf" srcId="{89730144-3AF2-4241-9640-F6A75CFAF829}" destId="{E7547999-A081-4B9C-8530-F201B2D22FCA}" srcOrd="0" destOrd="0" presId="urn:microsoft.com/office/officeart/2005/8/layout/hProcess9"/>
    <dgm:cxn modelId="{A88FD044-EDD6-47C3-8063-54155B33F7AD}" type="presOf" srcId="{7E176F3C-0016-4265-99AB-2E1AF6B4CAC8}" destId="{B7F86849-1262-4290-BE38-02D0AA17D3AD}" srcOrd="0" destOrd="0" presId="urn:microsoft.com/office/officeart/2005/8/layout/hProcess9"/>
    <dgm:cxn modelId="{978DAC65-329E-4D6A-9A5F-1CD2ED9C1172}" type="presOf" srcId="{DAF494D5-D7EE-42C0-A7E0-F7BD591973E4}" destId="{86BE191A-CA8C-465F-AE26-E8685C9076DC}" srcOrd="0" destOrd="0" presId="urn:microsoft.com/office/officeart/2005/8/layout/hProcess9"/>
    <dgm:cxn modelId="{68287076-2E06-445C-8FC9-2DED4AC3600B}" srcId="{89730144-3AF2-4241-9640-F6A75CFAF829}" destId="{086FD9F5-8A0D-4979-9D9F-84229515710E}" srcOrd="1" destOrd="0" parTransId="{6562F5D9-16CD-405B-B709-6B3452ED5B00}" sibTransId="{4DAC58E7-6A2E-425C-9989-35EC4287DF95}"/>
    <dgm:cxn modelId="{0FA86395-4225-4199-911A-E88A2285DA03}" type="presOf" srcId="{5F935118-40AE-417C-8F51-EC9C24A9CDB3}" destId="{49EC1CBC-8DCA-478D-9267-20D576A75374}" srcOrd="0" destOrd="0" presId="urn:microsoft.com/office/officeart/2005/8/layout/hProcess9"/>
    <dgm:cxn modelId="{5E4E8A96-4C97-49F1-AAB3-6B8CAB8A0E10}" srcId="{89730144-3AF2-4241-9640-F6A75CFAF829}" destId="{7E176F3C-0016-4265-99AB-2E1AF6B4CAC8}" srcOrd="0" destOrd="0" parTransId="{059E3597-94DE-42FC-A994-0AF2C29BDC88}" sibTransId="{62C25548-E0B3-46B6-A9F4-2D83A80D22FC}"/>
    <dgm:cxn modelId="{1F68F0A2-0BB8-4C20-A8E6-CAD02D4E5D21}" type="presOf" srcId="{C87D3498-763D-4737-99EB-2D1FAD33DB8A}" destId="{E22C9EFA-10C8-4566-BFBE-2959DD46054A}" srcOrd="0" destOrd="0" presId="urn:microsoft.com/office/officeart/2005/8/layout/hProcess9"/>
    <dgm:cxn modelId="{AAC47CA9-FF4F-44CA-A836-FA15EEE256A8}" type="presOf" srcId="{6BD86926-94ED-4F23-B8CD-80353F07C421}" destId="{17B3063A-9080-41A3-AB72-8290BE870948}" srcOrd="0" destOrd="0" presId="urn:microsoft.com/office/officeart/2005/8/layout/hProcess9"/>
    <dgm:cxn modelId="{7D90D9C3-4A01-4321-A807-076FE8972B38}" srcId="{89730144-3AF2-4241-9640-F6A75CFAF829}" destId="{DAF494D5-D7EE-42C0-A7E0-F7BD591973E4}" srcOrd="2" destOrd="0" parTransId="{E76771DD-BAEF-483C-BA8D-364CD9185E06}" sibTransId="{A3CE1B76-7ACD-4F27-A638-B6BD48835BAB}"/>
    <dgm:cxn modelId="{2D55E3D6-0A16-4D6A-A916-E8F3BFE24F2A}" srcId="{89730144-3AF2-4241-9640-F6A75CFAF829}" destId="{C87D3498-763D-4737-99EB-2D1FAD33DB8A}" srcOrd="5" destOrd="0" parTransId="{D6D0550E-73C3-4A90-8D0E-69E90300CD53}" sibTransId="{B72FE5B9-BCF7-4B82-BB4A-5A9318F1F51F}"/>
    <dgm:cxn modelId="{B4A06874-663E-4C96-98DC-218D1680CD8C}" type="presParOf" srcId="{E7547999-A081-4B9C-8530-F201B2D22FCA}" destId="{81E6F879-EC83-4F59-A85C-5554801ED8AF}" srcOrd="0" destOrd="0" presId="urn:microsoft.com/office/officeart/2005/8/layout/hProcess9"/>
    <dgm:cxn modelId="{CAEEB9C7-6988-4941-94FF-8B29541D7ADA}" type="presParOf" srcId="{E7547999-A081-4B9C-8530-F201B2D22FCA}" destId="{E0AAEF25-843B-4DB5-B108-B65A443A1B39}" srcOrd="1" destOrd="0" presId="urn:microsoft.com/office/officeart/2005/8/layout/hProcess9"/>
    <dgm:cxn modelId="{F443534A-C1AD-436B-9981-E8CFCDC7BF06}" type="presParOf" srcId="{E0AAEF25-843B-4DB5-B108-B65A443A1B39}" destId="{B7F86849-1262-4290-BE38-02D0AA17D3AD}" srcOrd="0" destOrd="0" presId="urn:microsoft.com/office/officeart/2005/8/layout/hProcess9"/>
    <dgm:cxn modelId="{15DBF976-CC70-4D3C-8BF1-CDB619946941}" type="presParOf" srcId="{E0AAEF25-843B-4DB5-B108-B65A443A1B39}" destId="{37352499-6325-47C5-8A73-E25691E227F8}" srcOrd="1" destOrd="0" presId="urn:microsoft.com/office/officeart/2005/8/layout/hProcess9"/>
    <dgm:cxn modelId="{CB85462E-9CD8-46AC-8647-EC3162712A16}" type="presParOf" srcId="{E0AAEF25-843B-4DB5-B108-B65A443A1B39}" destId="{9AAB5FD4-30F2-4234-ACB2-0315245C8CCD}" srcOrd="2" destOrd="0" presId="urn:microsoft.com/office/officeart/2005/8/layout/hProcess9"/>
    <dgm:cxn modelId="{9FF1D407-44B8-4EC2-A80E-1AAE022644F5}" type="presParOf" srcId="{E0AAEF25-843B-4DB5-B108-B65A443A1B39}" destId="{36AEC320-6C67-4EFD-B404-1FAE433BC625}" srcOrd="3" destOrd="0" presId="urn:microsoft.com/office/officeart/2005/8/layout/hProcess9"/>
    <dgm:cxn modelId="{115F5D4B-44F8-4010-8702-ED433A9BFD2D}" type="presParOf" srcId="{E0AAEF25-843B-4DB5-B108-B65A443A1B39}" destId="{86BE191A-CA8C-465F-AE26-E8685C9076DC}" srcOrd="4" destOrd="0" presId="urn:microsoft.com/office/officeart/2005/8/layout/hProcess9"/>
    <dgm:cxn modelId="{5B644275-5EB6-4009-87C8-C340A5EFC5BB}" type="presParOf" srcId="{E0AAEF25-843B-4DB5-B108-B65A443A1B39}" destId="{CF586ECE-7F4B-4B51-ADDE-438B527F434E}" srcOrd="5" destOrd="0" presId="urn:microsoft.com/office/officeart/2005/8/layout/hProcess9"/>
    <dgm:cxn modelId="{176B4E04-74BE-4E64-8E53-1D7590419E6B}" type="presParOf" srcId="{E0AAEF25-843B-4DB5-B108-B65A443A1B39}" destId="{17B3063A-9080-41A3-AB72-8290BE870948}" srcOrd="6" destOrd="0" presId="urn:microsoft.com/office/officeart/2005/8/layout/hProcess9"/>
    <dgm:cxn modelId="{261E613C-E47D-4580-86FE-851DD547C21F}" type="presParOf" srcId="{E0AAEF25-843B-4DB5-B108-B65A443A1B39}" destId="{D602EF33-A9ED-4602-B067-D63964ED59FA}" srcOrd="7" destOrd="0" presId="urn:microsoft.com/office/officeart/2005/8/layout/hProcess9"/>
    <dgm:cxn modelId="{126218A0-42FB-4F16-887D-69F03F9A7324}" type="presParOf" srcId="{E0AAEF25-843B-4DB5-B108-B65A443A1B39}" destId="{49EC1CBC-8DCA-478D-9267-20D576A75374}" srcOrd="8" destOrd="0" presId="urn:microsoft.com/office/officeart/2005/8/layout/hProcess9"/>
    <dgm:cxn modelId="{FEC14E36-244B-4CB6-B022-BE73E25EC698}" type="presParOf" srcId="{E0AAEF25-843B-4DB5-B108-B65A443A1B39}" destId="{A126491C-3EEF-4517-88D7-5676C89300CA}" srcOrd="9" destOrd="0" presId="urn:microsoft.com/office/officeart/2005/8/layout/hProcess9"/>
    <dgm:cxn modelId="{85611ACA-6B0E-4FBD-B10F-EBA4A6FDB40E}" type="presParOf" srcId="{E0AAEF25-843B-4DB5-B108-B65A443A1B39}" destId="{E22C9EFA-10C8-4566-BFBE-2959DD46054A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9730144-3AF2-4241-9640-F6A75CFAF829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E176F3C-0016-4265-99AB-2E1AF6B4CAC8}">
      <dgm:prSet phldrT="[文本]" custT="1"/>
      <dgm:spPr/>
      <dgm:t>
        <a:bodyPr/>
        <a:lstStyle/>
        <a:p>
          <a:r>
            <a:rPr lang="en-US" altLang="en-US" sz="1800" dirty="0"/>
            <a:t>1. </a:t>
          </a:r>
          <a:r>
            <a:rPr lang="zh-CN" altLang="en-US" sz="1800" dirty="0"/>
            <a:t>商品展示模块</a:t>
          </a:r>
        </a:p>
      </dgm:t>
    </dgm:pt>
    <dgm:pt modelId="{059E3597-94DE-42FC-A994-0AF2C29BDC88}" type="parTrans" cxnId="{5E4E8A96-4C97-49F1-AAB3-6B8CAB8A0E10}">
      <dgm:prSet/>
      <dgm:spPr/>
      <dgm:t>
        <a:bodyPr/>
        <a:lstStyle/>
        <a:p>
          <a:endParaRPr lang="zh-CN" altLang="en-US" sz="1800"/>
        </a:p>
      </dgm:t>
    </dgm:pt>
    <dgm:pt modelId="{62C25548-E0B3-46B6-A9F4-2D83A80D22FC}" type="sibTrans" cxnId="{5E4E8A96-4C97-49F1-AAB3-6B8CAB8A0E10}">
      <dgm:prSet/>
      <dgm:spPr/>
      <dgm:t>
        <a:bodyPr/>
        <a:lstStyle/>
        <a:p>
          <a:endParaRPr lang="zh-CN" altLang="en-US" sz="1800"/>
        </a:p>
      </dgm:t>
    </dgm:pt>
    <dgm:pt modelId="{B56F9433-CEB8-49A1-A493-C6030ABCFE7A}">
      <dgm:prSet custT="1"/>
      <dgm:spPr/>
      <dgm:t>
        <a:bodyPr/>
        <a:lstStyle/>
        <a:p>
          <a:r>
            <a:rPr lang="en-US" altLang="en-US" sz="1800" dirty="0"/>
            <a:t>2. </a:t>
          </a:r>
          <a:r>
            <a:rPr lang="zh-CN" altLang="en-US" sz="1800" dirty="0"/>
            <a:t>购物车与结算系统</a:t>
          </a:r>
        </a:p>
      </dgm:t>
    </dgm:pt>
    <dgm:pt modelId="{DDBE822F-3C25-476B-A2FC-1FF28A6BA51F}" type="parTrans" cxnId="{792E1796-6EEB-4085-974C-1F22A1A75EAA}">
      <dgm:prSet/>
      <dgm:spPr/>
      <dgm:t>
        <a:bodyPr/>
        <a:lstStyle/>
        <a:p>
          <a:endParaRPr lang="zh-CN" altLang="en-US"/>
        </a:p>
      </dgm:t>
    </dgm:pt>
    <dgm:pt modelId="{0D5766F7-81C3-4575-9777-10172E5A5CB7}" type="sibTrans" cxnId="{792E1796-6EEB-4085-974C-1F22A1A75EAA}">
      <dgm:prSet/>
      <dgm:spPr/>
      <dgm:t>
        <a:bodyPr/>
        <a:lstStyle/>
        <a:p>
          <a:endParaRPr lang="zh-CN" altLang="en-US"/>
        </a:p>
      </dgm:t>
    </dgm:pt>
    <dgm:pt modelId="{31613D38-7802-4DB6-A48B-CD4575CFEBDD}">
      <dgm:prSet custT="1"/>
      <dgm:spPr/>
      <dgm:t>
        <a:bodyPr/>
        <a:lstStyle/>
        <a:p>
          <a:r>
            <a:rPr lang="en-US" altLang="en-US" sz="1800" dirty="0"/>
            <a:t>3. </a:t>
          </a:r>
          <a:r>
            <a:rPr lang="zh-CN" altLang="en-US" sz="1800" dirty="0"/>
            <a:t>会员中心与账户管理</a:t>
          </a:r>
        </a:p>
      </dgm:t>
    </dgm:pt>
    <dgm:pt modelId="{FB567054-240C-4B75-96EA-1F8D8245DFCA}" type="parTrans" cxnId="{EA98B77B-E3A5-45A0-8733-C81EF6EB0691}">
      <dgm:prSet/>
      <dgm:spPr/>
      <dgm:t>
        <a:bodyPr/>
        <a:lstStyle/>
        <a:p>
          <a:endParaRPr lang="zh-CN" altLang="en-US"/>
        </a:p>
      </dgm:t>
    </dgm:pt>
    <dgm:pt modelId="{1AE790D4-8925-4B7D-8813-CB8EA8B4AC9E}" type="sibTrans" cxnId="{EA98B77B-E3A5-45A0-8733-C81EF6EB0691}">
      <dgm:prSet/>
      <dgm:spPr/>
      <dgm:t>
        <a:bodyPr/>
        <a:lstStyle/>
        <a:p>
          <a:endParaRPr lang="zh-CN" altLang="en-US"/>
        </a:p>
      </dgm:t>
    </dgm:pt>
    <dgm:pt modelId="{07F83ECD-418C-4D06-872F-20B89153F52D}">
      <dgm:prSet custT="1"/>
      <dgm:spPr/>
      <dgm:t>
        <a:bodyPr/>
        <a:lstStyle/>
        <a:p>
          <a:r>
            <a:rPr lang="en-US" altLang="en-US" sz="1800" dirty="0"/>
            <a:t>4. </a:t>
          </a:r>
          <a:r>
            <a:rPr lang="zh-CN" altLang="en-US" sz="1800" dirty="0"/>
            <a:t>客户服务与售后保障</a:t>
          </a:r>
        </a:p>
      </dgm:t>
    </dgm:pt>
    <dgm:pt modelId="{18CB6639-F94E-4B90-82CC-25DD7E99952D}" type="parTrans" cxnId="{54DC1AC3-DE23-4D71-BF33-BB5F4EA3F1DE}">
      <dgm:prSet/>
      <dgm:spPr/>
      <dgm:t>
        <a:bodyPr/>
        <a:lstStyle/>
        <a:p>
          <a:endParaRPr lang="zh-CN" altLang="en-US"/>
        </a:p>
      </dgm:t>
    </dgm:pt>
    <dgm:pt modelId="{54F0CA3B-9486-497A-A7CD-45CB2C74BA8B}" type="sibTrans" cxnId="{54DC1AC3-DE23-4D71-BF33-BB5F4EA3F1DE}">
      <dgm:prSet/>
      <dgm:spPr/>
      <dgm:t>
        <a:bodyPr/>
        <a:lstStyle/>
        <a:p>
          <a:endParaRPr lang="zh-CN" altLang="en-US"/>
        </a:p>
      </dgm:t>
    </dgm:pt>
    <dgm:pt modelId="{40ABD44C-D8B3-4F78-A783-25A68359B58C}" type="pres">
      <dgm:prSet presAssocID="{89730144-3AF2-4241-9640-F6A75CFAF829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77ED3D42-436C-4A97-8A25-1BA097543708}" type="pres">
      <dgm:prSet presAssocID="{7E176F3C-0016-4265-99AB-2E1AF6B4CAC8}" presName="parentText1" presStyleLbl="node1" presStyleIdx="0" presStyleCnt="4">
        <dgm:presLayoutVars>
          <dgm:chMax/>
          <dgm:chPref val="3"/>
          <dgm:bulletEnabled val="1"/>
        </dgm:presLayoutVars>
      </dgm:prSet>
      <dgm:spPr/>
    </dgm:pt>
    <dgm:pt modelId="{79E07190-BB0F-4A8C-B8CE-BE2C154D9F77}" type="pres">
      <dgm:prSet presAssocID="{B56F9433-CEB8-49A1-A493-C6030ABCFE7A}" presName="parentText2" presStyleLbl="node1" presStyleIdx="1" presStyleCnt="4">
        <dgm:presLayoutVars>
          <dgm:chMax/>
          <dgm:chPref val="3"/>
          <dgm:bulletEnabled val="1"/>
        </dgm:presLayoutVars>
      </dgm:prSet>
      <dgm:spPr/>
    </dgm:pt>
    <dgm:pt modelId="{1F89ABA0-ED8C-4F66-88AC-4A3F3099E515}" type="pres">
      <dgm:prSet presAssocID="{31613D38-7802-4DB6-A48B-CD4575CFEBDD}" presName="parentText3" presStyleLbl="node1" presStyleIdx="2" presStyleCnt="4">
        <dgm:presLayoutVars>
          <dgm:chMax/>
          <dgm:chPref val="3"/>
          <dgm:bulletEnabled val="1"/>
        </dgm:presLayoutVars>
      </dgm:prSet>
      <dgm:spPr/>
    </dgm:pt>
    <dgm:pt modelId="{FF858063-83F6-468F-8EE3-627024D75681}" type="pres">
      <dgm:prSet presAssocID="{07F83ECD-418C-4D06-872F-20B89153F52D}" presName="parentText4" presStyleLbl="node1" presStyleIdx="3" presStyleCnt="4">
        <dgm:presLayoutVars>
          <dgm:chMax/>
          <dgm:chPref val="3"/>
          <dgm:bulletEnabled val="1"/>
        </dgm:presLayoutVars>
      </dgm:prSet>
      <dgm:spPr/>
    </dgm:pt>
  </dgm:ptLst>
  <dgm:cxnLst>
    <dgm:cxn modelId="{32984D08-52AD-45CD-9B43-FC8C97A4C043}" type="presOf" srcId="{89730144-3AF2-4241-9640-F6A75CFAF829}" destId="{40ABD44C-D8B3-4F78-A783-25A68359B58C}" srcOrd="0" destOrd="0" presId="urn:microsoft.com/office/officeart/2009/3/layout/IncreasingArrowsProcess"/>
    <dgm:cxn modelId="{0AC1C91F-E5A2-4916-9A9A-19147471F606}" type="presOf" srcId="{B56F9433-CEB8-49A1-A493-C6030ABCFE7A}" destId="{79E07190-BB0F-4A8C-B8CE-BE2C154D9F77}" srcOrd="0" destOrd="0" presId="urn:microsoft.com/office/officeart/2009/3/layout/IncreasingArrowsProcess"/>
    <dgm:cxn modelId="{3632ED4E-C41D-4300-8AF0-CB46B20355B0}" type="presOf" srcId="{7E176F3C-0016-4265-99AB-2E1AF6B4CAC8}" destId="{77ED3D42-436C-4A97-8A25-1BA097543708}" srcOrd="0" destOrd="0" presId="urn:microsoft.com/office/officeart/2009/3/layout/IncreasingArrowsProcess"/>
    <dgm:cxn modelId="{EA98B77B-E3A5-45A0-8733-C81EF6EB0691}" srcId="{89730144-3AF2-4241-9640-F6A75CFAF829}" destId="{31613D38-7802-4DB6-A48B-CD4575CFEBDD}" srcOrd="2" destOrd="0" parTransId="{FB567054-240C-4B75-96EA-1F8D8245DFCA}" sibTransId="{1AE790D4-8925-4B7D-8813-CB8EA8B4AC9E}"/>
    <dgm:cxn modelId="{66B6947D-1B51-4BF6-8849-D65C367261C9}" type="presOf" srcId="{07F83ECD-418C-4D06-872F-20B89153F52D}" destId="{FF858063-83F6-468F-8EE3-627024D75681}" srcOrd="0" destOrd="0" presId="urn:microsoft.com/office/officeart/2009/3/layout/IncreasingArrowsProcess"/>
    <dgm:cxn modelId="{792E1796-6EEB-4085-974C-1F22A1A75EAA}" srcId="{89730144-3AF2-4241-9640-F6A75CFAF829}" destId="{B56F9433-CEB8-49A1-A493-C6030ABCFE7A}" srcOrd="1" destOrd="0" parTransId="{DDBE822F-3C25-476B-A2FC-1FF28A6BA51F}" sibTransId="{0D5766F7-81C3-4575-9777-10172E5A5CB7}"/>
    <dgm:cxn modelId="{5E4E8A96-4C97-49F1-AAB3-6B8CAB8A0E10}" srcId="{89730144-3AF2-4241-9640-F6A75CFAF829}" destId="{7E176F3C-0016-4265-99AB-2E1AF6B4CAC8}" srcOrd="0" destOrd="0" parTransId="{059E3597-94DE-42FC-A994-0AF2C29BDC88}" sibTransId="{62C25548-E0B3-46B6-A9F4-2D83A80D22FC}"/>
    <dgm:cxn modelId="{E985C4A8-29C9-4A0B-B401-CC82C7C3BAA6}" type="presOf" srcId="{31613D38-7802-4DB6-A48B-CD4575CFEBDD}" destId="{1F89ABA0-ED8C-4F66-88AC-4A3F3099E515}" srcOrd="0" destOrd="0" presId="urn:microsoft.com/office/officeart/2009/3/layout/IncreasingArrowsProcess"/>
    <dgm:cxn modelId="{54DC1AC3-DE23-4D71-BF33-BB5F4EA3F1DE}" srcId="{89730144-3AF2-4241-9640-F6A75CFAF829}" destId="{07F83ECD-418C-4D06-872F-20B89153F52D}" srcOrd="3" destOrd="0" parTransId="{18CB6639-F94E-4B90-82CC-25DD7E99952D}" sibTransId="{54F0CA3B-9486-497A-A7CD-45CB2C74BA8B}"/>
    <dgm:cxn modelId="{23B2BC26-49C5-4491-B255-92E28151FF1E}" type="presParOf" srcId="{40ABD44C-D8B3-4F78-A783-25A68359B58C}" destId="{77ED3D42-436C-4A97-8A25-1BA097543708}" srcOrd="0" destOrd="0" presId="urn:microsoft.com/office/officeart/2009/3/layout/IncreasingArrowsProcess"/>
    <dgm:cxn modelId="{68E3699F-5E98-4646-8A6D-5A46A532BAF8}" type="presParOf" srcId="{40ABD44C-D8B3-4F78-A783-25A68359B58C}" destId="{79E07190-BB0F-4A8C-B8CE-BE2C154D9F77}" srcOrd="1" destOrd="0" presId="urn:microsoft.com/office/officeart/2009/3/layout/IncreasingArrowsProcess"/>
    <dgm:cxn modelId="{B0C8E46E-17B0-4456-A0B0-FA836A9EC5C0}" type="presParOf" srcId="{40ABD44C-D8B3-4F78-A783-25A68359B58C}" destId="{1F89ABA0-ED8C-4F66-88AC-4A3F3099E515}" srcOrd="2" destOrd="0" presId="urn:microsoft.com/office/officeart/2009/3/layout/IncreasingArrowsProcess"/>
    <dgm:cxn modelId="{82AC830C-19BB-4185-A6E7-DB736CDD03D0}" type="presParOf" srcId="{40ABD44C-D8B3-4F78-A783-25A68359B58C}" destId="{FF858063-83F6-468F-8EE3-627024D75681}" srcOrd="3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9730144-3AF2-4241-9640-F6A75CFAF829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E176F3C-0016-4265-99AB-2E1AF6B4CAC8}">
      <dgm:prSet phldrT="[文本]"/>
      <dgm:spPr/>
      <dgm:t>
        <a:bodyPr/>
        <a:lstStyle/>
        <a:p>
          <a:r>
            <a:rPr lang="en-US" altLang="en-US" dirty="0"/>
            <a:t>1. </a:t>
          </a:r>
          <a:r>
            <a:rPr lang="zh-CN" altLang="en-US" dirty="0"/>
            <a:t>首页</a:t>
          </a:r>
        </a:p>
      </dgm:t>
    </dgm:pt>
    <dgm:pt modelId="{059E3597-94DE-42FC-A994-0AF2C29BDC88}" type="parTrans" cxnId="{5E4E8A96-4C97-49F1-AAB3-6B8CAB8A0E10}">
      <dgm:prSet/>
      <dgm:spPr/>
      <dgm:t>
        <a:bodyPr/>
        <a:lstStyle/>
        <a:p>
          <a:endParaRPr lang="zh-CN" altLang="en-US"/>
        </a:p>
      </dgm:t>
    </dgm:pt>
    <dgm:pt modelId="{62C25548-E0B3-46B6-A9F4-2D83A80D22FC}" type="sibTrans" cxnId="{5E4E8A96-4C97-49F1-AAB3-6B8CAB8A0E10}">
      <dgm:prSet/>
      <dgm:spPr/>
      <dgm:t>
        <a:bodyPr/>
        <a:lstStyle/>
        <a:p>
          <a:endParaRPr lang="zh-CN" altLang="en-US"/>
        </a:p>
      </dgm:t>
    </dgm:pt>
    <dgm:pt modelId="{1336098F-20CD-4F7F-B859-C9743BEC5C97}">
      <dgm:prSet/>
      <dgm:spPr/>
      <dgm:t>
        <a:bodyPr/>
        <a:lstStyle/>
        <a:p>
          <a:r>
            <a:rPr lang="zh-CN" altLang="en-US" dirty="0"/>
            <a:t>首页将展示导航菜单栏、轮播图广告区、热门商品推荐区，确保用户能够迅速捕捉到重要信息和快速进入不同商品分类。</a:t>
          </a:r>
        </a:p>
      </dgm:t>
    </dgm:pt>
    <dgm:pt modelId="{9194699A-5765-4D3E-A106-4C02CCC37958}" type="parTrans" cxnId="{02A6E3F6-8CF7-4115-BC5D-5B575EE1F8F0}">
      <dgm:prSet/>
      <dgm:spPr/>
      <dgm:t>
        <a:bodyPr/>
        <a:lstStyle/>
        <a:p>
          <a:endParaRPr lang="zh-CN" altLang="en-US"/>
        </a:p>
      </dgm:t>
    </dgm:pt>
    <dgm:pt modelId="{60D74060-E42C-401A-8EAC-CBF0D387CEC1}" type="sibTrans" cxnId="{02A6E3F6-8CF7-4115-BC5D-5B575EE1F8F0}">
      <dgm:prSet/>
      <dgm:spPr/>
      <dgm:t>
        <a:bodyPr/>
        <a:lstStyle/>
        <a:p>
          <a:endParaRPr lang="zh-CN" altLang="en-US"/>
        </a:p>
      </dgm:t>
    </dgm:pt>
    <dgm:pt modelId="{3A46113A-B729-4755-B602-D8724A753EB3}">
      <dgm:prSet/>
      <dgm:spPr/>
      <dgm:t>
        <a:bodyPr/>
        <a:lstStyle/>
        <a:p>
          <a:r>
            <a:rPr lang="en-US" altLang="en-US" dirty="0"/>
            <a:t>2. </a:t>
          </a:r>
          <a:r>
            <a:rPr lang="zh-CN" altLang="en-US" dirty="0"/>
            <a:t>商品分类页</a:t>
          </a:r>
        </a:p>
      </dgm:t>
    </dgm:pt>
    <dgm:pt modelId="{FA5CFB2E-DE91-40AC-B649-261EA555C0E4}" type="parTrans" cxnId="{CEE0B37B-AD70-411C-AAD4-7E7E5402D4A3}">
      <dgm:prSet/>
      <dgm:spPr/>
      <dgm:t>
        <a:bodyPr/>
        <a:lstStyle/>
        <a:p>
          <a:endParaRPr lang="zh-CN" altLang="en-US"/>
        </a:p>
      </dgm:t>
    </dgm:pt>
    <dgm:pt modelId="{58D1B9A6-1002-4849-9160-459A82F28636}" type="sibTrans" cxnId="{CEE0B37B-AD70-411C-AAD4-7E7E5402D4A3}">
      <dgm:prSet/>
      <dgm:spPr/>
      <dgm:t>
        <a:bodyPr/>
        <a:lstStyle/>
        <a:p>
          <a:endParaRPr lang="zh-CN" altLang="en-US"/>
        </a:p>
      </dgm:t>
    </dgm:pt>
    <dgm:pt modelId="{4ABACD45-68B9-4595-99E5-91BC5D69409E}">
      <dgm:prSet/>
      <dgm:spPr/>
      <dgm:t>
        <a:bodyPr/>
        <a:lstStyle/>
        <a:p>
          <a:r>
            <a:rPr lang="zh-CN" altLang="en-US" dirty="0"/>
            <a:t>该页面将设置多列的商品卡片视图，每张卡片包含商品图片、名称、价格以及简单描述；同时配置分页导航和筛选条件区域，让用户可以根据品牌、价格、销量等维度进行精细化筛选。</a:t>
          </a:r>
        </a:p>
      </dgm:t>
    </dgm:pt>
    <dgm:pt modelId="{5031700E-CEDB-4984-9612-215E6911367E}" type="parTrans" cxnId="{A6C398EF-4A87-456D-8105-82ABD3BB6510}">
      <dgm:prSet/>
      <dgm:spPr/>
      <dgm:t>
        <a:bodyPr/>
        <a:lstStyle/>
        <a:p>
          <a:endParaRPr lang="zh-CN" altLang="en-US"/>
        </a:p>
      </dgm:t>
    </dgm:pt>
    <dgm:pt modelId="{7FC59DFA-9F3D-4094-B729-337880E17611}" type="sibTrans" cxnId="{A6C398EF-4A87-456D-8105-82ABD3BB6510}">
      <dgm:prSet/>
      <dgm:spPr/>
      <dgm:t>
        <a:bodyPr/>
        <a:lstStyle/>
        <a:p>
          <a:endParaRPr lang="zh-CN" altLang="en-US"/>
        </a:p>
      </dgm:t>
    </dgm:pt>
    <dgm:pt modelId="{6D6E51EA-DBD0-4593-9A00-189DCC72D36C}">
      <dgm:prSet/>
      <dgm:spPr/>
      <dgm:t>
        <a:bodyPr/>
        <a:lstStyle/>
        <a:p>
          <a:r>
            <a:rPr lang="en-US" altLang="en-US" dirty="0"/>
            <a:t>3. </a:t>
          </a:r>
          <a:r>
            <a:rPr lang="zh-CN" altLang="en-US" dirty="0"/>
            <a:t>商品详情页</a:t>
          </a:r>
        </a:p>
      </dgm:t>
    </dgm:pt>
    <dgm:pt modelId="{1E898D24-8461-40E1-9B25-88123E18B50B}" type="parTrans" cxnId="{A55E7FFC-02B7-4B7C-8697-01B60A89DC8D}">
      <dgm:prSet/>
      <dgm:spPr/>
      <dgm:t>
        <a:bodyPr/>
        <a:lstStyle/>
        <a:p>
          <a:endParaRPr lang="zh-CN" altLang="en-US"/>
        </a:p>
      </dgm:t>
    </dgm:pt>
    <dgm:pt modelId="{82E4A338-EE1C-415A-8134-DEDA1C30BC43}" type="sibTrans" cxnId="{A55E7FFC-02B7-4B7C-8697-01B60A89DC8D}">
      <dgm:prSet/>
      <dgm:spPr/>
      <dgm:t>
        <a:bodyPr/>
        <a:lstStyle/>
        <a:p>
          <a:endParaRPr lang="zh-CN" altLang="en-US"/>
        </a:p>
      </dgm:t>
    </dgm:pt>
    <dgm:pt modelId="{3F4A81A4-7391-4E39-A569-7DF08F95F964}">
      <dgm:prSet/>
      <dgm:spPr/>
      <dgm:t>
        <a:bodyPr/>
        <a:lstStyle/>
        <a:p>
          <a:r>
            <a:rPr lang="zh-CN" altLang="en-US" dirty="0"/>
            <a:t>详尽的商品展示区域，包括高清大图、详细描述、规格参数、评价晒单以及购买选项（颜色、尺寸等）。页面顶部设有面包屑导航帮助用户了解当前位置，底部则提供相关商品推荐及客服联系方式。</a:t>
          </a:r>
        </a:p>
      </dgm:t>
    </dgm:pt>
    <dgm:pt modelId="{35AA7C2D-E05B-4CA9-8F00-72B108DF626E}" type="parTrans" cxnId="{6260C98C-A310-46F8-BA16-731C30C44490}">
      <dgm:prSet/>
      <dgm:spPr/>
      <dgm:t>
        <a:bodyPr/>
        <a:lstStyle/>
        <a:p>
          <a:endParaRPr lang="zh-CN" altLang="en-US"/>
        </a:p>
      </dgm:t>
    </dgm:pt>
    <dgm:pt modelId="{F90BB2FC-9863-4B9C-B812-62B27909ECEA}" type="sibTrans" cxnId="{6260C98C-A310-46F8-BA16-731C30C44490}">
      <dgm:prSet/>
      <dgm:spPr/>
      <dgm:t>
        <a:bodyPr/>
        <a:lstStyle/>
        <a:p>
          <a:endParaRPr lang="zh-CN" altLang="en-US"/>
        </a:p>
      </dgm:t>
    </dgm:pt>
    <dgm:pt modelId="{DABAC941-D446-4ABC-A13A-AD1698D7118B}">
      <dgm:prSet/>
      <dgm:spPr/>
      <dgm:t>
        <a:bodyPr/>
        <a:lstStyle/>
        <a:p>
          <a:r>
            <a:rPr lang="en-US" altLang="en-US" dirty="0"/>
            <a:t>4. </a:t>
          </a:r>
          <a:r>
            <a:rPr lang="zh-CN" altLang="en-US" dirty="0"/>
            <a:t>购物车页面</a:t>
          </a:r>
        </a:p>
      </dgm:t>
    </dgm:pt>
    <dgm:pt modelId="{DE12BE61-5F28-4147-9BD0-EDB59205028C}" type="parTrans" cxnId="{DFEA4F0D-22DE-4DDC-8BEB-D37D6FDA7FDD}">
      <dgm:prSet/>
      <dgm:spPr/>
      <dgm:t>
        <a:bodyPr/>
        <a:lstStyle/>
        <a:p>
          <a:endParaRPr lang="zh-CN" altLang="en-US"/>
        </a:p>
      </dgm:t>
    </dgm:pt>
    <dgm:pt modelId="{09DF452C-CBBF-4BCD-B262-6A3B99A23E64}" type="sibTrans" cxnId="{DFEA4F0D-22DE-4DDC-8BEB-D37D6FDA7FDD}">
      <dgm:prSet/>
      <dgm:spPr/>
      <dgm:t>
        <a:bodyPr/>
        <a:lstStyle/>
        <a:p>
          <a:endParaRPr lang="zh-CN" altLang="en-US"/>
        </a:p>
      </dgm:t>
    </dgm:pt>
    <dgm:pt modelId="{0798FE76-3ED2-4536-AC99-E077703EAF88}">
      <dgm:prSet/>
      <dgm:spPr/>
      <dgm:t>
        <a:bodyPr/>
        <a:lstStyle/>
        <a:p>
          <a:r>
            <a:rPr lang="zh-CN" altLang="en-US" dirty="0"/>
            <a:t>清晰的商品清单展示，每个商品条目包含数量调整滑块、删除按钮和小计金额；此外还应有总价计算、优惠券选择入口、结算按钮以及继续购物链接。</a:t>
          </a:r>
        </a:p>
      </dgm:t>
    </dgm:pt>
    <dgm:pt modelId="{23CEB725-4713-42D5-AAE6-61F6F648B8EA}" type="parTrans" cxnId="{71B64E8F-FA88-403F-847F-B365D8EEB596}">
      <dgm:prSet/>
      <dgm:spPr/>
      <dgm:t>
        <a:bodyPr/>
        <a:lstStyle/>
        <a:p>
          <a:endParaRPr lang="zh-CN" altLang="en-US"/>
        </a:p>
      </dgm:t>
    </dgm:pt>
    <dgm:pt modelId="{3C5B0C96-B497-4974-B18B-4D95F8A83FCF}" type="sibTrans" cxnId="{71B64E8F-FA88-403F-847F-B365D8EEB596}">
      <dgm:prSet/>
      <dgm:spPr/>
      <dgm:t>
        <a:bodyPr/>
        <a:lstStyle/>
        <a:p>
          <a:endParaRPr lang="zh-CN" altLang="en-US"/>
        </a:p>
      </dgm:t>
    </dgm:pt>
    <dgm:pt modelId="{13BEF77C-CA2A-461E-BEBA-006744696B52}">
      <dgm:prSet/>
      <dgm:spPr/>
      <dgm:t>
        <a:bodyPr/>
        <a:lstStyle/>
        <a:p>
          <a:r>
            <a:rPr lang="zh-CN" altLang="en-US" dirty="0"/>
            <a:t> </a:t>
          </a:r>
          <a:r>
            <a:rPr lang="en-US" altLang="en-US" dirty="0"/>
            <a:t>5. </a:t>
          </a:r>
          <a:r>
            <a:rPr lang="zh-CN" altLang="en-US" dirty="0"/>
            <a:t>用户中心页面</a:t>
          </a:r>
        </a:p>
      </dgm:t>
    </dgm:pt>
    <dgm:pt modelId="{695AC8FE-3B73-4E46-98B3-30B3842C829A}" type="parTrans" cxnId="{28BE646E-719A-4351-8EDC-90432CBA648C}">
      <dgm:prSet/>
      <dgm:spPr/>
      <dgm:t>
        <a:bodyPr/>
        <a:lstStyle/>
        <a:p>
          <a:endParaRPr lang="zh-CN" altLang="en-US"/>
        </a:p>
      </dgm:t>
    </dgm:pt>
    <dgm:pt modelId="{12CB7B77-5783-4269-85AB-62BBE0C1095A}" type="sibTrans" cxnId="{28BE646E-719A-4351-8EDC-90432CBA648C}">
      <dgm:prSet/>
      <dgm:spPr/>
      <dgm:t>
        <a:bodyPr/>
        <a:lstStyle/>
        <a:p>
          <a:endParaRPr lang="zh-CN" altLang="en-US"/>
        </a:p>
      </dgm:t>
    </dgm:pt>
    <dgm:pt modelId="{C1E433C5-89CB-4D70-BD09-849C253EA564}">
      <dgm:prSet/>
      <dgm:spPr/>
      <dgm:t>
        <a:bodyPr/>
        <a:lstStyle/>
        <a:p>
          <a:r>
            <a:rPr lang="zh-CN" altLang="en-US" dirty="0"/>
            <a:t>包含个人资料编辑、订单管理、收货地址簿、我的收藏夹、售后服务申请等功能区块，并且预留足够的空间展示用户历史浏览记录和个性化推荐商品。</a:t>
          </a:r>
        </a:p>
      </dgm:t>
    </dgm:pt>
    <dgm:pt modelId="{24024853-942D-473C-860B-61895ABFEA76}" type="parTrans" cxnId="{14856F52-1BFD-4A13-ABE1-577C98FB136C}">
      <dgm:prSet/>
      <dgm:spPr/>
      <dgm:t>
        <a:bodyPr/>
        <a:lstStyle/>
        <a:p>
          <a:endParaRPr lang="zh-CN" altLang="en-US"/>
        </a:p>
      </dgm:t>
    </dgm:pt>
    <dgm:pt modelId="{AF1DC1DE-14CD-4C3C-AC21-CB2E57067A09}" type="sibTrans" cxnId="{14856F52-1BFD-4A13-ABE1-577C98FB136C}">
      <dgm:prSet/>
      <dgm:spPr/>
      <dgm:t>
        <a:bodyPr/>
        <a:lstStyle/>
        <a:p>
          <a:endParaRPr lang="zh-CN" altLang="en-US"/>
        </a:p>
      </dgm:t>
    </dgm:pt>
    <dgm:pt modelId="{1906062D-A34C-47D6-83CE-230F956381B4}" type="pres">
      <dgm:prSet presAssocID="{89730144-3AF2-4241-9640-F6A75CFAF829}" presName="vert0" presStyleCnt="0">
        <dgm:presLayoutVars>
          <dgm:dir/>
          <dgm:animOne val="branch"/>
          <dgm:animLvl val="lvl"/>
        </dgm:presLayoutVars>
      </dgm:prSet>
      <dgm:spPr/>
    </dgm:pt>
    <dgm:pt modelId="{986D91FC-78F3-4A30-99F6-2E5973AAF24E}" type="pres">
      <dgm:prSet presAssocID="{7E176F3C-0016-4265-99AB-2E1AF6B4CAC8}" presName="thickLine" presStyleLbl="alignNode1" presStyleIdx="0" presStyleCnt="5"/>
      <dgm:spPr/>
    </dgm:pt>
    <dgm:pt modelId="{94A8F919-BDC6-4F2F-B68F-5C941F69349F}" type="pres">
      <dgm:prSet presAssocID="{7E176F3C-0016-4265-99AB-2E1AF6B4CAC8}" presName="horz1" presStyleCnt="0"/>
      <dgm:spPr/>
    </dgm:pt>
    <dgm:pt modelId="{DEAB5C33-34CA-49D6-AAC0-E794DEED05F4}" type="pres">
      <dgm:prSet presAssocID="{7E176F3C-0016-4265-99AB-2E1AF6B4CAC8}" presName="tx1" presStyleLbl="revTx" presStyleIdx="0" presStyleCnt="10"/>
      <dgm:spPr/>
    </dgm:pt>
    <dgm:pt modelId="{C797E25D-BEF8-41A7-AAAA-8B38D5ABEA41}" type="pres">
      <dgm:prSet presAssocID="{7E176F3C-0016-4265-99AB-2E1AF6B4CAC8}" presName="vert1" presStyleCnt="0"/>
      <dgm:spPr/>
    </dgm:pt>
    <dgm:pt modelId="{4FA6B1E9-C2B0-4E8C-879A-388176CCDBA4}" type="pres">
      <dgm:prSet presAssocID="{1336098F-20CD-4F7F-B859-C9743BEC5C97}" presName="vertSpace2a" presStyleCnt="0"/>
      <dgm:spPr/>
    </dgm:pt>
    <dgm:pt modelId="{2EBD5900-CE71-422B-BFC5-1A33969D1CEC}" type="pres">
      <dgm:prSet presAssocID="{1336098F-20CD-4F7F-B859-C9743BEC5C97}" presName="horz2" presStyleCnt="0"/>
      <dgm:spPr/>
    </dgm:pt>
    <dgm:pt modelId="{EFD0E7D4-5ABF-48E3-97D8-70CAAE7F62B0}" type="pres">
      <dgm:prSet presAssocID="{1336098F-20CD-4F7F-B859-C9743BEC5C97}" presName="horzSpace2" presStyleCnt="0"/>
      <dgm:spPr/>
    </dgm:pt>
    <dgm:pt modelId="{2903374A-062D-4D8D-84A0-AEDFF7FEED04}" type="pres">
      <dgm:prSet presAssocID="{1336098F-20CD-4F7F-B859-C9743BEC5C97}" presName="tx2" presStyleLbl="revTx" presStyleIdx="1" presStyleCnt="10"/>
      <dgm:spPr/>
    </dgm:pt>
    <dgm:pt modelId="{E9E08553-CAB6-4400-8441-B58B3EC8975E}" type="pres">
      <dgm:prSet presAssocID="{1336098F-20CD-4F7F-B859-C9743BEC5C97}" presName="vert2" presStyleCnt="0"/>
      <dgm:spPr/>
    </dgm:pt>
    <dgm:pt modelId="{3C65876D-683D-4BBD-B8D2-9F94F6F22051}" type="pres">
      <dgm:prSet presAssocID="{1336098F-20CD-4F7F-B859-C9743BEC5C97}" presName="thinLine2b" presStyleLbl="callout" presStyleIdx="0" presStyleCnt="5"/>
      <dgm:spPr/>
    </dgm:pt>
    <dgm:pt modelId="{57AE7E23-A0D3-4E65-8F7B-3B2E947E9FBB}" type="pres">
      <dgm:prSet presAssocID="{1336098F-20CD-4F7F-B859-C9743BEC5C97}" presName="vertSpace2b" presStyleCnt="0"/>
      <dgm:spPr/>
    </dgm:pt>
    <dgm:pt modelId="{57B9EC3E-9020-476D-BCAF-76A3FCE45D08}" type="pres">
      <dgm:prSet presAssocID="{3A46113A-B729-4755-B602-D8724A753EB3}" presName="thickLine" presStyleLbl="alignNode1" presStyleIdx="1" presStyleCnt="5"/>
      <dgm:spPr/>
    </dgm:pt>
    <dgm:pt modelId="{5721B47D-284B-4D5A-846C-46AD282744F6}" type="pres">
      <dgm:prSet presAssocID="{3A46113A-B729-4755-B602-D8724A753EB3}" presName="horz1" presStyleCnt="0"/>
      <dgm:spPr/>
    </dgm:pt>
    <dgm:pt modelId="{D0C542BA-131A-4DEE-A63D-100E6C316A5E}" type="pres">
      <dgm:prSet presAssocID="{3A46113A-B729-4755-B602-D8724A753EB3}" presName="tx1" presStyleLbl="revTx" presStyleIdx="2" presStyleCnt="10"/>
      <dgm:spPr/>
    </dgm:pt>
    <dgm:pt modelId="{0B6BEB2B-4EA0-4B0B-848C-0A06D24166E1}" type="pres">
      <dgm:prSet presAssocID="{3A46113A-B729-4755-B602-D8724A753EB3}" presName="vert1" presStyleCnt="0"/>
      <dgm:spPr/>
    </dgm:pt>
    <dgm:pt modelId="{BC7265C0-DAD9-44E7-9089-C6DDB8D558D6}" type="pres">
      <dgm:prSet presAssocID="{4ABACD45-68B9-4595-99E5-91BC5D69409E}" presName="vertSpace2a" presStyleCnt="0"/>
      <dgm:spPr/>
    </dgm:pt>
    <dgm:pt modelId="{C5330263-0C6E-4E35-8DF9-B44882AD32BA}" type="pres">
      <dgm:prSet presAssocID="{4ABACD45-68B9-4595-99E5-91BC5D69409E}" presName="horz2" presStyleCnt="0"/>
      <dgm:spPr/>
    </dgm:pt>
    <dgm:pt modelId="{DEBA0DED-75D1-4031-B868-CE7201EC1F26}" type="pres">
      <dgm:prSet presAssocID="{4ABACD45-68B9-4595-99E5-91BC5D69409E}" presName="horzSpace2" presStyleCnt="0"/>
      <dgm:spPr/>
    </dgm:pt>
    <dgm:pt modelId="{B8405AF0-9D7B-40A4-8FF2-7F3A3C849F2F}" type="pres">
      <dgm:prSet presAssocID="{4ABACD45-68B9-4595-99E5-91BC5D69409E}" presName="tx2" presStyleLbl="revTx" presStyleIdx="3" presStyleCnt="10"/>
      <dgm:spPr/>
    </dgm:pt>
    <dgm:pt modelId="{259FA4B7-A634-4125-B310-5477B41BA061}" type="pres">
      <dgm:prSet presAssocID="{4ABACD45-68B9-4595-99E5-91BC5D69409E}" presName="vert2" presStyleCnt="0"/>
      <dgm:spPr/>
    </dgm:pt>
    <dgm:pt modelId="{E9BC758B-AA90-494A-9A79-8149A63AD935}" type="pres">
      <dgm:prSet presAssocID="{4ABACD45-68B9-4595-99E5-91BC5D69409E}" presName="thinLine2b" presStyleLbl="callout" presStyleIdx="1" presStyleCnt="5"/>
      <dgm:spPr/>
    </dgm:pt>
    <dgm:pt modelId="{8D759C32-0D6F-45DA-B68C-5D4972E0D4B2}" type="pres">
      <dgm:prSet presAssocID="{4ABACD45-68B9-4595-99E5-91BC5D69409E}" presName="vertSpace2b" presStyleCnt="0"/>
      <dgm:spPr/>
    </dgm:pt>
    <dgm:pt modelId="{5F6C2593-0E0C-48EF-A066-61CE77580A29}" type="pres">
      <dgm:prSet presAssocID="{6D6E51EA-DBD0-4593-9A00-189DCC72D36C}" presName="thickLine" presStyleLbl="alignNode1" presStyleIdx="2" presStyleCnt="5"/>
      <dgm:spPr/>
    </dgm:pt>
    <dgm:pt modelId="{3A5EF836-E420-4340-975E-F2504BBAA012}" type="pres">
      <dgm:prSet presAssocID="{6D6E51EA-DBD0-4593-9A00-189DCC72D36C}" presName="horz1" presStyleCnt="0"/>
      <dgm:spPr/>
    </dgm:pt>
    <dgm:pt modelId="{83DFD2DC-D282-47E5-8BBC-6749CCDCC701}" type="pres">
      <dgm:prSet presAssocID="{6D6E51EA-DBD0-4593-9A00-189DCC72D36C}" presName="tx1" presStyleLbl="revTx" presStyleIdx="4" presStyleCnt="10"/>
      <dgm:spPr/>
    </dgm:pt>
    <dgm:pt modelId="{4CA2701E-8632-440F-B818-5AA2DFF2C316}" type="pres">
      <dgm:prSet presAssocID="{6D6E51EA-DBD0-4593-9A00-189DCC72D36C}" presName="vert1" presStyleCnt="0"/>
      <dgm:spPr/>
    </dgm:pt>
    <dgm:pt modelId="{41DA4A58-C222-4789-AA45-483A649402B8}" type="pres">
      <dgm:prSet presAssocID="{3F4A81A4-7391-4E39-A569-7DF08F95F964}" presName="vertSpace2a" presStyleCnt="0"/>
      <dgm:spPr/>
    </dgm:pt>
    <dgm:pt modelId="{4FE12087-B8A7-4A2E-AA1B-AB18600D3F71}" type="pres">
      <dgm:prSet presAssocID="{3F4A81A4-7391-4E39-A569-7DF08F95F964}" presName="horz2" presStyleCnt="0"/>
      <dgm:spPr/>
    </dgm:pt>
    <dgm:pt modelId="{E0A02C39-16D9-49F4-A609-98AE30DD0E9A}" type="pres">
      <dgm:prSet presAssocID="{3F4A81A4-7391-4E39-A569-7DF08F95F964}" presName="horzSpace2" presStyleCnt="0"/>
      <dgm:spPr/>
    </dgm:pt>
    <dgm:pt modelId="{17B1DA9B-85C9-4AC6-B042-84CCE32CEE0B}" type="pres">
      <dgm:prSet presAssocID="{3F4A81A4-7391-4E39-A569-7DF08F95F964}" presName="tx2" presStyleLbl="revTx" presStyleIdx="5" presStyleCnt="10"/>
      <dgm:spPr/>
    </dgm:pt>
    <dgm:pt modelId="{6505DB78-66BF-4733-BC1D-0484AF1C3E96}" type="pres">
      <dgm:prSet presAssocID="{3F4A81A4-7391-4E39-A569-7DF08F95F964}" presName="vert2" presStyleCnt="0"/>
      <dgm:spPr/>
    </dgm:pt>
    <dgm:pt modelId="{FA68FCD4-F879-499F-9BD1-252EF6040852}" type="pres">
      <dgm:prSet presAssocID="{3F4A81A4-7391-4E39-A569-7DF08F95F964}" presName="thinLine2b" presStyleLbl="callout" presStyleIdx="2" presStyleCnt="5"/>
      <dgm:spPr/>
    </dgm:pt>
    <dgm:pt modelId="{354C8D20-061C-4E10-85F0-F41EFD4420F5}" type="pres">
      <dgm:prSet presAssocID="{3F4A81A4-7391-4E39-A569-7DF08F95F964}" presName="vertSpace2b" presStyleCnt="0"/>
      <dgm:spPr/>
    </dgm:pt>
    <dgm:pt modelId="{6C62142C-0D60-4393-9B2F-F1E58DFA3242}" type="pres">
      <dgm:prSet presAssocID="{DABAC941-D446-4ABC-A13A-AD1698D7118B}" presName="thickLine" presStyleLbl="alignNode1" presStyleIdx="3" presStyleCnt="5"/>
      <dgm:spPr/>
    </dgm:pt>
    <dgm:pt modelId="{5433953F-A710-4097-BC73-AE4BC29D3921}" type="pres">
      <dgm:prSet presAssocID="{DABAC941-D446-4ABC-A13A-AD1698D7118B}" presName="horz1" presStyleCnt="0"/>
      <dgm:spPr/>
    </dgm:pt>
    <dgm:pt modelId="{603FECDF-9E1D-4293-B6AB-2B33B69379DB}" type="pres">
      <dgm:prSet presAssocID="{DABAC941-D446-4ABC-A13A-AD1698D7118B}" presName="tx1" presStyleLbl="revTx" presStyleIdx="6" presStyleCnt="10"/>
      <dgm:spPr/>
    </dgm:pt>
    <dgm:pt modelId="{2DA48C8D-8339-46E8-8985-F83316B23364}" type="pres">
      <dgm:prSet presAssocID="{DABAC941-D446-4ABC-A13A-AD1698D7118B}" presName="vert1" presStyleCnt="0"/>
      <dgm:spPr/>
    </dgm:pt>
    <dgm:pt modelId="{F48D6FF5-F504-4E9F-A24B-05666BE53E96}" type="pres">
      <dgm:prSet presAssocID="{0798FE76-3ED2-4536-AC99-E077703EAF88}" presName="vertSpace2a" presStyleCnt="0"/>
      <dgm:spPr/>
    </dgm:pt>
    <dgm:pt modelId="{A151B3A6-FAC5-4809-9CFC-DBFB20D4121C}" type="pres">
      <dgm:prSet presAssocID="{0798FE76-3ED2-4536-AC99-E077703EAF88}" presName="horz2" presStyleCnt="0"/>
      <dgm:spPr/>
    </dgm:pt>
    <dgm:pt modelId="{1C157241-6209-4945-AE7D-F61F51E532B9}" type="pres">
      <dgm:prSet presAssocID="{0798FE76-3ED2-4536-AC99-E077703EAF88}" presName="horzSpace2" presStyleCnt="0"/>
      <dgm:spPr/>
    </dgm:pt>
    <dgm:pt modelId="{F1546FA4-97A6-483A-BDCB-D3E2E07ADCC7}" type="pres">
      <dgm:prSet presAssocID="{0798FE76-3ED2-4536-AC99-E077703EAF88}" presName="tx2" presStyleLbl="revTx" presStyleIdx="7" presStyleCnt="10"/>
      <dgm:spPr/>
    </dgm:pt>
    <dgm:pt modelId="{97C8CAFE-65CD-429E-B254-C0D615C4E51A}" type="pres">
      <dgm:prSet presAssocID="{0798FE76-3ED2-4536-AC99-E077703EAF88}" presName="vert2" presStyleCnt="0"/>
      <dgm:spPr/>
    </dgm:pt>
    <dgm:pt modelId="{16500592-E84D-41E0-9944-D724E1420BF4}" type="pres">
      <dgm:prSet presAssocID="{0798FE76-3ED2-4536-AC99-E077703EAF88}" presName="thinLine2b" presStyleLbl="callout" presStyleIdx="3" presStyleCnt="5"/>
      <dgm:spPr/>
    </dgm:pt>
    <dgm:pt modelId="{3642B50D-D264-45D2-A5F8-B25C52927D7F}" type="pres">
      <dgm:prSet presAssocID="{0798FE76-3ED2-4536-AC99-E077703EAF88}" presName="vertSpace2b" presStyleCnt="0"/>
      <dgm:spPr/>
    </dgm:pt>
    <dgm:pt modelId="{B2A99CE5-4287-4B72-B1EE-5E33D32721D4}" type="pres">
      <dgm:prSet presAssocID="{13BEF77C-CA2A-461E-BEBA-006744696B52}" presName="thickLine" presStyleLbl="alignNode1" presStyleIdx="4" presStyleCnt="5"/>
      <dgm:spPr/>
    </dgm:pt>
    <dgm:pt modelId="{739093D6-B202-4745-AD89-A9EC462DD29E}" type="pres">
      <dgm:prSet presAssocID="{13BEF77C-CA2A-461E-BEBA-006744696B52}" presName="horz1" presStyleCnt="0"/>
      <dgm:spPr/>
    </dgm:pt>
    <dgm:pt modelId="{3DEADFC7-D2A5-4BE2-B452-AC5F873E27DC}" type="pres">
      <dgm:prSet presAssocID="{13BEF77C-CA2A-461E-BEBA-006744696B52}" presName="tx1" presStyleLbl="revTx" presStyleIdx="8" presStyleCnt="10"/>
      <dgm:spPr/>
    </dgm:pt>
    <dgm:pt modelId="{C36D9978-72A5-437F-8A81-477C77CB8ACD}" type="pres">
      <dgm:prSet presAssocID="{13BEF77C-CA2A-461E-BEBA-006744696B52}" presName="vert1" presStyleCnt="0"/>
      <dgm:spPr/>
    </dgm:pt>
    <dgm:pt modelId="{23A00038-8E49-44C8-9325-24880FABF9FB}" type="pres">
      <dgm:prSet presAssocID="{C1E433C5-89CB-4D70-BD09-849C253EA564}" presName="vertSpace2a" presStyleCnt="0"/>
      <dgm:spPr/>
    </dgm:pt>
    <dgm:pt modelId="{31EEDCC5-49B1-424F-B002-1F903594E25D}" type="pres">
      <dgm:prSet presAssocID="{C1E433C5-89CB-4D70-BD09-849C253EA564}" presName="horz2" presStyleCnt="0"/>
      <dgm:spPr/>
    </dgm:pt>
    <dgm:pt modelId="{2BC62C43-99A5-4417-AA33-0A6E19806AA6}" type="pres">
      <dgm:prSet presAssocID="{C1E433C5-89CB-4D70-BD09-849C253EA564}" presName="horzSpace2" presStyleCnt="0"/>
      <dgm:spPr/>
    </dgm:pt>
    <dgm:pt modelId="{3040716C-3153-4D4C-BFDF-07341E96ED65}" type="pres">
      <dgm:prSet presAssocID="{C1E433C5-89CB-4D70-BD09-849C253EA564}" presName="tx2" presStyleLbl="revTx" presStyleIdx="9" presStyleCnt="10"/>
      <dgm:spPr/>
    </dgm:pt>
    <dgm:pt modelId="{105AADB3-9990-4C24-A53D-93BA4AE354B4}" type="pres">
      <dgm:prSet presAssocID="{C1E433C5-89CB-4D70-BD09-849C253EA564}" presName="vert2" presStyleCnt="0"/>
      <dgm:spPr/>
    </dgm:pt>
    <dgm:pt modelId="{B3DB694F-C5B8-4393-BCDE-E389FF281B1B}" type="pres">
      <dgm:prSet presAssocID="{C1E433C5-89CB-4D70-BD09-849C253EA564}" presName="thinLine2b" presStyleLbl="callout" presStyleIdx="4" presStyleCnt="5"/>
      <dgm:spPr/>
    </dgm:pt>
    <dgm:pt modelId="{C6262D7D-2A28-41F7-9552-4F2E91AFB820}" type="pres">
      <dgm:prSet presAssocID="{C1E433C5-89CB-4D70-BD09-849C253EA564}" presName="vertSpace2b" presStyleCnt="0"/>
      <dgm:spPr/>
    </dgm:pt>
  </dgm:ptLst>
  <dgm:cxnLst>
    <dgm:cxn modelId="{B67A9C02-1AA9-4E3F-B5C8-A4A3646696AB}" type="presOf" srcId="{6D6E51EA-DBD0-4593-9A00-189DCC72D36C}" destId="{83DFD2DC-D282-47E5-8BBC-6749CCDCC701}" srcOrd="0" destOrd="0" presId="urn:microsoft.com/office/officeart/2008/layout/LinedList"/>
    <dgm:cxn modelId="{7237EC06-F573-4D9F-AD10-C8B31E6CDA45}" type="presOf" srcId="{3F4A81A4-7391-4E39-A569-7DF08F95F964}" destId="{17B1DA9B-85C9-4AC6-B042-84CCE32CEE0B}" srcOrd="0" destOrd="0" presId="urn:microsoft.com/office/officeart/2008/layout/LinedList"/>
    <dgm:cxn modelId="{DFEA4F0D-22DE-4DDC-8BEB-D37D6FDA7FDD}" srcId="{89730144-3AF2-4241-9640-F6A75CFAF829}" destId="{DABAC941-D446-4ABC-A13A-AD1698D7118B}" srcOrd="3" destOrd="0" parTransId="{DE12BE61-5F28-4147-9BD0-EDB59205028C}" sibTransId="{09DF452C-CBBF-4BCD-B262-6A3B99A23E64}"/>
    <dgm:cxn modelId="{16E9EF17-FDB9-4FF7-BEF6-9908A210B514}" type="presOf" srcId="{C1E433C5-89CB-4D70-BD09-849C253EA564}" destId="{3040716C-3153-4D4C-BFDF-07341E96ED65}" srcOrd="0" destOrd="0" presId="urn:microsoft.com/office/officeart/2008/layout/LinedList"/>
    <dgm:cxn modelId="{28BE646E-719A-4351-8EDC-90432CBA648C}" srcId="{89730144-3AF2-4241-9640-F6A75CFAF829}" destId="{13BEF77C-CA2A-461E-BEBA-006744696B52}" srcOrd="4" destOrd="0" parTransId="{695AC8FE-3B73-4E46-98B3-30B3842C829A}" sibTransId="{12CB7B77-5783-4269-85AB-62BBE0C1095A}"/>
    <dgm:cxn modelId="{14856F52-1BFD-4A13-ABE1-577C98FB136C}" srcId="{13BEF77C-CA2A-461E-BEBA-006744696B52}" destId="{C1E433C5-89CB-4D70-BD09-849C253EA564}" srcOrd="0" destOrd="0" parTransId="{24024853-942D-473C-860B-61895ABFEA76}" sibTransId="{AF1DC1DE-14CD-4C3C-AC21-CB2E57067A09}"/>
    <dgm:cxn modelId="{6090CD59-5C83-4131-9A29-B84294833513}" type="presOf" srcId="{0798FE76-3ED2-4536-AC99-E077703EAF88}" destId="{F1546FA4-97A6-483A-BDCB-D3E2E07ADCC7}" srcOrd="0" destOrd="0" presId="urn:microsoft.com/office/officeart/2008/layout/LinedList"/>
    <dgm:cxn modelId="{B086A85A-75A9-446A-8EC7-054A70DA1A17}" type="presOf" srcId="{3A46113A-B729-4755-B602-D8724A753EB3}" destId="{D0C542BA-131A-4DEE-A63D-100E6C316A5E}" srcOrd="0" destOrd="0" presId="urn:microsoft.com/office/officeart/2008/layout/LinedList"/>
    <dgm:cxn modelId="{CEE0B37B-AD70-411C-AAD4-7E7E5402D4A3}" srcId="{89730144-3AF2-4241-9640-F6A75CFAF829}" destId="{3A46113A-B729-4755-B602-D8724A753EB3}" srcOrd="1" destOrd="0" parTransId="{FA5CFB2E-DE91-40AC-B649-261EA555C0E4}" sibTransId="{58D1B9A6-1002-4849-9160-459A82F28636}"/>
    <dgm:cxn modelId="{87C5F283-4B07-4C9E-9069-8FB3FAA154B3}" type="presOf" srcId="{7E176F3C-0016-4265-99AB-2E1AF6B4CAC8}" destId="{DEAB5C33-34CA-49D6-AAC0-E794DEED05F4}" srcOrd="0" destOrd="0" presId="urn:microsoft.com/office/officeart/2008/layout/LinedList"/>
    <dgm:cxn modelId="{6260C98C-A310-46F8-BA16-731C30C44490}" srcId="{6D6E51EA-DBD0-4593-9A00-189DCC72D36C}" destId="{3F4A81A4-7391-4E39-A569-7DF08F95F964}" srcOrd="0" destOrd="0" parTransId="{35AA7C2D-E05B-4CA9-8F00-72B108DF626E}" sibTransId="{F90BB2FC-9863-4B9C-B812-62B27909ECEA}"/>
    <dgm:cxn modelId="{71B64E8F-FA88-403F-847F-B365D8EEB596}" srcId="{DABAC941-D446-4ABC-A13A-AD1698D7118B}" destId="{0798FE76-3ED2-4536-AC99-E077703EAF88}" srcOrd="0" destOrd="0" parTransId="{23CEB725-4713-42D5-AAE6-61F6F648B8EA}" sibTransId="{3C5B0C96-B497-4974-B18B-4D95F8A83FCF}"/>
    <dgm:cxn modelId="{74DDCB8F-602B-4588-8F96-2129B583AFED}" type="presOf" srcId="{89730144-3AF2-4241-9640-F6A75CFAF829}" destId="{1906062D-A34C-47D6-83CE-230F956381B4}" srcOrd="0" destOrd="0" presId="urn:microsoft.com/office/officeart/2008/layout/LinedList"/>
    <dgm:cxn modelId="{5E4E8A96-4C97-49F1-AAB3-6B8CAB8A0E10}" srcId="{89730144-3AF2-4241-9640-F6A75CFAF829}" destId="{7E176F3C-0016-4265-99AB-2E1AF6B4CAC8}" srcOrd="0" destOrd="0" parTransId="{059E3597-94DE-42FC-A994-0AF2C29BDC88}" sibTransId="{62C25548-E0B3-46B6-A9F4-2D83A80D22FC}"/>
    <dgm:cxn modelId="{A7DC62A7-2AED-4CC2-88D2-B4A8AD2CF8A8}" type="presOf" srcId="{13BEF77C-CA2A-461E-BEBA-006744696B52}" destId="{3DEADFC7-D2A5-4BE2-B452-AC5F873E27DC}" srcOrd="0" destOrd="0" presId="urn:microsoft.com/office/officeart/2008/layout/LinedList"/>
    <dgm:cxn modelId="{F8057CBC-B882-4584-A8E8-E18D0E345EE6}" type="presOf" srcId="{1336098F-20CD-4F7F-B859-C9743BEC5C97}" destId="{2903374A-062D-4D8D-84A0-AEDFF7FEED04}" srcOrd="0" destOrd="0" presId="urn:microsoft.com/office/officeart/2008/layout/LinedList"/>
    <dgm:cxn modelId="{C26DE0D4-71C0-4C6A-B3FE-7C1C00407272}" type="presOf" srcId="{4ABACD45-68B9-4595-99E5-91BC5D69409E}" destId="{B8405AF0-9D7B-40A4-8FF2-7F3A3C849F2F}" srcOrd="0" destOrd="0" presId="urn:microsoft.com/office/officeart/2008/layout/LinedList"/>
    <dgm:cxn modelId="{A6C398EF-4A87-456D-8105-82ABD3BB6510}" srcId="{3A46113A-B729-4755-B602-D8724A753EB3}" destId="{4ABACD45-68B9-4595-99E5-91BC5D69409E}" srcOrd="0" destOrd="0" parTransId="{5031700E-CEDB-4984-9612-215E6911367E}" sibTransId="{7FC59DFA-9F3D-4094-B729-337880E17611}"/>
    <dgm:cxn modelId="{02A6E3F6-8CF7-4115-BC5D-5B575EE1F8F0}" srcId="{7E176F3C-0016-4265-99AB-2E1AF6B4CAC8}" destId="{1336098F-20CD-4F7F-B859-C9743BEC5C97}" srcOrd="0" destOrd="0" parTransId="{9194699A-5765-4D3E-A106-4C02CCC37958}" sibTransId="{60D74060-E42C-401A-8EAC-CBF0D387CEC1}"/>
    <dgm:cxn modelId="{A55E7FFC-02B7-4B7C-8697-01B60A89DC8D}" srcId="{89730144-3AF2-4241-9640-F6A75CFAF829}" destId="{6D6E51EA-DBD0-4593-9A00-189DCC72D36C}" srcOrd="2" destOrd="0" parTransId="{1E898D24-8461-40E1-9B25-88123E18B50B}" sibTransId="{82E4A338-EE1C-415A-8134-DEDA1C30BC43}"/>
    <dgm:cxn modelId="{2683A2FE-8F1F-4C90-90D7-5C61B1A2CAF6}" type="presOf" srcId="{DABAC941-D446-4ABC-A13A-AD1698D7118B}" destId="{603FECDF-9E1D-4293-B6AB-2B33B69379DB}" srcOrd="0" destOrd="0" presId="urn:microsoft.com/office/officeart/2008/layout/LinedList"/>
    <dgm:cxn modelId="{B39D508C-C03F-425E-B30C-FFC34F4298F6}" type="presParOf" srcId="{1906062D-A34C-47D6-83CE-230F956381B4}" destId="{986D91FC-78F3-4A30-99F6-2E5973AAF24E}" srcOrd="0" destOrd="0" presId="urn:microsoft.com/office/officeart/2008/layout/LinedList"/>
    <dgm:cxn modelId="{5370E561-1D4E-4C67-B561-DFD6C0859502}" type="presParOf" srcId="{1906062D-A34C-47D6-83CE-230F956381B4}" destId="{94A8F919-BDC6-4F2F-B68F-5C941F69349F}" srcOrd="1" destOrd="0" presId="urn:microsoft.com/office/officeart/2008/layout/LinedList"/>
    <dgm:cxn modelId="{09E0DE7B-26C1-4BBF-852B-C945539A9CF0}" type="presParOf" srcId="{94A8F919-BDC6-4F2F-B68F-5C941F69349F}" destId="{DEAB5C33-34CA-49D6-AAC0-E794DEED05F4}" srcOrd="0" destOrd="0" presId="urn:microsoft.com/office/officeart/2008/layout/LinedList"/>
    <dgm:cxn modelId="{88B7E1EA-0080-4B2F-9BF2-4E1D389B402E}" type="presParOf" srcId="{94A8F919-BDC6-4F2F-B68F-5C941F69349F}" destId="{C797E25D-BEF8-41A7-AAAA-8B38D5ABEA41}" srcOrd="1" destOrd="0" presId="urn:microsoft.com/office/officeart/2008/layout/LinedList"/>
    <dgm:cxn modelId="{4029EBA0-4EB0-4648-A6FC-C8FDEE6E5733}" type="presParOf" srcId="{C797E25D-BEF8-41A7-AAAA-8B38D5ABEA41}" destId="{4FA6B1E9-C2B0-4E8C-879A-388176CCDBA4}" srcOrd="0" destOrd="0" presId="urn:microsoft.com/office/officeart/2008/layout/LinedList"/>
    <dgm:cxn modelId="{FF7D37A9-CCFC-4BD3-A285-B843AF3245BC}" type="presParOf" srcId="{C797E25D-BEF8-41A7-AAAA-8B38D5ABEA41}" destId="{2EBD5900-CE71-422B-BFC5-1A33969D1CEC}" srcOrd="1" destOrd="0" presId="urn:microsoft.com/office/officeart/2008/layout/LinedList"/>
    <dgm:cxn modelId="{4991F587-3051-4FD6-8ABA-3850B9237C6D}" type="presParOf" srcId="{2EBD5900-CE71-422B-BFC5-1A33969D1CEC}" destId="{EFD0E7D4-5ABF-48E3-97D8-70CAAE7F62B0}" srcOrd="0" destOrd="0" presId="urn:microsoft.com/office/officeart/2008/layout/LinedList"/>
    <dgm:cxn modelId="{BF5B16FE-93BD-4A3D-81CB-A72D1CE1BDCE}" type="presParOf" srcId="{2EBD5900-CE71-422B-BFC5-1A33969D1CEC}" destId="{2903374A-062D-4D8D-84A0-AEDFF7FEED04}" srcOrd="1" destOrd="0" presId="urn:microsoft.com/office/officeart/2008/layout/LinedList"/>
    <dgm:cxn modelId="{97FC6F84-667C-4D1C-A0F2-97D114B1611A}" type="presParOf" srcId="{2EBD5900-CE71-422B-BFC5-1A33969D1CEC}" destId="{E9E08553-CAB6-4400-8441-B58B3EC8975E}" srcOrd="2" destOrd="0" presId="urn:microsoft.com/office/officeart/2008/layout/LinedList"/>
    <dgm:cxn modelId="{1E8C77CD-ED38-40F3-90E2-DD55467C486D}" type="presParOf" srcId="{C797E25D-BEF8-41A7-AAAA-8B38D5ABEA41}" destId="{3C65876D-683D-4BBD-B8D2-9F94F6F22051}" srcOrd="2" destOrd="0" presId="urn:microsoft.com/office/officeart/2008/layout/LinedList"/>
    <dgm:cxn modelId="{18AA5980-B878-403D-93FA-E0C3AC9D307C}" type="presParOf" srcId="{C797E25D-BEF8-41A7-AAAA-8B38D5ABEA41}" destId="{57AE7E23-A0D3-4E65-8F7B-3B2E947E9FBB}" srcOrd="3" destOrd="0" presId="urn:microsoft.com/office/officeart/2008/layout/LinedList"/>
    <dgm:cxn modelId="{B970DB2B-4520-48B4-AF99-924BE6E91BB9}" type="presParOf" srcId="{1906062D-A34C-47D6-83CE-230F956381B4}" destId="{57B9EC3E-9020-476D-BCAF-76A3FCE45D08}" srcOrd="2" destOrd="0" presId="urn:microsoft.com/office/officeart/2008/layout/LinedList"/>
    <dgm:cxn modelId="{40EEB0F6-DEF4-47AD-B87F-AEC345490CF9}" type="presParOf" srcId="{1906062D-A34C-47D6-83CE-230F956381B4}" destId="{5721B47D-284B-4D5A-846C-46AD282744F6}" srcOrd="3" destOrd="0" presId="urn:microsoft.com/office/officeart/2008/layout/LinedList"/>
    <dgm:cxn modelId="{8D3F2297-D179-4F02-97EA-202673A6BE31}" type="presParOf" srcId="{5721B47D-284B-4D5A-846C-46AD282744F6}" destId="{D0C542BA-131A-4DEE-A63D-100E6C316A5E}" srcOrd="0" destOrd="0" presId="urn:microsoft.com/office/officeart/2008/layout/LinedList"/>
    <dgm:cxn modelId="{26E55AF8-DE66-4FF1-9A27-572D73B54D08}" type="presParOf" srcId="{5721B47D-284B-4D5A-846C-46AD282744F6}" destId="{0B6BEB2B-4EA0-4B0B-848C-0A06D24166E1}" srcOrd="1" destOrd="0" presId="urn:microsoft.com/office/officeart/2008/layout/LinedList"/>
    <dgm:cxn modelId="{0C3A10E5-0064-4409-8D91-37CD0EC186AC}" type="presParOf" srcId="{0B6BEB2B-4EA0-4B0B-848C-0A06D24166E1}" destId="{BC7265C0-DAD9-44E7-9089-C6DDB8D558D6}" srcOrd="0" destOrd="0" presId="urn:microsoft.com/office/officeart/2008/layout/LinedList"/>
    <dgm:cxn modelId="{91051D18-6C92-4266-9739-ECD00C75C866}" type="presParOf" srcId="{0B6BEB2B-4EA0-4B0B-848C-0A06D24166E1}" destId="{C5330263-0C6E-4E35-8DF9-B44882AD32BA}" srcOrd="1" destOrd="0" presId="urn:microsoft.com/office/officeart/2008/layout/LinedList"/>
    <dgm:cxn modelId="{3660B531-CB2D-472F-9EA3-3C77472931B5}" type="presParOf" srcId="{C5330263-0C6E-4E35-8DF9-B44882AD32BA}" destId="{DEBA0DED-75D1-4031-B868-CE7201EC1F26}" srcOrd="0" destOrd="0" presId="urn:microsoft.com/office/officeart/2008/layout/LinedList"/>
    <dgm:cxn modelId="{8681CDE5-6AFF-4DA6-8E40-F015B0617A86}" type="presParOf" srcId="{C5330263-0C6E-4E35-8DF9-B44882AD32BA}" destId="{B8405AF0-9D7B-40A4-8FF2-7F3A3C849F2F}" srcOrd="1" destOrd="0" presId="urn:microsoft.com/office/officeart/2008/layout/LinedList"/>
    <dgm:cxn modelId="{1192B3FF-1935-4DD7-81FA-26DEE97FA760}" type="presParOf" srcId="{C5330263-0C6E-4E35-8DF9-B44882AD32BA}" destId="{259FA4B7-A634-4125-B310-5477B41BA061}" srcOrd="2" destOrd="0" presId="urn:microsoft.com/office/officeart/2008/layout/LinedList"/>
    <dgm:cxn modelId="{BAA6D809-3944-483B-9A23-D023A3755637}" type="presParOf" srcId="{0B6BEB2B-4EA0-4B0B-848C-0A06D24166E1}" destId="{E9BC758B-AA90-494A-9A79-8149A63AD935}" srcOrd="2" destOrd="0" presId="urn:microsoft.com/office/officeart/2008/layout/LinedList"/>
    <dgm:cxn modelId="{FB009CC2-4EBB-4BA4-B71F-E921B68A1956}" type="presParOf" srcId="{0B6BEB2B-4EA0-4B0B-848C-0A06D24166E1}" destId="{8D759C32-0D6F-45DA-B68C-5D4972E0D4B2}" srcOrd="3" destOrd="0" presId="urn:microsoft.com/office/officeart/2008/layout/LinedList"/>
    <dgm:cxn modelId="{DEEEAF77-2159-4806-89DF-AD7C123EFA6E}" type="presParOf" srcId="{1906062D-A34C-47D6-83CE-230F956381B4}" destId="{5F6C2593-0E0C-48EF-A066-61CE77580A29}" srcOrd="4" destOrd="0" presId="urn:microsoft.com/office/officeart/2008/layout/LinedList"/>
    <dgm:cxn modelId="{45A9AB67-A0EF-4014-A8FB-763C34D9361F}" type="presParOf" srcId="{1906062D-A34C-47D6-83CE-230F956381B4}" destId="{3A5EF836-E420-4340-975E-F2504BBAA012}" srcOrd="5" destOrd="0" presId="urn:microsoft.com/office/officeart/2008/layout/LinedList"/>
    <dgm:cxn modelId="{29387F2A-F543-4A02-BF49-0560173E0DFE}" type="presParOf" srcId="{3A5EF836-E420-4340-975E-F2504BBAA012}" destId="{83DFD2DC-D282-47E5-8BBC-6749CCDCC701}" srcOrd="0" destOrd="0" presId="urn:microsoft.com/office/officeart/2008/layout/LinedList"/>
    <dgm:cxn modelId="{C00BD5F4-B743-46FA-A17D-202B326C223C}" type="presParOf" srcId="{3A5EF836-E420-4340-975E-F2504BBAA012}" destId="{4CA2701E-8632-440F-B818-5AA2DFF2C316}" srcOrd="1" destOrd="0" presId="urn:microsoft.com/office/officeart/2008/layout/LinedList"/>
    <dgm:cxn modelId="{30732D69-ADB5-4EB1-A008-38F782D0ACFD}" type="presParOf" srcId="{4CA2701E-8632-440F-B818-5AA2DFF2C316}" destId="{41DA4A58-C222-4789-AA45-483A649402B8}" srcOrd="0" destOrd="0" presId="urn:microsoft.com/office/officeart/2008/layout/LinedList"/>
    <dgm:cxn modelId="{2A5FF5E6-BADF-4D2D-BBE4-125447A1E7A0}" type="presParOf" srcId="{4CA2701E-8632-440F-B818-5AA2DFF2C316}" destId="{4FE12087-B8A7-4A2E-AA1B-AB18600D3F71}" srcOrd="1" destOrd="0" presId="urn:microsoft.com/office/officeart/2008/layout/LinedList"/>
    <dgm:cxn modelId="{B7F8B666-CB60-4672-A949-24BDC67CBC0B}" type="presParOf" srcId="{4FE12087-B8A7-4A2E-AA1B-AB18600D3F71}" destId="{E0A02C39-16D9-49F4-A609-98AE30DD0E9A}" srcOrd="0" destOrd="0" presId="urn:microsoft.com/office/officeart/2008/layout/LinedList"/>
    <dgm:cxn modelId="{9729FA76-7274-46F2-A7DC-FAE300F5933C}" type="presParOf" srcId="{4FE12087-B8A7-4A2E-AA1B-AB18600D3F71}" destId="{17B1DA9B-85C9-4AC6-B042-84CCE32CEE0B}" srcOrd="1" destOrd="0" presId="urn:microsoft.com/office/officeart/2008/layout/LinedList"/>
    <dgm:cxn modelId="{58A2D33A-B50B-44CF-9770-7A314EF36B1A}" type="presParOf" srcId="{4FE12087-B8A7-4A2E-AA1B-AB18600D3F71}" destId="{6505DB78-66BF-4733-BC1D-0484AF1C3E96}" srcOrd="2" destOrd="0" presId="urn:microsoft.com/office/officeart/2008/layout/LinedList"/>
    <dgm:cxn modelId="{C854BE0B-94BA-4B17-A19E-7125F9F92D17}" type="presParOf" srcId="{4CA2701E-8632-440F-B818-5AA2DFF2C316}" destId="{FA68FCD4-F879-499F-9BD1-252EF6040852}" srcOrd="2" destOrd="0" presId="urn:microsoft.com/office/officeart/2008/layout/LinedList"/>
    <dgm:cxn modelId="{419BB8D7-F2C6-4A33-9B9C-D3166006C19D}" type="presParOf" srcId="{4CA2701E-8632-440F-B818-5AA2DFF2C316}" destId="{354C8D20-061C-4E10-85F0-F41EFD4420F5}" srcOrd="3" destOrd="0" presId="urn:microsoft.com/office/officeart/2008/layout/LinedList"/>
    <dgm:cxn modelId="{75BB2D50-40DA-4C6E-80B4-B4C48D9056B5}" type="presParOf" srcId="{1906062D-A34C-47D6-83CE-230F956381B4}" destId="{6C62142C-0D60-4393-9B2F-F1E58DFA3242}" srcOrd="6" destOrd="0" presId="urn:microsoft.com/office/officeart/2008/layout/LinedList"/>
    <dgm:cxn modelId="{8BF4B4A7-0015-44B2-80C7-A79D7A800ACF}" type="presParOf" srcId="{1906062D-A34C-47D6-83CE-230F956381B4}" destId="{5433953F-A710-4097-BC73-AE4BC29D3921}" srcOrd="7" destOrd="0" presId="urn:microsoft.com/office/officeart/2008/layout/LinedList"/>
    <dgm:cxn modelId="{C628075A-064E-4C62-BF58-36931BDB8490}" type="presParOf" srcId="{5433953F-A710-4097-BC73-AE4BC29D3921}" destId="{603FECDF-9E1D-4293-B6AB-2B33B69379DB}" srcOrd="0" destOrd="0" presId="urn:microsoft.com/office/officeart/2008/layout/LinedList"/>
    <dgm:cxn modelId="{973CAB8C-2806-4199-BAD3-5CE3818E1D12}" type="presParOf" srcId="{5433953F-A710-4097-BC73-AE4BC29D3921}" destId="{2DA48C8D-8339-46E8-8985-F83316B23364}" srcOrd="1" destOrd="0" presId="urn:microsoft.com/office/officeart/2008/layout/LinedList"/>
    <dgm:cxn modelId="{F7DB2115-EE4B-439A-99B9-01402A2C6246}" type="presParOf" srcId="{2DA48C8D-8339-46E8-8985-F83316B23364}" destId="{F48D6FF5-F504-4E9F-A24B-05666BE53E96}" srcOrd="0" destOrd="0" presId="urn:microsoft.com/office/officeart/2008/layout/LinedList"/>
    <dgm:cxn modelId="{F355DE47-160C-409F-8210-54A2608A23EA}" type="presParOf" srcId="{2DA48C8D-8339-46E8-8985-F83316B23364}" destId="{A151B3A6-FAC5-4809-9CFC-DBFB20D4121C}" srcOrd="1" destOrd="0" presId="urn:microsoft.com/office/officeart/2008/layout/LinedList"/>
    <dgm:cxn modelId="{0606E455-CAD5-4A0D-8061-EBF0E5B20A11}" type="presParOf" srcId="{A151B3A6-FAC5-4809-9CFC-DBFB20D4121C}" destId="{1C157241-6209-4945-AE7D-F61F51E532B9}" srcOrd="0" destOrd="0" presId="urn:microsoft.com/office/officeart/2008/layout/LinedList"/>
    <dgm:cxn modelId="{9CED59A9-EE27-4C3A-9B1D-F2BEB67C5739}" type="presParOf" srcId="{A151B3A6-FAC5-4809-9CFC-DBFB20D4121C}" destId="{F1546FA4-97A6-483A-BDCB-D3E2E07ADCC7}" srcOrd="1" destOrd="0" presId="urn:microsoft.com/office/officeart/2008/layout/LinedList"/>
    <dgm:cxn modelId="{741FEEC0-0714-4E1A-84E6-EFEAF5EBD29D}" type="presParOf" srcId="{A151B3A6-FAC5-4809-9CFC-DBFB20D4121C}" destId="{97C8CAFE-65CD-429E-B254-C0D615C4E51A}" srcOrd="2" destOrd="0" presId="urn:microsoft.com/office/officeart/2008/layout/LinedList"/>
    <dgm:cxn modelId="{C57564EA-9998-4785-B3CD-0FC4BCF31E3D}" type="presParOf" srcId="{2DA48C8D-8339-46E8-8985-F83316B23364}" destId="{16500592-E84D-41E0-9944-D724E1420BF4}" srcOrd="2" destOrd="0" presId="urn:microsoft.com/office/officeart/2008/layout/LinedList"/>
    <dgm:cxn modelId="{07EFAA5E-7C41-438D-902A-CFDF64A1D234}" type="presParOf" srcId="{2DA48C8D-8339-46E8-8985-F83316B23364}" destId="{3642B50D-D264-45D2-A5F8-B25C52927D7F}" srcOrd="3" destOrd="0" presId="urn:microsoft.com/office/officeart/2008/layout/LinedList"/>
    <dgm:cxn modelId="{47B49257-0372-43BC-85BF-F9D6B1D21568}" type="presParOf" srcId="{1906062D-A34C-47D6-83CE-230F956381B4}" destId="{B2A99CE5-4287-4B72-B1EE-5E33D32721D4}" srcOrd="8" destOrd="0" presId="urn:microsoft.com/office/officeart/2008/layout/LinedList"/>
    <dgm:cxn modelId="{41080552-09E8-496B-996D-8E2B98CB66CC}" type="presParOf" srcId="{1906062D-A34C-47D6-83CE-230F956381B4}" destId="{739093D6-B202-4745-AD89-A9EC462DD29E}" srcOrd="9" destOrd="0" presId="urn:microsoft.com/office/officeart/2008/layout/LinedList"/>
    <dgm:cxn modelId="{15862853-6D57-44CB-B330-4256A3AB4EDB}" type="presParOf" srcId="{739093D6-B202-4745-AD89-A9EC462DD29E}" destId="{3DEADFC7-D2A5-4BE2-B452-AC5F873E27DC}" srcOrd="0" destOrd="0" presId="urn:microsoft.com/office/officeart/2008/layout/LinedList"/>
    <dgm:cxn modelId="{A9CBA3DF-D51D-40E9-96C4-A7F744E19555}" type="presParOf" srcId="{739093D6-B202-4745-AD89-A9EC462DD29E}" destId="{C36D9978-72A5-437F-8A81-477C77CB8ACD}" srcOrd="1" destOrd="0" presId="urn:microsoft.com/office/officeart/2008/layout/LinedList"/>
    <dgm:cxn modelId="{0E57E870-1A6A-45FA-86BD-25C0A3D437BD}" type="presParOf" srcId="{C36D9978-72A5-437F-8A81-477C77CB8ACD}" destId="{23A00038-8E49-44C8-9325-24880FABF9FB}" srcOrd="0" destOrd="0" presId="urn:microsoft.com/office/officeart/2008/layout/LinedList"/>
    <dgm:cxn modelId="{BF133D90-3C80-41EF-A4C3-A739D16A330F}" type="presParOf" srcId="{C36D9978-72A5-437F-8A81-477C77CB8ACD}" destId="{31EEDCC5-49B1-424F-B002-1F903594E25D}" srcOrd="1" destOrd="0" presId="urn:microsoft.com/office/officeart/2008/layout/LinedList"/>
    <dgm:cxn modelId="{FE9F96B6-C87E-49D0-9286-1001D584B05B}" type="presParOf" srcId="{31EEDCC5-49B1-424F-B002-1F903594E25D}" destId="{2BC62C43-99A5-4417-AA33-0A6E19806AA6}" srcOrd="0" destOrd="0" presId="urn:microsoft.com/office/officeart/2008/layout/LinedList"/>
    <dgm:cxn modelId="{883DA238-26DE-4C35-9F0B-E0FFB45E1F21}" type="presParOf" srcId="{31EEDCC5-49B1-424F-B002-1F903594E25D}" destId="{3040716C-3153-4D4C-BFDF-07341E96ED65}" srcOrd="1" destOrd="0" presId="urn:microsoft.com/office/officeart/2008/layout/LinedList"/>
    <dgm:cxn modelId="{14AF7B89-03A4-4979-B589-3449E35C913E}" type="presParOf" srcId="{31EEDCC5-49B1-424F-B002-1F903594E25D}" destId="{105AADB3-9990-4C24-A53D-93BA4AE354B4}" srcOrd="2" destOrd="0" presId="urn:microsoft.com/office/officeart/2008/layout/LinedList"/>
    <dgm:cxn modelId="{8D9802BE-9331-422D-84D8-1CE9513E3042}" type="presParOf" srcId="{C36D9978-72A5-437F-8A81-477C77CB8ACD}" destId="{B3DB694F-C5B8-4393-BCDE-E389FF281B1B}" srcOrd="2" destOrd="0" presId="urn:microsoft.com/office/officeart/2008/layout/LinedList"/>
    <dgm:cxn modelId="{348940C0-648F-47E2-8CBE-A06099B0F806}" type="presParOf" srcId="{C36D9978-72A5-437F-8A81-477C77CB8ACD}" destId="{C6262D7D-2A28-41F7-9552-4F2E91AFB820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9730144-3AF2-4241-9640-F6A75CFAF829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E176F3C-0016-4265-99AB-2E1AF6B4CAC8}">
      <dgm:prSet phldrT="[文本]" custT="1"/>
      <dgm:spPr/>
      <dgm:t>
        <a:bodyPr/>
        <a:lstStyle/>
        <a:p>
          <a:r>
            <a:rPr lang="en-US" altLang="en-US" sz="2000" dirty="0"/>
            <a:t>1. </a:t>
          </a:r>
          <a:r>
            <a:rPr lang="zh-CN" altLang="en-US" sz="2000" dirty="0"/>
            <a:t>布局设计</a:t>
          </a:r>
        </a:p>
      </dgm:t>
    </dgm:pt>
    <dgm:pt modelId="{059E3597-94DE-42FC-A994-0AF2C29BDC88}" type="parTrans" cxnId="{5E4E8A96-4C97-49F1-AAB3-6B8CAB8A0E10}">
      <dgm:prSet/>
      <dgm:spPr/>
      <dgm:t>
        <a:bodyPr/>
        <a:lstStyle/>
        <a:p>
          <a:endParaRPr lang="zh-CN" altLang="en-US" sz="2000"/>
        </a:p>
      </dgm:t>
    </dgm:pt>
    <dgm:pt modelId="{62C25548-E0B3-46B6-A9F4-2D83A80D22FC}" type="sibTrans" cxnId="{5E4E8A96-4C97-49F1-AAB3-6B8CAB8A0E10}">
      <dgm:prSet custT="1"/>
      <dgm:spPr/>
      <dgm:t>
        <a:bodyPr/>
        <a:lstStyle/>
        <a:p>
          <a:endParaRPr lang="zh-CN" altLang="en-US" sz="1400"/>
        </a:p>
      </dgm:t>
    </dgm:pt>
    <dgm:pt modelId="{117866D9-F949-466D-9D5A-BD0007E5E17B}">
      <dgm:prSet custT="1"/>
      <dgm:spPr/>
      <dgm:t>
        <a:bodyPr/>
        <a:lstStyle/>
        <a:p>
          <a:r>
            <a:rPr lang="en-US" altLang="en-US" sz="2000" dirty="0"/>
            <a:t>2. </a:t>
          </a:r>
          <a:r>
            <a:rPr lang="zh-CN" altLang="en-US" sz="2000" dirty="0"/>
            <a:t>断点设计</a:t>
          </a:r>
        </a:p>
      </dgm:t>
    </dgm:pt>
    <dgm:pt modelId="{9209BEA5-1773-48F6-9864-AF52BC538517}" type="parTrans" cxnId="{BE5B9C4A-1EC3-4819-B4CB-ECCA32275AC2}">
      <dgm:prSet/>
      <dgm:spPr/>
      <dgm:t>
        <a:bodyPr/>
        <a:lstStyle/>
        <a:p>
          <a:endParaRPr lang="zh-CN" altLang="en-US" sz="2000"/>
        </a:p>
      </dgm:t>
    </dgm:pt>
    <dgm:pt modelId="{CE334C68-BE67-4989-A475-A2B108E9324A}" type="sibTrans" cxnId="{BE5B9C4A-1EC3-4819-B4CB-ECCA32275AC2}">
      <dgm:prSet custT="1"/>
      <dgm:spPr/>
      <dgm:t>
        <a:bodyPr/>
        <a:lstStyle/>
        <a:p>
          <a:endParaRPr lang="zh-CN" altLang="en-US" sz="1400"/>
        </a:p>
      </dgm:t>
    </dgm:pt>
    <dgm:pt modelId="{333F4063-39D7-4FC2-A1EA-902C8C08A7B1}">
      <dgm:prSet custT="1"/>
      <dgm:spPr/>
      <dgm:t>
        <a:bodyPr/>
        <a:lstStyle/>
        <a:p>
          <a:r>
            <a:rPr lang="en-US" altLang="en-US" sz="2000" dirty="0"/>
            <a:t>3. </a:t>
          </a:r>
          <a:r>
            <a:rPr lang="zh-CN" altLang="en-US" sz="2000" dirty="0"/>
            <a:t>组件适配</a:t>
          </a:r>
        </a:p>
      </dgm:t>
    </dgm:pt>
    <dgm:pt modelId="{7D00F4F7-1B06-419E-95AC-6A9390D5F4E1}" type="parTrans" cxnId="{C3033A39-7894-4576-A386-6CC69A683DDE}">
      <dgm:prSet/>
      <dgm:spPr/>
      <dgm:t>
        <a:bodyPr/>
        <a:lstStyle/>
        <a:p>
          <a:endParaRPr lang="zh-CN" altLang="en-US" sz="2000"/>
        </a:p>
      </dgm:t>
    </dgm:pt>
    <dgm:pt modelId="{A9D77481-A50F-4132-9A66-737EB4A20BA8}" type="sibTrans" cxnId="{C3033A39-7894-4576-A386-6CC69A683DDE}">
      <dgm:prSet custT="1"/>
      <dgm:spPr/>
      <dgm:t>
        <a:bodyPr/>
        <a:lstStyle/>
        <a:p>
          <a:endParaRPr lang="zh-CN" altLang="en-US" sz="1400"/>
        </a:p>
      </dgm:t>
    </dgm:pt>
    <dgm:pt modelId="{CB33A6F8-CF56-4D55-AAB3-A442EF608BFC}">
      <dgm:prSet custT="1"/>
      <dgm:spPr/>
      <dgm:t>
        <a:bodyPr/>
        <a:lstStyle/>
        <a:p>
          <a:r>
            <a:rPr lang="en-US" altLang="en-US" sz="2000" dirty="0"/>
            <a:t>4. </a:t>
          </a:r>
          <a:r>
            <a:rPr lang="zh-CN" altLang="en-US" sz="2000" dirty="0"/>
            <a:t>导航栏设计</a:t>
          </a:r>
        </a:p>
      </dgm:t>
    </dgm:pt>
    <dgm:pt modelId="{D1822531-9676-49EF-AB20-82303D11F9C0}" type="parTrans" cxnId="{7ED206BA-AF58-4AB0-9733-F01D2F185CEC}">
      <dgm:prSet/>
      <dgm:spPr/>
      <dgm:t>
        <a:bodyPr/>
        <a:lstStyle/>
        <a:p>
          <a:endParaRPr lang="zh-CN" altLang="en-US" sz="2000"/>
        </a:p>
      </dgm:t>
    </dgm:pt>
    <dgm:pt modelId="{BA882239-EAB2-475A-8EFF-1E39CC0D4728}" type="sibTrans" cxnId="{7ED206BA-AF58-4AB0-9733-F01D2F185CEC}">
      <dgm:prSet custT="1"/>
      <dgm:spPr/>
      <dgm:t>
        <a:bodyPr/>
        <a:lstStyle/>
        <a:p>
          <a:endParaRPr lang="zh-CN" altLang="en-US" sz="1400"/>
        </a:p>
      </dgm:t>
    </dgm:pt>
    <dgm:pt modelId="{5C987A23-B2F8-4915-88C3-02E91E5D96EC}">
      <dgm:prSet custT="1"/>
      <dgm:spPr/>
      <dgm:t>
        <a:bodyPr/>
        <a:lstStyle/>
        <a:p>
          <a:r>
            <a:rPr lang="en-US" altLang="en-US" sz="2000" dirty="0"/>
            <a:t>5. </a:t>
          </a:r>
          <a:r>
            <a:rPr lang="zh-CN" altLang="en-US" sz="2000" dirty="0"/>
            <a:t>内容适应性</a:t>
          </a:r>
        </a:p>
      </dgm:t>
    </dgm:pt>
    <dgm:pt modelId="{3CCE6B56-07B4-43AF-8B91-B057857C5686}" type="parTrans" cxnId="{97F07FC9-7155-4667-8F14-691678AAE121}">
      <dgm:prSet/>
      <dgm:spPr/>
      <dgm:t>
        <a:bodyPr/>
        <a:lstStyle/>
        <a:p>
          <a:endParaRPr lang="zh-CN" altLang="en-US" sz="2000"/>
        </a:p>
      </dgm:t>
    </dgm:pt>
    <dgm:pt modelId="{F31FD23E-68C7-45DF-9D8E-3441F59572D8}" type="sibTrans" cxnId="{97F07FC9-7155-4667-8F14-691678AAE121}">
      <dgm:prSet custT="1"/>
      <dgm:spPr/>
      <dgm:t>
        <a:bodyPr/>
        <a:lstStyle/>
        <a:p>
          <a:endParaRPr lang="zh-CN" altLang="en-US" sz="1400"/>
        </a:p>
      </dgm:t>
    </dgm:pt>
    <dgm:pt modelId="{6F91A874-BCC3-4AB8-9816-346F2FF1E74E}">
      <dgm:prSet custT="1"/>
      <dgm:spPr/>
      <dgm:t>
        <a:bodyPr/>
        <a:lstStyle/>
        <a:p>
          <a:r>
            <a:rPr lang="en-US" altLang="en-US" sz="2000" dirty="0"/>
            <a:t>6. </a:t>
          </a:r>
          <a:r>
            <a:rPr lang="zh-CN" altLang="en-US" sz="2000" dirty="0"/>
            <a:t>性能优化</a:t>
          </a:r>
        </a:p>
      </dgm:t>
    </dgm:pt>
    <dgm:pt modelId="{F223A292-ECDD-4DF6-8DC5-66137022ADF2}" type="parTrans" cxnId="{56703E3D-412D-4B9E-93AE-328147391A78}">
      <dgm:prSet/>
      <dgm:spPr/>
      <dgm:t>
        <a:bodyPr/>
        <a:lstStyle/>
        <a:p>
          <a:endParaRPr lang="zh-CN" altLang="en-US" sz="2000"/>
        </a:p>
      </dgm:t>
    </dgm:pt>
    <dgm:pt modelId="{C9A480EE-B615-47D6-A11E-C29CB3A4B151}" type="sibTrans" cxnId="{56703E3D-412D-4B9E-93AE-328147391A78}">
      <dgm:prSet custT="1"/>
      <dgm:spPr/>
      <dgm:t>
        <a:bodyPr/>
        <a:lstStyle/>
        <a:p>
          <a:endParaRPr lang="zh-CN" altLang="en-US" sz="1400"/>
        </a:p>
      </dgm:t>
    </dgm:pt>
    <dgm:pt modelId="{EABD9F8A-FF9C-4A88-9F0C-A17C39FD5F96}">
      <dgm:prSet custT="1"/>
      <dgm:spPr/>
      <dgm:t>
        <a:bodyPr/>
        <a:lstStyle/>
        <a:p>
          <a:r>
            <a:rPr lang="en-US" altLang="en-US" sz="2000" dirty="0"/>
            <a:t>7. </a:t>
          </a:r>
          <a:r>
            <a:rPr lang="zh-CN" altLang="en-US" sz="2000" dirty="0"/>
            <a:t>用户体验</a:t>
          </a:r>
        </a:p>
      </dgm:t>
    </dgm:pt>
    <dgm:pt modelId="{1BAB2158-4882-4C7D-906D-FA5A59A5B6A4}" type="parTrans" cxnId="{89FE6D7E-8B47-4038-A097-DDCBCD27FD2C}">
      <dgm:prSet/>
      <dgm:spPr/>
      <dgm:t>
        <a:bodyPr/>
        <a:lstStyle/>
        <a:p>
          <a:endParaRPr lang="zh-CN" altLang="en-US" sz="2000"/>
        </a:p>
      </dgm:t>
    </dgm:pt>
    <dgm:pt modelId="{C6DB67C8-EFC1-4A39-BF41-EC90D1347EB1}" type="sibTrans" cxnId="{89FE6D7E-8B47-4038-A097-DDCBCD27FD2C}">
      <dgm:prSet/>
      <dgm:spPr/>
      <dgm:t>
        <a:bodyPr/>
        <a:lstStyle/>
        <a:p>
          <a:endParaRPr lang="zh-CN" altLang="en-US" sz="2000"/>
        </a:p>
      </dgm:t>
    </dgm:pt>
    <dgm:pt modelId="{172B4ED7-D049-4A75-9B32-8C10DB2C9DBA}" type="pres">
      <dgm:prSet presAssocID="{89730144-3AF2-4241-9640-F6A75CFAF829}" presName="diagram" presStyleCnt="0">
        <dgm:presLayoutVars>
          <dgm:dir/>
          <dgm:resizeHandles val="exact"/>
        </dgm:presLayoutVars>
      </dgm:prSet>
      <dgm:spPr/>
    </dgm:pt>
    <dgm:pt modelId="{515C4FEF-028B-4D15-A259-62C665ECB97C}" type="pres">
      <dgm:prSet presAssocID="{7E176F3C-0016-4265-99AB-2E1AF6B4CAC8}" presName="node" presStyleLbl="node1" presStyleIdx="0" presStyleCnt="7">
        <dgm:presLayoutVars>
          <dgm:bulletEnabled val="1"/>
        </dgm:presLayoutVars>
      </dgm:prSet>
      <dgm:spPr/>
    </dgm:pt>
    <dgm:pt modelId="{586C8D27-DA56-407B-9A66-9D5956E653B9}" type="pres">
      <dgm:prSet presAssocID="{62C25548-E0B3-46B6-A9F4-2D83A80D22FC}" presName="sibTrans" presStyleLbl="sibTrans2D1" presStyleIdx="0" presStyleCnt="6"/>
      <dgm:spPr/>
    </dgm:pt>
    <dgm:pt modelId="{F9140CA5-21A5-462D-B681-9B65706DB64F}" type="pres">
      <dgm:prSet presAssocID="{62C25548-E0B3-46B6-A9F4-2D83A80D22FC}" presName="connectorText" presStyleLbl="sibTrans2D1" presStyleIdx="0" presStyleCnt="6"/>
      <dgm:spPr/>
    </dgm:pt>
    <dgm:pt modelId="{ACC0A24D-1FE7-40CF-AB56-548D41BF8956}" type="pres">
      <dgm:prSet presAssocID="{117866D9-F949-466D-9D5A-BD0007E5E17B}" presName="node" presStyleLbl="node1" presStyleIdx="1" presStyleCnt="7">
        <dgm:presLayoutVars>
          <dgm:bulletEnabled val="1"/>
        </dgm:presLayoutVars>
      </dgm:prSet>
      <dgm:spPr/>
    </dgm:pt>
    <dgm:pt modelId="{F0CF1134-25DD-468F-ABC4-0F24EF9A6F63}" type="pres">
      <dgm:prSet presAssocID="{CE334C68-BE67-4989-A475-A2B108E9324A}" presName="sibTrans" presStyleLbl="sibTrans2D1" presStyleIdx="1" presStyleCnt="6"/>
      <dgm:spPr/>
    </dgm:pt>
    <dgm:pt modelId="{C05FB55F-7599-4227-9B89-E6C509783D78}" type="pres">
      <dgm:prSet presAssocID="{CE334C68-BE67-4989-A475-A2B108E9324A}" presName="connectorText" presStyleLbl="sibTrans2D1" presStyleIdx="1" presStyleCnt="6"/>
      <dgm:spPr/>
    </dgm:pt>
    <dgm:pt modelId="{380E36B6-D03B-4623-971A-745A352C12DB}" type="pres">
      <dgm:prSet presAssocID="{333F4063-39D7-4FC2-A1EA-902C8C08A7B1}" presName="node" presStyleLbl="node1" presStyleIdx="2" presStyleCnt="7">
        <dgm:presLayoutVars>
          <dgm:bulletEnabled val="1"/>
        </dgm:presLayoutVars>
      </dgm:prSet>
      <dgm:spPr/>
    </dgm:pt>
    <dgm:pt modelId="{7EE77ED7-19C1-40B6-8D98-BB845FAA96D4}" type="pres">
      <dgm:prSet presAssocID="{A9D77481-A50F-4132-9A66-737EB4A20BA8}" presName="sibTrans" presStyleLbl="sibTrans2D1" presStyleIdx="2" presStyleCnt="6"/>
      <dgm:spPr/>
    </dgm:pt>
    <dgm:pt modelId="{10AFEE6B-E76A-449C-9D34-83C7168CAFDF}" type="pres">
      <dgm:prSet presAssocID="{A9D77481-A50F-4132-9A66-737EB4A20BA8}" presName="connectorText" presStyleLbl="sibTrans2D1" presStyleIdx="2" presStyleCnt="6"/>
      <dgm:spPr/>
    </dgm:pt>
    <dgm:pt modelId="{786B00DD-28F8-4109-9FC3-CC276AA614F7}" type="pres">
      <dgm:prSet presAssocID="{CB33A6F8-CF56-4D55-AAB3-A442EF608BFC}" presName="node" presStyleLbl="node1" presStyleIdx="3" presStyleCnt="7">
        <dgm:presLayoutVars>
          <dgm:bulletEnabled val="1"/>
        </dgm:presLayoutVars>
      </dgm:prSet>
      <dgm:spPr/>
    </dgm:pt>
    <dgm:pt modelId="{0A608D67-837D-4994-8A05-600B88548FC2}" type="pres">
      <dgm:prSet presAssocID="{BA882239-EAB2-475A-8EFF-1E39CC0D4728}" presName="sibTrans" presStyleLbl="sibTrans2D1" presStyleIdx="3" presStyleCnt="6"/>
      <dgm:spPr/>
    </dgm:pt>
    <dgm:pt modelId="{0F37FD25-F9C2-4417-9A44-E1C02F16AAEF}" type="pres">
      <dgm:prSet presAssocID="{BA882239-EAB2-475A-8EFF-1E39CC0D4728}" presName="connectorText" presStyleLbl="sibTrans2D1" presStyleIdx="3" presStyleCnt="6"/>
      <dgm:spPr/>
    </dgm:pt>
    <dgm:pt modelId="{E61AA776-8546-47D5-93E0-795419B5E4D2}" type="pres">
      <dgm:prSet presAssocID="{5C987A23-B2F8-4915-88C3-02E91E5D96EC}" presName="node" presStyleLbl="node1" presStyleIdx="4" presStyleCnt="7">
        <dgm:presLayoutVars>
          <dgm:bulletEnabled val="1"/>
        </dgm:presLayoutVars>
      </dgm:prSet>
      <dgm:spPr/>
    </dgm:pt>
    <dgm:pt modelId="{6EDBFEFA-7722-4CE3-9D1C-BFE89EB5ECF1}" type="pres">
      <dgm:prSet presAssocID="{F31FD23E-68C7-45DF-9D8E-3441F59572D8}" presName="sibTrans" presStyleLbl="sibTrans2D1" presStyleIdx="4" presStyleCnt="6"/>
      <dgm:spPr/>
    </dgm:pt>
    <dgm:pt modelId="{6C1D9712-FEEB-4E1E-BE7E-B76D5265E539}" type="pres">
      <dgm:prSet presAssocID="{F31FD23E-68C7-45DF-9D8E-3441F59572D8}" presName="connectorText" presStyleLbl="sibTrans2D1" presStyleIdx="4" presStyleCnt="6"/>
      <dgm:spPr/>
    </dgm:pt>
    <dgm:pt modelId="{EB8D5D57-75ED-402F-A39A-313A0D0A479D}" type="pres">
      <dgm:prSet presAssocID="{6F91A874-BCC3-4AB8-9816-346F2FF1E74E}" presName="node" presStyleLbl="node1" presStyleIdx="5" presStyleCnt="7">
        <dgm:presLayoutVars>
          <dgm:bulletEnabled val="1"/>
        </dgm:presLayoutVars>
      </dgm:prSet>
      <dgm:spPr/>
    </dgm:pt>
    <dgm:pt modelId="{F456430E-DCF2-44FA-8DDC-41665769AF0E}" type="pres">
      <dgm:prSet presAssocID="{C9A480EE-B615-47D6-A11E-C29CB3A4B151}" presName="sibTrans" presStyleLbl="sibTrans2D1" presStyleIdx="5" presStyleCnt="6"/>
      <dgm:spPr/>
    </dgm:pt>
    <dgm:pt modelId="{95672879-46DB-4370-8070-9D2CFA1244AA}" type="pres">
      <dgm:prSet presAssocID="{C9A480EE-B615-47D6-A11E-C29CB3A4B151}" presName="connectorText" presStyleLbl="sibTrans2D1" presStyleIdx="5" presStyleCnt="6"/>
      <dgm:spPr/>
    </dgm:pt>
    <dgm:pt modelId="{29F62D50-A1D6-4479-A58A-6092251EF8B0}" type="pres">
      <dgm:prSet presAssocID="{EABD9F8A-FF9C-4A88-9F0C-A17C39FD5F96}" presName="node" presStyleLbl="node1" presStyleIdx="6" presStyleCnt="7">
        <dgm:presLayoutVars>
          <dgm:bulletEnabled val="1"/>
        </dgm:presLayoutVars>
      </dgm:prSet>
      <dgm:spPr/>
    </dgm:pt>
  </dgm:ptLst>
  <dgm:cxnLst>
    <dgm:cxn modelId="{0C51C426-76F5-4E20-BE07-EECD07DA8941}" type="presOf" srcId="{333F4063-39D7-4FC2-A1EA-902C8C08A7B1}" destId="{380E36B6-D03B-4623-971A-745A352C12DB}" srcOrd="0" destOrd="0" presId="urn:microsoft.com/office/officeart/2005/8/layout/process5"/>
    <dgm:cxn modelId="{71EEBD32-9E92-4EB6-9432-F8952F4551B5}" type="presOf" srcId="{6F91A874-BCC3-4AB8-9816-346F2FF1E74E}" destId="{EB8D5D57-75ED-402F-A39A-313A0D0A479D}" srcOrd="0" destOrd="0" presId="urn:microsoft.com/office/officeart/2005/8/layout/process5"/>
    <dgm:cxn modelId="{8AF14C34-7016-4BB7-94D9-FED2255D4973}" type="presOf" srcId="{89730144-3AF2-4241-9640-F6A75CFAF829}" destId="{172B4ED7-D049-4A75-9B32-8C10DB2C9DBA}" srcOrd="0" destOrd="0" presId="urn:microsoft.com/office/officeart/2005/8/layout/process5"/>
    <dgm:cxn modelId="{BB43F735-51BF-498B-B942-CC62E111779F}" type="presOf" srcId="{EABD9F8A-FF9C-4A88-9F0C-A17C39FD5F96}" destId="{29F62D50-A1D6-4479-A58A-6092251EF8B0}" srcOrd="0" destOrd="0" presId="urn:microsoft.com/office/officeart/2005/8/layout/process5"/>
    <dgm:cxn modelId="{C3033A39-7894-4576-A386-6CC69A683DDE}" srcId="{89730144-3AF2-4241-9640-F6A75CFAF829}" destId="{333F4063-39D7-4FC2-A1EA-902C8C08A7B1}" srcOrd="2" destOrd="0" parTransId="{7D00F4F7-1B06-419E-95AC-6A9390D5F4E1}" sibTransId="{A9D77481-A50F-4132-9A66-737EB4A20BA8}"/>
    <dgm:cxn modelId="{DEFBE23C-8B6D-4186-8481-32FD231CE76F}" type="presOf" srcId="{62C25548-E0B3-46B6-A9F4-2D83A80D22FC}" destId="{F9140CA5-21A5-462D-B681-9B65706DB64F}" srcOrd="1" destOrd="0" presId="urn:microsoft.com/office/officeart/2005/8/layout/process5"/>
    <dgm:cxn modelId="{56703E3D-412D-4B9E-93AE-328147391A78}" srcId="{89730144-3AF2-4241-9640-F6A75CFAF829}" destId="{6F91A874-BCC3-4AB8-9816-346F2FF1E74E}" srcOrd="5" destOrd="0" parTransId="{F223A292-ECDD-4DF6-8DC5-66137022ADF2}" sibTransId="{C9A480EE-B615-47D6-A11E-C29CB3A4B151}"/>
    <dgm:cxn modelId="{5B093A3E-7D62-44DF-8BFF-C3BBE9F9C741}" type="presOf" srcId="{BA882239-EAB2-475A-8EFF-1E39CC0D4728}" destId="{0A608D67-837D-4994-8A05-600B88548FC2}" srcOrd="0" destOrd="0" presId="urn:microsoft.com/office/officeart/2005/8/layout/process5"/>
    <dgm:cxn modelId="{EF5BB45E-737A-47C1-B582-66192C697460}" type="presOf" srcId="{A9D77481-A50F-4132-9A66-737EB4A20BA8}" destId="{7EE77ED7-19C1-40B6-8D98-BB845FAA96D4}" srcOrd="0" destOrd="0" presId="urn:microsoft.com/office/officeart/2005/8/layout/process5"/>
    <dgm:cxn modelId="{BE5B9C4A-1EC3-4819-B4CB-ECCA32275AC2}" srcId="{89730144-3AF2-4241-9640-F6A75CFAF829}" destId="{117866D9-F949-466D-9D5A-BD0007E5E17B}" srcOrd="1" destOrd="0" parTransId="{9209BEA5-1773-48F6-9864-AF52BC538517}" sibTransId="{CE334C68-BE67-4989-A475-A2B108E9324A}"/>
    <dgm:cxn modelId="{89FE6D7E-8B47-4038-A097-DDCBCD27FD2C}" srcId="{89730144-3AF2-4241-9640-F6A75CFAF829}" destId="{EABD9F8A-FF9C-4A88-9F0C-A17C39FD5F96}" srcOrd="6" destOrd="0" parTransId="{1BAB2158-4882-4C7D-906D-FA5A59A5B6A4}" sibTransId="{C6DB67C8-EFC1-4A39-BF41-EC90D1347EB1}"/>
    <dgm:cxn modelId="{C0648581-42E3-4BDE-84F6-98D10245A13B}" type="presOf" srcId="{CE334C68-BE67-4989-A475-A2B108E9324A}" destId="{C05FB55F-7599-4227-9B89-E6C509783D78}" srcOrd="1" destOrd="0" presId="urn:microsoft.com/office/officeart/2005/8/layout/process5"/>
    <dgm:cxn modelId="{D29A2F87-2D28-4C26-BC36-5477DFC3389A}" type="presOf" srcId="{C9A480EE-B615-47D6-A11E-C29CB3A4B151}" destId="{95672879-46DB-4370-8070-9D2CFA1244AA}" srcOrd="1" destOrd="0" presId="urn:microsoft.com/office/officeart/2005/8/layout/process5"/>
    <dgm:cxn modelId="{25654D96-A1C9-4997-81C2-F16A061DACE1}" type="presOf" srcId="{5C987A23-B2F8-4915-88C3-02E91E5D96EC}" destId="{E61AA776-8546-47D5-93E0-795419B5E4D2}" srcOrd="0" destOrd="0" presId="urn:microsoft.com/office/officeart/2005/8/layout/process5"/>
    <dgm:cxn modelId="{5E4E8A96-4C97-49F1-AAB3-6B8CAB8A0E10}" srcId="{89730144-3AF2-4241-9640-F6A75CFAF829}" destId="{7E176F3C-0016-4265-99AB-2E1AF6B4CAC8}" srcOrd="0" destOrd="0" parTransId="{059E3597-94DE-42FC-A994-0AF2C29BDC88}" sibTransId="{62C25548-E0B3-46B6-A9F4-2D83A80D22FC}"/>
    <dgm:cxn modelId="{F3E6B1A4-5B34-4EF7-B4C2-92FA0ABA854D}" type="presOf" srcId="{C9A480EE-B615-47D6-A11E-C29CB3A4B151}" destId="{F456430E-DCF2-44FA-8DDC-41665769AF0E}" srcOrd="0" destOrd="0" presId="urn:microsoft.com/office/officeart/2005/8/layout/process5"/>
    <dgm:cxn modelId="{8B80A5A7-923E-4526-B24E-9DCE08EF549E}" type="presOf" srcId="{117866D9-F949-466D-9D5A-BD0007E5E17B}" destId="{ACC0A24D-1FE7-40CF-AB56-548D41BF8956}" srcOrd="0" destOrd="0" presId="urn:microsoft.com/office/officeart/2005/8/layout/process5"/>
    <dgm:cxn modelId="{19A6A9AB-1363-4633-ABB2-04F28FD36F3C}" type="presOf" srcId="{F31FD23E-68C7-45DF-9D8E-3441F59572D8}" destId="{6C1D9712-FEEB-4E1E-BE7E-B76D5265E539}" srcOrd="1" destOrd="0" presId="urn:microsoft.com/office/officeart/2005/8/layout/process5"/>
    <dgm:cxn modelId="{7ED206BA-AF58-4AB0-9733-F01D2F185CEC}" srcId="{89730144-3AF2-4241-9640-F6A75CFAF829}" destId="{CB33A6F8-CF56-4D55-AAB3-A442EF608BFC}" srcOrd="3" destOrd="0" parTransId="{D1822531-9676-49EF-AB20-82303D11F9C0}" sibTransId="{BA882239-EAB2-475A-8EFF-1E39CC0D4728}"/>
    <dgm:cxn modelId="{97F07FC9-7155-4667-8F14-691678AAE121}" srcId="{89730144-3AF2-4241-9640-F6A75CFAF829}" destId="{5C987A23-B2F8-4915-88C3-02E91E5D96EC}" srcOrd="4" destOrd="0" parTransId="{3CCE6B56-07B4-43AF-8B91-B057857C5686}" sibTransId="{F31FD23E-68C7-45DF-9D8E-3441F59572D8}"/>
    <dgm:cxn modelId="{EF5D30CA-EC81-465E-B5F9-F146D4B976A8}" type="presOf" srcId="{F31FD23E-68C7-45DF-9D8E-3441F59572D8}" destId="{6EDBFEFA-7722-4CE3-9D1C-BFE89EB5ECF1}" srcOrd="0" destOrd="0" presId="urn:microsoft.com/office/officeart/2005/8/layout/process5"/>
    <dgm:cxn modelId="{5D3D90CB-D593-4DA6-84D5-8786DEC25BF9}" type="presOf" srcId="{62C25548-E0B3-46B6-A9F4-2D83A80D22FC}" destId="{586C8D27-DA56-407B-9A66-9D5956E653B9}" srcOrd="0" destOrd="0" presId="urn:microsoft.com/office/officeart/2005/8/layout/process5"/>
    <dgm:cxn modelId="{48631BD7-F097-4561-9978-C6FBFC8BA5AF}" type="presOf" srcId="{CB33A6F8-CF56-4D55-AAB3-A442EF608BFC}" destId="{786B00DD-28F8-4109-9FC3-CC276AA614F7}" srcOrd="0" destOrd="0" presId="urn:microsoft.com/office/officeart/2005/8/layout/process5"/>
    <dgm:cxn modelId="{C0FD7EDC-A115-4D11-9493-46CC2EBB86CC}" type="presOf" srcId="{BA882239-EAB2-475A-8EFF-1E39CC0D4728}" destId="{0F37FD25-F9C2-4417-9A44-E1C02F16AAEF}" srcOrd="1" destOrd="0" presId="urn:microsoft.com/office/officeart/2005/8/layout/process5"/>
    <dgm:cxn modelId="{A28BBFE2-0797-408A-87AE-7FCC4206532D}" type="presOf" srcId="{CE334C68-BE67-4989-A475-A2B108E9324A}" destId="{F0CF1134-25DD-468F-ABC4-0F24EF9A6F63}" srcOrd="0" destOrd="0" presId="urn:microsoft.com/office/officeart/2005/8/layout/process5"/>
    <dgm:cxn modelId="{138C84E7-FCB5-4413-B974-DAFAE704BAA2}" type="presOf" srcId="{7E176F3C-0016-4265-99AB-2E1AF6B4CAC8}" destId="{515C4FEF-028B-4D15-A259-62C665ECB97C}" srcOrd="0" destOrd="0" presId="urn:microsoft.com/office/officeart/2005/8/layout/process5"/>
    <dgm:cxn modelId="{10B3EFF8-F59C-4CF4-ADA9-F1EC461E6B42}" type="presOf" srcId="{A9D77481-A50F-4132-9A66-737EB4A20BA8}" destId="{10AFEE6B-E76A-449C-9D34-83C7168CAFDF}" srcOrd="1" destOrd="0" presId="urn:microsoft.com/office/officeart/2005/8/layout/process5"/>
    <dgm:cxn modelId="{645FC7AE-3AAF-42DC-87D4-115AB9047830}" type="presParOf" srcId="{172B4ED7-D049-4A75-9B32-8C10DB2C9DBA}" destId="{515C4FEF-028B-4D15-A259-62C665ECB97C}" srcOrd="0" destOrd="0" presId="urn:microsoft.com/office/officeart/2005/8/layout/process5"/>
    <dgm:cxn modelId="{C12C8D44-307A-4833-B0DD-A02561132771}" type="presParOf" srcId="{172B4ED7-D049-4A75-9B32-8C10DB2C9DBA}" destId="{586C8D27-DA56-407B-9A66-9D5956E653B9}" srcOrd="1" destOrd="0" presId="urn:microsoft.com/office/officeart/2005/8/layout/process5"/>
    <dgm:cxn modelId="{A58D123E-3369-40A5-B0FE-3308C475786B}" type="presParOf" srcId="{586C8D27-DA56-407B-9A66-9D5956E653B9}" destId="{F9140CA5-21A5-462D-B681-9B65706DB64F}" srcOrd="0" destOrd="0" presId="urn:microsoft.com/office/officeart/2005/8/layout/process5"/>
    <dgm:cxn modelId="{0F4B90B3-8404-4DFB-A151-423CA8BF3EB3}" type="presParOf" srcId="{172B4ED7-D049-4A75-9B32-8C10DB2C9DBA}" destId="{ACC0A24D-1FE7-40CF-AB56-548D41BF8956}" srcOrd="2" destOrd="0" presId="urn:microsoft.com/office/officeart/2005/8/layout/process5"/>
    <dgm:cxn modelId="{DAFDAD35-2A49-4DE0-AE6A-0496C3505C5C}" type="presParOf" srcId="{172B4ED7-D049-4A75-9B32-8C10DB2C9DBA}" destId="{F0CF1134-25DD-468F-ABC4-0F24EF9A6F63}" srcOrd="3" destOrd="0" presId="urn:microsoft.com/office/officeart/2005/8/layout/process5"/>
    <dgm:cxn modelId="{6DF0E13E-EC17-4241-AC34-5EAFBFB79BE1}" type="presParOf" srcId="{F0CF1134-25DD-468F-ABC4-0F24EF9A6F63}" destId="{C05FB55F-7599-4227-9B89-E6C509783D78}" srcOrd="0" destOrd="0" presId="urn:microsoft.com/office/officeart/2005/8/layout/process5"/>
    <dgm:cxn modelId="{424B054A-9FE0-47ED-A29D-C1B02087BAE6}" type="presParOf" srcId="{172B4ED7-D049-4A75-9B32-8C10DB2C9DBA}" destId="{380E36B6-D03B-4623-971A-745A352C12DB}" srcOrd="4" destOrd="0" presId="urn:microsoft.com/office/officeart/2005/8/layout/process5"/>
    <dgm:cxn modelId="{98D3D17F-3725-4A04-854E-D49E814AA5BA}" type="presParOf" srcId="{172B4ED7-D049-4A75-9B32-8C10DB2C9DBA}" destId="{7EE77ED7-19C1-40B6-8D98-BB845FAA96D4}" srcOrd="5" destOrd="0" presId="urn:microsoft.com/office/officeart/2005/8/layout/process5"/>
    <dgm:cxn modelId="{FC94FFB8-56A8-436E-BE82-FFB9956F0930}" type="presParOf" srcId="{7EE77ED7-19C1-40B6-8D98-BB845FAA96D4}" destId="{10AFEE6B-E76A-449C-9D34-83C7168CAFDF}" srcOrd="0" destOrd="0" presId="urn:microsoft.com/office/officeart/2005/8/layout/process5"/>
    <dgm:cxn modelId="{263D84AD-D397-4771-BA32-64AA21282278}" type="presParOf" srcId="{172B4ED7-D049-4A75-9B32-8C10DB2C9DBA}" destId="{786B00DD-28F8-4109-9FC3-CC276AA614F7}" srcOrd="6" destOrd="0" presId="urn:microsoft.com/office/officeart/2005/8/layout/process5"/>
    <dgm:cxn modelId="{979A85D5-55BE-489F-A278-AD82E31652C5}" type="presParOf" srcId="{172B4ED7-D049-4A75-9B32-8C10DB2C9DBA}" destId="{0A608D67-837D-4994-8A05-600B88548FC2}" srcOrd="7" destOrd="0" presId="urn:microsoft.com/office/officeart/2005/8/layout/process5"/>
    <dgm:cxn modelId="{B5BF3C20-7617-4F81-A81B-A9C50089347B}" type="presParOf" srcId="{0A608D67-837D-4994-8A05-600B88548FC2}" destId="{0F37FD25-F9C2-4417-9A44-E1C02F16AAEF}" srcOrd="0" destOrd="0" presId="urn:microsoft.com/office/officeart/2005/8/layout/process5"/>
    <dgm:cxn modelId="{A2357E28-79AB-4F34-8FD1-3B2DF107BAED}" type="presParOf" srcId="{172B4ED7-D049-4A75-9B32-8C10DB2C9DBA}" destId="{E61AA776-8546-47D5-93E0-795419B5E4D2}" srcOrd="8" destOrd="0" presId="urn:microsoft.com/office/officeart/2005/8/layout/process5"/>
    <dgm:cxn modelId="{080AF270-E3F2-40A9-8FA7-DAED896E9A39}" type="presParOf" srcId="{172B4ED7-D049-4A75-9B32-8C10DB2C9DBA}" destId="{6EDBFEFA-7722-4CE3-9D1C-BFE89EB5ECF1}" srcOrd="9" destOrd="0" presId="urn:microsoft.com/office/officeart/2005/8/layout/process5"/>
    <dgm:cxn modelId="{0280F564-FDAF-410A-B39E-05A2089D1EEA}" type="presParOf" srcId="{6EDBFEFA-7722-4CE3-9D1C-BFE89EB5ECF1}" destId="{6C1D9712-FEEB-4E1E-BE7E-B76D5265E539}" srcOrd="0" destOrd="0" presId="urn:microsoft.com/office/officeart/2005/8/layout/process5"/>
    <dgm:cxn modelId="{0CC1C65B-A9BB-408A-AF2B-93466B56B04A}" type="presParOf" srcId="{172B4ED7-D049-4A75-9B32-8C10DB2C9DBA}" destId="{EB8D5D57-75ED-402F-A39A-313A0D0A479D}" srcOrd="10" destOrd="0" presId="urn:microsoft.com/office/officeart/2005/8/layout/process5"/>
    <dgm:cxn modelId="{538EC697-89F1-48A6-8A6C-09F52B32FEC7}" type="presParOf" srcId="{172B4ED7-D049-4A75-9B32-8C10DB2C9DBA}" destId="{F456430E-DCF2-44FA-8DDC-41665769AF0E}" srcOrd="11" destOrd="0" presId="urn:microsoft.com/office/officeart/2005/8/layout/process5"/>
    <dgm:cxn modelId="{FEB60312-9B24-460B-89E5-4FAAB550F79A}" type="presParOf" srcId="{F456430E-DCF2-44FA-8DDC-41665769AF0E}" destId="{95672879-46DB-4370-8070-9D2CFA1244AA}" srcOrd="0" destOrd="0" presId="urn:microsoft.com/office/officeart/2005/8/layout/process5"/>
    <dgm:cxn modelId="{5A093FBF-ECFD-41E5-8203-32F7790FD4F1}" type="presParOf" srcId="{172B4ED7-D049-4A75-9B32-8C10DB2C9DBA}" destId="{29F62D50-A1D6-4479-A58A-6092251EF8B0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9730144-3AF2-4241-9640-F6A75CFAF829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E176F3C-0016-4265-99AB-2E1AF6B4CAC8}">
      <dgm:prSet phldrT="[文本]" custT="1"/>
      <dgm:spPr/>
      <dgm:t>
        <a:bodyPr/>
        <a:lstStyle/>
        <a:p>
          <a:r>
            <a:rPr lang="en-US" altLang="en-US" sz="2400" dirty="0"/>
            <a:t>1. </a:t>
          </a:r>
          <a:r>
            <a:rPr lang="zh-CN" altLang="en-US" sz="2400" dirty="0"/>
            <a:t>色彩搭配方案</a:t>
          </a:r>
        </a:p>
      </dgm:t>
    </dgm:pt>
    <dgm:pt modelId="{059E3597-94DE-42FC-A994-0AF2C29BDC88}" type="parTrans" cxnId="{5E4E8A96-4C97-49F1-AAB3-6B8CAB8A0E10}">
      <dgm:prSet/>
      <dgm:spPr/>
      <dgm:t>
        <a:bodyPr/>
        <a:lstStyle/>
        <a:p>
          <a:endParaRPr lang="zh-CN" altLang="en-US" sz="2400"/>
        </a:p>
      </dgm:t>
    </dgm:pt>
    <dgm:pt modelId="{62C25548-E0B3-46B6-A9F4-2D83A80D22FC}" type="sibTrans" cxnId="{5E4E8A96-4C97-49F1-AAB3-6B8CAB8A0E10}">
      <dgm:prSet custT="1"/>
      <dgm:spPr/>
      <dgm:t>
        <a:bodyPr/>
        <a:lstStyle/>
        <a:p>
          <a:endParaRPr lang="zh-CN" altLang="en-US" sz="1600"/>
        </a:p>
      </dgm:t>
    </dgm:pt>
    <dgm:pt modelId="{AE55FDC0-8736-4E07-B454-1881F896655C}">
      <dgm:prSet custT="1"/>
      <dgm:spPr/>
      <dgm:t>
        <a:bodyPr/>
        <a:lstStyle/>
        <a:p>
          <a:r>
            <a:rPr lang="en-US" altLang="en-US" sz="2400" dirty="0"/>
            <a:t>2. </a:t>
          </a:r>
          <a:r>
            <a:rPr lang="zh-CN" altLang="en-US" sz="2400" dirty="0"/>
            <a:t>字体样式规范</a:t>
          </a:r>
        </a:p>
      </dgm:t>
    </dgm:pt>
    <dgm:pt modelId="{0C5845B8-CD0A-4383-A4CD-B83A8119AF1B}" type="parTrans" cxnId="{EC9CD30D-5131-4544-9216-4BC91FEFC653}">
      <dgm:prSet/>
      <dgm:spPr/>
      <dgm:t>
        <a:bodyPr/>
        <a:lstStyle/>
        <a:p>
          <a:endParaRPr lang="zh-CN" altLang="en-US" sz="2000"/>
        </a:p>
      </dgm:t>
    </dgm:pt>
    <dgm:pt modelId="{90D94A96-1E4B-4307-BB9D-3DB0C041D83D}" type="sibTrans" cxnId="{EC9CD30D-5131-4544-9216-4BC91FEFC653}">
      <dgm:prSet/>
      <dgm:spPr/>
      <dgm:t>
        <a:bodyPr/>
        <a:lstStyle/>
        <a:p>
          <a:endParaRPr lang="zh-CN" altLang="en-US" sz="2000"/>
        </a:p>
      </dgm:t>
    </dgm:pt>
    <dgm:pt modelId="{C862998E-53D0-4083-9A95-CB22601DB793}">
      <dgm:prSet custT="1"/>
      <dgm:spPr/>
      <dgm:t>
        <a:bodyPr/>
        <a:lstStyle/>
        <a:p>
          <a:r>
            <a:rPr lang="en-US" altLang="en-US" sz="2400" dirty="0"/>
            <a:t>3. </a:t>
          </a:r>
          <a:r>
            <a:rPr lang="zh-CN" altLang="en-US" sz="2400" dirty="0"/>
            <a:t>图标体系设计</a:t>
          </a:r>
        </a:p>
      </dgm:t>
    </dgm:pt>
    <dgm:pt modelId="{D14B9A50-AC20-4506-8789-F0CE5AC0C657}" type="parTrans" cxnId="{FBC6FC6D-929D-4F73-97F0-37AF1FF0D642}">
      <dgm:prSet/>
      <dgm:spPr/>
      <dgm:t>
        <a:bodyPr/>
        <a:lstStyle/>
        <a:p>
          <a:endParaRPr lang="zh-CN" altLang="en-US" sz="2000"/>
        </a:p>
      </dgm:t>
    </dgm:pt>
    <dgm:pt modelId="{8BC76214-9A81-4DA7-923C-50276A64584F}" type="sibTrans" cxnId="{FBC6FC6D-929D-4F73-97F0-37AF1FF0D642}">
      <dgm:prSet/>
      <dgm:spPr/>
      <dgm:t>
        <a:bodyPr/>
        <a:lstStyle/>
        <a:p>
          <a:endParaRPr lang="zh-CN" altLang="en-US" sz="2000"/>
        </a:p>
      </dgm:t>
    </dgm:pt>
    <dgm:pt modelId="{F32A54BC-64F1-4F99-892F-A00EFDEF06AA}">
      <dgm:prSet custT="1"/>
      <dgm:spPr/>
      <dgm:t>
        <a:bodyPr/>
        <a:lstStyle/>
        <a:p>
          <a:r>
            <a:rPr lang="en-US" altLang="en-US" sz="2400" dirty="0"/>
            <a:t>4. </a:t>
          </a:r>
          <a:r>
            <a:rPr lang="zh-CN" altLang="en-US" sz="2400" dirty="0"/>
            <a:t>布局与图像素材</a:t>
          </a:r>
        </a:p>
      </dgm:t>
    </dgm:pt>
    <dgm:pt modelId="{43ABF091-C411-42D6-B6F3-DA522D0DF656}" type="parTrans" cxnId="{2DDBDB3B-B7FF-47E4-8766-2FB4032100A8}">
      <dgm:prSet/>
      <dgm:spPr/>
      <dgm:t>
        <a:bodyPr/>
        <a:lstStyle/>
        <a:p>
          <a:endParaRPr lang="zh-CN" altLang="en-US" sz="2000"/>
        </a:p>
      </dgm:t>
    </dgm:pt>
    <dgm:pt modelId="{C4EAE980-4EB1-48A9-80F2-943DD2653ED7}" type="sibTrans" cxnId="{2DDBDB3B-B7FF-47E4-8766-2FB4032100A8}">
      <dgm:prSet/>
      <dgm:spPr/>
      <dgm:t>
        <a:bodyPr/>
        <a:lstStyle/>
        <a:p>
          <a:endParaRPr lang="zh-CN" altLang="en-US" sz="2000"/>
        </a:p>
      </dgm:t>
    </dgm:pt>
    <dgm:pt modelId="{564EB757-3447-43A8-881B-0779AB4BEFAD}" type="pres">
      <dgm:prSet presAssocID="{89730144-3AF2-4241-9640-F6A75CFAF829}" presName="Name0" presStyleCnt="0">
        <dgm:presLayoutVars>
          <dgm:dir/>
          <dgm:resizeHandles/>
        </dgm:presLayoutVars>
      </dgm:prSet>
      <dgm:spPr/>
    </dgm:pt>
    <dgm:pt modelId="{E8EF23D8-1795-41C1-B3D1-2F52A8712AB4}" type="pres">
      <dgm:prSet presAssocID="{7E176F3C-0016-4265-99AB-2E1AF6B4CAC8}" presName="compNode" presStyleCnt="0"/>
      <dgm:spPr/>
    </dgm:pt>
    <dgm:pt modelId="{F32F83A5-606A-428B-9F60-FC563225765F}" type="pres">
      <dgm:prSet presAssocID="{7E176F3C-0016-4265-99AB-2E1AF6B4CAC8}" presName="dummyConnPt" presStyleCnt="0"/>
      <dgm:spPr/>
    </dgm:pt>
    <dgm:pt modelId="{F8847827-4D21-4621-920E-2A5CAD9AB692}" type="pres">
      <dgm:prSet presAssocID="{7E176F3C-0016-4265-99AB-2E1AF6B4CAC8}" presName="node" presStyleLbl="node1" presStyleIdx="0" presStyleCnt="4">
        <dgm:presLayoutVars>
          <dgm:bulletEnabled val="1"/>
        </dgm:presLayoutVars>
      </dgm:prSet>
      <dgm:spPr/>
    </dgm:pt>
    <dgm:pt modelId="{B3C9E9C2-8CC4-45A1-844E-C0B29C8E3C30}" type="pres">
      <dgm:prSet presAssocID="{62C25548-E0B3-46B6-A9F4-2D83A80D22FC}" presName="sibTrans" presStyleLbl="bgSibTrans2D1" presStyleIdx="0" presStyleCnt="3"/>
      <dgm:spPr/>
    </dgm:pt>
    <dgm:pt modelId="{48195A4B-A822-4BBB-9576-98B2E2327875}" type="pres">
      <dgm:prSet presAssocID="{AE55FDC0-8736-4E07-B454-1881F896655C}" presName="compNode" presStyleCnt="0"/>
      <dgm:spPr/>
    </dgm:pt>
    <dgm:pt modelId="{D5B84FB5-DB45-48D8-9E46-25D13FA264E9}" type="pres">
      <dgm:prSet presAssocID="{AE55FDC0-8736-4E07-B454-1881F896655C}" presName="dummyConnPt" presStyleCnt="0"/>
      <dgm:spPr/>
    </dgm:pt>
    <dgm:pt modelId="{0CFA5959-7CF7-472E-BAF1-4C90FC656038}" type="pres">
      <dgm:prSet presAssocID="{AE55FDC0-8736-4E07-B454-1881F896655C}" presName="node" presStyleLbl="node1" presStyleIdx="1" presStyleCnt="4">
        <dgm:presLayoutVars>
          <dgm:bulletEnabled val="1"/>
        </dgm:presLayoutVars>
      </dgm:prSet>
      <dgm:spPr/>
    </dgm:pt>
    <dgm:pt modelId="{2A655C8A-DE9E-4C70-8E42-8DF2D63076D9}" type="pres">
      <dgm:prSet presAssocID="{90D94A96-1E4B-4307-BB9D-3DB0C041D83D}" presName="sibTrans" presStyleLbl="bgSibTrans2D1" presStyleIdx="1" presStyleCnt="3"/>
      <dgm:spPr/>
    </dgm:pt>
    <dgm:pt modelId="{578F757C-F442-44E4-BE3A-EDE5F535B7E8}" type="pres">
      <dgm:prSet presAssocID="{C862998E-53D0-4083-9A95-CB22601DB793}" presName="compNode" presStyleCnt="0"/>
      <dgm:spPr/>
    </dgm:pt>
    <dgm:pt modelId="{E6D2A49E-584E-4D75-80FD-C69DEA34F60E}" type="pres">
      <dgm:prSet presAssocID="{C862998E-53D0-4083-9A95-CB22601DB793}" presName="dummyConnPt" presStyleCnt="0"/>
      <dgm:spPr/>
    </dgm:pt>
    <dgm:pt modelId="{8D17A1E8-9FC4-4014-A18E-7936F525D4D9}" type="pres">
      <dgm:prSet presAssocID="{C862998E-53D0-4083-9A95-CB22601DB793}" presName="node" presStyleLbl="node1" presStyleIdx="2" presStyleCnt="4">
        <dgm:presLayoutVars>
          <dgm:bulletEnabled val="1"/>
        </dgm:presLayoutVars>
      </dgm:prSet>
      <dgm:spPr/>
    </dgm:pt>
    <dgm:pt modelId="{104C5467-BBE9-4E9E-A977-6F2DD1225C99}" type="pres">
      <dgm:prSet presAssocID="{8BC76214-9A81-4DA7-923C-50276A64584F}" presName="sibTrans" presStyleLbl="bgSibTrans2D1" presStyleIdx="2" presStyleCnt="3"/>
      <dgm:spPr/>
    </dgm:pt>
    <dgm:pt modelId="{66C578E9-98D6-464D-997A-DAEB25E7551B}" type="pres">
      <dgm:prSet presAssocID="{F32A54BC-64F1-4F99-892F-A00EFDEF06AA}" presName="compNode" presStyleCnt="0"/>
      <dgm:spPr/>
    </dgm:pt>
    <dgm:pt modelId="{BAFFA132-AFD6-4E7C-B921-B764DB6AF5C3}" type="pres">
      <dgm:prSet presAssocID="{F32A54BC-64F1-4F99-892F-A00EFDEF06AA}" presName="dummyConnPt" presStyleCnt="0"/>
      <dgm:spPr/>
    </dgm:pt>
    <dgm:pt modelId="{5FBC80D4-C109-43E1-BDFD-A7F7B15E9620}" type="pres">
      <dgm:prSet presAssocID="{F32A54BC-64F1-4F99-892F-A00EFDEF06AA}" presName="node" presStyleLbl="node1" presStyleIdx="3" presStyleCnt="4">
        <dgm:presLayoutVars>
          <dgm:bulletEnabled val="1"/>
        </dgm:presLayoutVars>
      </dgm:prSet>
      <dgm:spPr/>
    </dgm:pt>
  </dgm:ptLst>
  <dgm:cxnLst>
    <dgm:cxn modelId="{EC9CD30D-5131-4544-9216-4BC91FEFC653}" srcId="{89730144-3AF2-4241-9640-F6A75CFAF829}" destId="{AE55FDC0-8736-4E07-B454-1881F896655C}" srcOrd="1" destOrd="0" parTransId="{0C5845B8-CD0A-4383-A4CD-B83A8119AF1B}" sibTransId="{90D94A96-1E4B-4307-BB9D-3DB0C041D83D}"/>
    <dgm:cxn modelId="{65D7300E-E9A5-4306-9CA3-19ABBCCA65F1}" type="presOf" srcId="{7E176F3C-0016-4265-99AB-2E1AF6B4CAC8}" destId="{F8847827-4D21-4621-920E-2A5CAD9AB692}" srcOrd="0" destOrd="0" presId="urn:microsoft.com/office/officeart/2005/8/layout/bProcess4"/>
    <dgm:cxn modelId="{ABF7D119-896A-4EF8-B49D-95048BBAA97B}" type="presOf" srcId="{F32A54BC-64F1-4F99-892F-A00EFDEF06AA}" destId="{5FBC80D4-C109-43E1-BDFD-A7F7B15E9620}" srcOrd="0" destOrd="0" presId="urn:microsoft.com/office/officeart/2005/8/layout/bProcess4"/>
    <dgm:cxn modelId="{CC09B332-0CE3-450C-8656-EA5B96D21143}" type="presOf" srcId="{AE55FDC0-8736-4E07-B454-1881F896655C}" destId="{0CFA5959-7CF7-472E-BAF1-4C90FC656038}" srcOrd="0" destOrd="0" presId="urn:microsoft.com/office/officeart/2005/8/layout/bProcess4"/>
    <dgm:cxn modelId="{2DDBDB3B-B7FF-47E4-8766-2FB4032100A8}" srcId="{89730144-3AF2-4241-9640-F6A75CFAF829}" destId="{F32A54BC-64F1-4F99-892F-A00EFDEF06AA}" srcOrd="3" destOrd="0" parTransId="{43ABF091-C411-42D6-B6F3-DA522D0DF656}" sibTransId="{C4EAE980-4EB1-48A9-80F2-943DD2653ED7}"/>
    <dgm:cxn modelId="{FBC6FC6D-929D-4F73-97F0-37AF1FF0D642}" srcId="{89730144-3AF2-4241-9640-F6A75CFAF829}" destId="{C862998E-53D0-4083-9A95-CB22601DB793}" srcOrd="2" destOrd="0" parTransId="{D14B9A50-AC20-4506-8789-F0CE5AC0C657}" sibTransId="{8BC76214-9A81-4DA7-923C-50276A64584F}"/>
    <dgm:cxn modelId="{DE136855-F86A-4E43-9B0F-37A59FD991AE}" type="presOf" srcId="{90D94A96-1E4B-4307-BB9D-3DB0C041D83D}" destId="{2A655C8A-DE9E-4C70-8E42-8DF2D63076D9}" srcOrd="0" destOrd="0" presId="urn:microsoft.com/office/officeart/2005/8/layout/bProcess4"/>
    <dgm:cxn modelId="{E28F2756-29BE-4FEF-94C2-E579CE16BA44}" type="presOf" srcId="{8BC76214-9A81-4DA7-923C-50276A64584F}" destId="{104C5467-BBE9-4E9E-A977-6F2DD1225C99}" srcOrd="0" destOrd="0" presId="urn:microsoft.com/office/officeart/2005/8/layout/bProcess4"/>
    <dgm:cxn modelId="{5E4E8A96-4C97-49F1-AAB3-6B8CAB8A0E10}" srcId="{89730144-3AF2-4241-9640-F6A75CFAF829}" destId="{7E176F3C-0016-4265-99AB-2E1AF6B4CAC8}" srcOrd="0" destOrd="0" parTransId="{059E3597-94DE-42FC-A994-0AF2C29BDC88}" sibTransId="{62C25548-E0B3-46B6-A9F4-2D83A80D22FC}"/>
    <dgm:cxn modelId="{4612E99E-A909-4BFD-B73B-1E4F0B3A3F02}" type="presOf" srcId="{C862998E-53D0-4083-9A95-CB22601DB793}" destId="{8D17A1E8-9FC4-4014-A18E-7936F525D4D9}" srcOrd="0" destOrd="0" presId="urn:microsoft.com/office/officeart/2005/8/layout/bProcess4"/>
    <dgm:cxn modelId="{93D063B4-9E20-46B1-8B0D-A493CF68D3E9}" type="presOf" srcId="{62C25548-E0B3-46B6-A9F4-2D83A80D22FC}" destId="{B3C9E9C2-8CC4-45A1-844E-C0B29C8E3C30}" srcOrd="0" destOrd="0" presId="urn:microsoft.com/office/officeart/2005/8/layout/bProcess4"/>
    <dgm:cxn modelId="{902C81DE-91DB-4202-987F-31B148AA89BB}" type="presOf" srcId="{89730144-3AF2-4241-9640-F6A75CFAF829}" destId="{564EB757-3447-43A8-881B-0779AB4BEFAD}" srcOrd="0" destOrd="0" presId="urn:microsoft.com/office/officeart/2005/8/layout/bProcess4"/>
    <dgm:cxn modelId="{432703EA-F511-44BA-9420-110FF186125D}" type="presParOf" srcId="{564EB757-3447-43A8-881B-0779AB4BEFAD}" destId="{E8EF23D8-1795-41C1-B3D1-2F52A8712AB4}" srcOrd="0" destOrd="0" presId="urn:microsoft.com/office/officeart/2005/8/layout/bProcess4"/>
    <dgm:cxn modelId="{51328C98-8085-493D-91FB-80695BB8695D}" type="presParOf" srcId="{E8EF23D8-1795-41C1-B3D1-2F52A8712AB4}" destId="{F32F83A5-606A-428B-9F60-FC563225765F}" srcOrd="0" destOrd="0" presId="urn:microsoft.com/office/officeart/2005/8/layout/bProcess4"/>
    <dgm:cxn modelId="{3EBE6B09-E246-47E4-93F1-62F882635180}" type="presParOf" srcId="{E8EF23D8-1795-41C1-B3D1-2F52A8712AB4}" destId="{F8847827-4D21-4621-920E-2A5CAD9AB692}" srcOrd="1" destOrd="0" presId="urn:microsoft.com/office/officeart/2005/8/layout/bProcess4"/>
    <dgm:cxn modelId="{8F2BEBBE-7DAA-4CC0-ABAF-A5C67A22BB0A}" type="presParOf" srcId="{564EB757-3447-43A8-881B-0779AB4BEFAD}" destId="{B3C9E9C2-8CC4-45A1-844E-C0B29C8E3C30}" srcOrd="1" destOrd="0" presId="urn:microsoft.com/office/officeart/2005/8/layout/bProcess4"/>
    <dgm:cxn modelId="{6CFBD0CC-588F-4E6D-AC25-DC8353AE6E10}" type="presParOf" srcId="{564EB757-3447-43A8-881B-0779AB4BEFAD}" destId="{48195A4B-A822-4BBB-9576-98B2E2327875}" srcOrd="2" destOrd="0" presId="urn:microsoft.com/office/officeart/2005/8/layout/bProcess4"/>
    <dgm:cxn modelId="{A7143F20-395A-471C-B13B-F9E489B53FD5}" type="presParOf" srcId="{48195A4B-A822-4BBB-9576-98B2E2327875}" destId="{D5B84FB5-DB45-48D8-9E46-25D13FA264E9}" srcOrd="0" destOrd="0" presId="urn:microsoft.com/office/officeart/2005/8/layout/bProcess4"/>
    <dgm:cxn modelId="{9758731A-3CCF-415E-8AE8-59348958C57B}" type="presParOf" srcId="{48195A4B-A822-4BBB-9576-98B2E2327875}" destId="{0CFA5959-7CF7-472E-BAF1-4C90FC656038}" srcOrd="1" destOrd="0" presId="urn:microsoft.com/office/officeart/2005/8/layout/bProcess4"/>
    <dgm:cxn modelId="{FFA7674C-19A7-46A5-A09F-92CA3D13A294}" type="presParOf" srcId="{564EB757-3447-43A8-881B-0779AB4BEFAD}" destId="{2A655C8A-DE9E-4C70-8E42-8DF2D63076D9}" srcOrd="3" destOrd="0" presId="urn:microsoft.com/office/officeart/2005/8/layout/bProcess4"/>
    <dgm:cxn modelId="{7CF816FC-F80A-43DD-A416-08727D229A6B}" type="presParOf" srcId="{564EB757-3447-43A8-881B-0779AB4BEFAD}" destId="{578F757C-F442-44E4-BE3A-EDE5F535B7E8}" srcOrd="4" destOrd="0" presId="urn:microsoft.com/office/officeart/2005/8/layout/bProcess4"/>
    <dgm:cxn modelId="{2CC30C01-55EA-4161-B80A-51B0861AD35D}" type="presParOf" srcId="{578F757C-F442-44E4-BE3A-EDE5F535B7E8}" destId="{E6D2A49E-584E-4D75-80FD-C69DEA34F60E}" srcOrd="0" destOrd="0" presId="urn:microsoft.com/office/officeart/2005/8/layout/bProcess4"/>
    <dgm:cxn modelId="{C22BB5D6-C0C7-43D0-A70D-19966AF38279}" type="presParOf" srcId="{578F757C-F442-44E4-BE3A-EDE5F535B7E8}" destId="{8D17A1E8-9FC4-4014-A18E-7936F525D4D9}" srcOrd="1" destOrd="0" presId="urn:microsoft.com/office/officeart/2005/8/layout/bProcess4"/>
    <dgm:cxn modelId="{16E4054F-55A4-4543-B825-0F66AD6F8354}" type="presParOf" srcId="{564EB757-3447-43A8-881B-0779AB4BEFAD}" destId="{104C5467-BBE9-4E9E-A977-6F2DD1225C99}" srcOrd="5" destOrd="0" presId="urn:microsoft.com/office/officeart/2005/8/layout/bProcess4"/>
    <dgm:cxn modelId="{EAEE4F28-5997-4FF5-8A68-DD0A22EFB0A9}" type="presParOf" srcId="{564EB757-3447-43A8-881B-0779AB4BEFAD}" destId="{66C578E9-98D6-464D-997A-DAEB25E7551B}" srcOrd="6" destOrd="0" presId="urn:microsoft.com/office/officeart/2005/8/layout/bProcess4"/>
    <dgm:cxn modelId="{12129179-C392-4D48-99D7-B4AE6AF15D8B}" type="presParOf" srcId="{66C578E9-98D6-464D-997A-DAEB25E7551B}" destId="{BAFFA132-AFD6-4E7C-B921-B764DB6AF5C3}" srcOrd="0" destOrd="0" presId="urn:microsoft.com/office/officeart/2005/8/layout/bProcess4"/>
    <dgm:cxn modelId="{3201987F-552A-4515-8A73-1C5F0138375C}" type="presParOf" srcId="{66C578E9-98D6-464D-997A-DAEB25E7551B}" destId="{5FBC80D4-C109-43E1-BDFD-A7F7B15E9620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9730144-3AF2-4241-9640-F6A75CFAF82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E176F3C-0016-4265-99AB-2E1AF6B4CAC8}">
      <dgm:prSet phldrT="[文本]"/>
      <dgm:spPr/>
      <dgm:t>
        <a:bodyPr/>
        <a:lstStyle/>
        <a:p>
          <a:r>
            <a:rPr lang="zh-CN" altLang="en-US" dirty="0"/>
            <a:t>头部区域</a:t>
          </a:r>
        </a:p>
      </dgm:t>
    </dgm:pt>
    <dgm:pt modelId="{059E3597-94DE-42FC-A994-0AF2C29BDC88}" type="parTrans" cxnId="{5E4E8A96-4C97-49F1-AAB3-6B8CAB8A0E10}">
      <dgm:prSet/>
      <dgm:spPr/>
      <dgm:t>
        <a:bodyPr/>
        <a:lstStyle/>
        <a:p>
          <a:endParaRPr lang="zh-CN" altLang="en-US"/>
        </a:p>
      </dgm:t>
    </dgm:pt>
    <dgm:pt modelId="{62C25548-E0B3-46B6-A9F4-2D83A80D22FC}" type="sibTrans" cxnId="{5E4E8A96-4C97-49F1-AAB3-6B8CAB8A0E10}">
      <dgm:prSet/>
      <dgm:spPr/>
      <dgm:t>
        <a:bodyPr/>
        <a:lstStyle/>
        <a:p>
          <a:endParaRPr lang="zh-CN" altLang="en-US"/>
        </a:p>
      </dgm:t>
    </dgm:pt>
    <dgm:pt modelId="{6C9139CC-E583-4D8B-A10E-DAEE83FAF11B}">
      <dgm:prSet/>
      <dgm:spPr/>
      <dgm:t>
        <a:bodyPr/>
        <a:lstStyle/>
        <a:p>
          <a:r>
            <a:rPr lang="zh-CN" altLang="en-US" dirty="0"/>
            <a:t>轮播广告区域</a:t>
          </a:r>
        </a:p>
      </dgm:t>
    </dgm:pt>
    <dgm:pt modelId="{301233CA-17AF-46E9-9DFE-8F145CAE5768}" type="parTrans" cxnId="{400BF245-59BD-487B-87F1-4CBD822AA0F6}">
      <dgm:prSet/>
      <dgm:spPr/>
      <dgm:t>
        <a:bodyPr/>
        <a:lstStyle/>
        <a:p>
          <a:endParaRPr lang="zh-CN" altLang="en-US"/>
        </a:p>
      </dgm:t>
    </dgm:pt>
    <dgm:pt modelId="{8E7F04D8-1303-46F4-951F-DD94AC211625}" type="sibTrans" cxnId="{400BF245-59BD-487B-87F1-4CBD822AA0F6}">
      <dgm:prSet/>
      <dgm:spPr/>
      <dgm:t>
        <a:bodyPr/>
        <a:lstStyle/>
        <a:p>
          <a:endParaRPr lang="zh-CN" altLang="en-US"/>
        </a:p>
      </dgm:t>
    </dgm:pt>
    <dgm:pt modelId="{489BBD9C-B318-4265-B436-E9914D2586D2}">
      <dgm:prSet/>
      <dgm:spPr/>
      <dgm:t>
        <a:bodyPr/>
        <a:lstStyle/>
        <a:p>
          <a:r>
            <a:rPr lang="zh-CN" altLang="en-US" dirty="0"/>
            <a:t>商品推荐模块</a:t>
          </a:r>
        </a:p>
      </dgm:t>
    </dgm:pt>
    <dgm:pt modelId="{30417C6E-202A-4375-A16D-34C15D777CD0}" type="parTrans" cxnId="{59FCE4D4-4A7C-4FEA-A15B-525CAEE902D0}">
      <dgm:prSet/>
      <dgm:spPr/>
      <dgm:t>
        <a:bodyPr/>
        <a:lstStyle/>
        <a:p>
          <a:endParaRPr lang="zh-CN" altLang="en-US"/>
        </a:p>
      </dgm:t>
    </dgm:pt>
    <dgm:pt modelId="{E3A8DFE1-F18A-48D1-A44D-F3615C64C114}" type="sibTrans" cxnId="{59FCE4D4-4A7C-4FEA-A15B-525CAEE902D0}">
      <dgm:prSet/>
      <dgm:spPr/>
      <dgm:t>
        <a:bodyPr/>
        <a:lstStyle/>
        <a:p>
          <a:endParaRPr lang="zh-CN" altLang="en-US"/>
        </a:p>
      </dgm:t>
    </dgm:pt>
    <dgm:pt modelId="{4A6F4C7E-30F2-4305-825F-ECCB6414B770}">
      <dgm:prSet/>
      <dgm:spPr/>
      <dgm:t>
        <a:bodyPr/>
        <a:lstStyle/>
        <a:p>
          <a:r>
            <a:rPr lang="zh-CN" altLang="en-US" dirty="0"/>
            <a:t>底部辅助链接区域</a:t>
          </a:r>
        </a:p>
      </dgm:t>
    </dgm:pt>
    <dgm:pt modelId="{260F67AD-F335-4A71-B683-3C2A3E3A21D4}" type="parTrans" cxnId="{1A38231A-9998-4E75-B794-BF7440D968A6}">
      <dgm:prSet/>
      <dgm:spPr/>
      <dgm:t>
        <a:bodyPr/>
        <a:lstStyle/>
        <a:p>
          <a:endParaRPr lang="zh-CN" altLang="en-US"/>
        </a:p>
      </dgm:t>
    </dgm:pt>
    <dgm:pt modelId="{CD8789A3-6854-4A3B-B032-857971C1F5A8}" type="sibTrans" cxnId="{1A38231A-9998-4E75-B794-BF7440D968A6}">
      <dgm:prSet/>
      <dgm:spPr/>
      <dgm:t>
        <a:bodyPr/>
        <a:lstStyle/>
        <a:p>
          <a:endParaRPr lang="zh-CN" altLang="en-US"/>
        </a:p>
      </dgm:t>
    </dgm:pt>
    <dgm:pt modelId="{9DF3C731-2CAA-4DA1-9D7A-AF5209390DD1}">
      <dgm:prSet phldrT="[文本]"/>
      <dgm:spPr/>
      <dgm:t>
        <a:bodyPr/>
        <a:lstStyle/>
        <a:p>
          <a:r>
            <a:rPr lang="zh-CN" altLang="en-US" dirty="0"/>
            <a:t>头部区域包含了品牌</a:t>
          </a:r>
          <a:r>
            <a:rPr lang="en-US" altLang="en-US" dirty="0"/>
            <a:t>Logo</a:t>
          </a:r>
          <a:r>
            <a:rPr lang="zh-CN" altLang="en-US" dirty="0"/>
            <a:t>、搜索框以及主导航菜单。搜索框内有输入框和提交按钮。</a:t>
          </a:r>
        </a:p>
      </dgm:t>
    </dgm:pt>
    <dgm:pt modelId="{1E4DD7FF-1DA2-414D-B3BF-F214D27FC7D7}" type="parTrans" cxnId="{156303C0-9B59-4D55-ADA8-20A54D7091FC}">
      <dgm:prSet/>
      <dgm:spPr/>
      <dgm:t>
        <a:bodyPr/>
        <a:lstStyle/>
        <a:p>
          <a:endParaRPr lang="zh-CN" altLang="en-US"/>
        </a:p>
      </dgm:t>
    </dgm:pt>
    <dgm:pt modelId="{F3B4C9EF-6222-4F0D-89A2-3875FFA46DB8}" type="sibTrans" cxnId="{156303C0-9B59-4D55-ADA8-20A54D7091FC}">
      <dgm:prSet/>
      <dgm:spPr/>
      <dgm:t>
        <a:bodyPr/>
        <a:lstStyle/>
        <a:p>
          <a:endParaRPr lang="zh-CN" altLang="en-US"/>
        </a:p>
      </dgm:t>
    </dgm:pt>
    <dgm:pt modelId="{43A940D3-594F-4197-BE0A-551903B8C2BD}">
      <dgm:prSet/>
      <dgm:spPr/>
      <dgm:t>
        <a:bodyPr/>
        <a:lstStyle/>
        <a:p>
          <a:r>
            <a:rPr lang="zh-CN" altLang="en-US" dirty="0"/>
            <a:t>轮播广告区域用来显示一系列轮播广告图片，并配有相应的轮播指示器。</a:t>
          </a:r>
        </a:p>
      </dgm:t>
    </dgm:pt>
    <dgm:pt modelId="{87E6780F-45E3-42D1-90C1-1E39FC8D0356}" type="parTrans" cxnId="{A7B2E270-C20F-4AC5-9768-B74A843DC468}">
      <dgm:prSet/>
      <dgm:spPr/>
      <dgm:t>
        <a:bodyPr/>
        <a:lstStyle/>
        <a:p>
          <a:endParaRPr lang="zh-CN" altLang="en-US"/>
        </a:p>
      </dgm:t>
    </dgm:pt>
    <dgm:pt modelId="{9D037305-2764-4D04-A6D0-7CF8642355CB}" type="sibTrans" cxnId="{A7B2E270-C20F-4AC5-9768-B74A843DC468}">
      <dgm:prSet/>
      <dgm:spPr/>
      <dgm:t>
        <a:bodyPr/>
        <a:lstStyle/>
        <a:p>
          <a:endParaRPr lang="zh-CN" altLang="en-US"/>
        </a:p>
      </dgm:t>
    </dgm:pt>
    <dgm:pt modelId="{19515F21-10BF-4AD7-B47C-B5C60D0B84AC}">
      <dgm:prSet/>
      <dgm:spPr/>
      <dgm:t>
        <a:bodyPr/>
        <a:lstStyle/>
        <a:p>
          <a:r>
            <a:rPr lang="zh-CN" altLang="en-US" dirty="0"/>
            <a:t>商品推荐模块用来展示热门推荐商品卡片，每个卡片包含商品图片、名称和价格。</a:t>
          </a:r>
        </a:p>
      </dgm:t>
    </dgm:pt>
    <dgm:pt modelId="{84ED5D3E-83B7-40E8-83BC-58278ECD0E2F}" type="parTrans" cxnId="{2B396286-EBAD-4A98-9BB8-41DE22F55408}">
      <dgm:prSet/>
      <dgm:spPr/>
      <dgm:t>
        <a:bodyPr/>
        <a:lstStyle/>
        <a:p>
          <a:endParaRPr lang="zh-CN" altLang="en-US"/>
        </a:p>
      </dgm:t>
    </dgm:pt>
    <dgm:pt modelId="{4B310A38-8E7D-4910-875B-C84F5C587595}" type="sibTrans" cxnId="{2B396286-EBAD-4A98-9BB8-41DE22F55408}">
      <dgm:prSet/>
      <dgm:spPr/>
      <dgm:t>
        <a:bodyPr/>
        <a:lstStyle/>
        <a:p>
          <a:endParaRPr lang="zh-CN" altLang="en-US"/>
        </a:p>
      </dgm:t>
    </dgm:pt>
    <dgm:pt modelId="{20914F08-33D6-4B35-B85F-707F9F12AB9E}">
      <dgm:prSet/>
      <dgm:spPr/>
      <dgm:t>
        <a:bodyPr/>
        <a:lstStyle/>
        <a:p>
          <a:r>
            <a:rPr lang="zh-CN" altLang="en-US" dirty="0"/>
            <a:t>底部辅助链接区域用来提供网站相关信息的链接（关于我们、联系我们等），并显示版权信息。</a:t>
          </a:r>
        </a:p>
      </dgm:t>
    </dgm:pt>
    <dgm:pt modelId="{DB3C3519-BAE3-4D11-AF5A-50303D23C301}" type="parTrans" cxnId="{EF08EDEB-3211-419C-A8FF-9AE5FAC02FC6}">
      <dgm:prSet/>
      <dgm:spPr/>
      <dgm:t>
        <a:bodyPr/>
        <a:lstStyle/>
        <a:p>
          <a:endParaRPr lang="zh-CN" altLang="en-US"/>
        </a:p>
      </dgm:t>
    </dgm:pt>
    <dgm:pt modelId="{C7A0352A-04BB-4AFE-B1FA-07B7BA880A80}" type="sibTrans" cxnId="{EF08EDEB-3211-419C-A8FF-9AE5FAC02FC6}">
      <dgm:prSet/>
      <dgm:spPr/>
      <dgm:t>
        <a:bodyPr/>
        <a:lstStyle/>
        <a:p>
          <a:endParaRPr lang="zh-CN" altLang="en-US"/>
        </a:p>
      </dgm:t>
    </dgm:pt>
    <dgm:pt modelId="{4D0C9D03-9828-454A-B684-437A8B513D9D}" type="pres">
      <dgm:prSet presAssocID="{89730144-3AF2-4241-9640-F6A75CFAF829}" presName="Name0" presStyleCnt="0">
        <dgm:presLayoutVars>
          <dgm:dir/>
          <dgm:animLvl val="lvl"/>
          <dgm:resizeHandles val="exact"/>
        </dgm:presLayoutVars>
      </dgm:prSet>
      <dgm:spPr/>
    </dgm:pt>
    <dgm:pt modelId="{276567AA-40D6-42CC-83F4-D84963D5A89E}" type="pres">
      <dgm:prSet presAssocID="{7E176F3C-0016-4265-99AB-2E1AF6B4CAC8}" presName="composite" presStyleCnt="0"/>
      <dgm:spPr/>
    </dgm:pt>
    <dgm:pt modelId="{F39EA8CF-5ABE-43B9-A93F-B29D315B3A49}" type="pres">
      <dgm:prSet presAssocID="{7E176F3C-0016-4265-99AB-2E1AF6B4CAC8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4699ECDB-CA34-4430-BC16-20A34B6AC52A}" type="pres">
      <dgm:prSet presAssocID="{7E176F3C-0016-4265-99AB-2E1AF6B4CAC8}" presName="desTx" presStyleLbl="alignAccFollowNode1" presStyleIdx="0" presStyleCnt="4">
        <dgm:presLayoutVars>
          <dgm:bulletEnabled val="1"/>
        </dgm:presLayoutVars>
      </dgm:prSet>
      <dgm:spPr/>
    </dgm:pt>
    <dgm:pt modelId="{AB7004AC-3A9F-4B31-ACD4-F3690659984E}" type="pres">
      <dgm:prSet presAssocID="{62C25548-E0B3-46B6-A9F4-2D83A80D22FC}" presName="space" presStyleCnt="0"/>
      <dgm:spPr/>
    </dgm:pt>
    <dgm:pt modelId="{0C2CCCCD-D450-4064-A42A-B736185050FF}" type="pres">
      <dgm:prSet presAssocID="{6C9139CC-E583-4D8B-A10E-DAEE83FAF11B}" presName="composite" presStyleCnt="0"/>
      <dgm:spPr/>
    </dgm:pt>
    <dgm:pt modelId="{7329E1E9-01CF-4229-9CDB-6EC9F6501B50}" type="pres">
      <dgm:prSet presAssocID="{6C9139CC-E583-4D8B-A10E-DAEE83FAF11B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01507100-B3AC-4C68-9AB7-90AAB5F2F72B}" type="pres">
      <dgm:prSet presAssocID="{6C9139CC-E583-4D8B-A10E-DAEE83FAF11B}" presName="desTx" presStyleLbl="alignAccFollowNode1" presStyleIdx="1" presStyleCnt="4">
        <dgm:presLayoutVars>
          <dgm:bulletEnabled val="1"/>
        </dgm:presLayoutVars>
      </dgm:prSet>
      <dgm:spPr/>
    </dgm:pt>
    <dgm:pt modelId="{8C2CD867-44F0-473E-A74A-ACEC22D95B19}" type="pres">
      <dgm:prSet presAssocID="{8E7F04D8-1303-46F4-951F-DD94AC211625}" presName="space" presStyleCnt="0"/>
      <dgm:spPr/>
    </dgm:pt>
    <dgm:pt modelId="{450268CF-9D69-468F-A824-58107A664BA0}" type="pres">
      <dgm:prSet presAssocID="{489BBD9C-B318-4265-B436-E9914D2586D2}" presName="composite" presStyleCnt="0"/>
      <dgm:spPr/>
    </dgm:pt>
    <dgm:pt modelId="{CDE083DC-E8EB-43FF-B921-91199E245664}" type="pres">
      <dgm:prSet presAssocID="{489BBD9C-B318-4265-B436-E9914D2586D2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18CFB338-0A2C-4231-90F3-213DCCB3A415}" type="pres">
      <dgm:prSet presAssocID="{489BBD9C-B318-4265-B436-E9914D2586D2}" presName="desTx" presStyleLbl="alignAccFollowNode1" presStyleIdx="2" presStyleCnt="4">
        <dgm:presLayoutVars>
          <dgm:bulletEnabled val="1"/>
        </dgm:presLayoutVars>
      </dgm:prSet>
      <dgm:spPr/>
    </dgm:pt>
    <dgm:pt modelId="{702EC4A1-6917-48C2-8879-FA2C05F251AE}" type="pres">
      <dgm:prSet presAssocID="{E3A8DFE1-F18A-48D1-A44D-F3615C64C114}" presName="space" presStyleCnt="0"/>
      <dgm:spPr/>
    </dgm:pt>
    <dgm:pt modelId="{004063E3-B2FE-40F7-9572-5D13E51843FB}" type="pres">
      <dgm:prSet presAssocID="{4A6F4C7E-30F2-4305-825F-ECCB6414B770}" presName="composite" presStyleCnt="0"/>
      <dgm:spPr/>
    </dgm:pt>
    <dgm:pt modelId="{D155B738-CBF2-467F-AE38-571F2C34AF4B}" type="pres">
      <dgm:prSet presAssocID="{4A6F4C7E-30F2-4305-825F-ECCB6414B770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0C4EC64D-B221-4149-922A-7E4A747832F0}" type="pres">
      <dgm:prSet presAssocID="{4A6F4C7E-30F2-4305-825F-ECCB6414B770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FC22B402-6D66-42F4-B54B-07BEDBE73FAD}" type="presOf" srcId="{9DF3C731-2CAA-4DA1-9D7A-AF5209390DD1}" destId="{4699ECDB-CA34-4430-BC16-20A34B6AC52A}" srcOrd="0" destOrd="0" presId="urn:microsoft.com/office/officeart/2005/8/layout/hList1"/>
    <dgm:cxn modelId="{1A38231A-9998-4E75-B794-BF7440D968A6}" srcId="{89730144-3AF2-4241-9640-F6A75CFAF829}" destId="{4A6F4C7E-30F2-4305-825F-ECCB6414B770}" srcOrd="3" destOrd="0" parTransId="{260F67AD-F335-4A71-B683-3C2A3E3A21D4}" sibTransId="{CD8789A3-6854-4A3B-B032-857971C1F5A8}"/>
    <dgm:cxn modelId="{F95FF341-6B3D-47B4-800F-83A328E46057}" type="presOf" srcId="{43A940D3-594F-4197-BE0A-551903B8C2BD}" destId="{01507100-B3AC-4C68-9AB7-90AAB5F2F72B}" srcOrd="0" destOrd="0" presId="urn:microsoft.com/office/officeart/2005/8/layout/hList1"/>
    <dgm:cxn modelId="{400BF245-59BD-487B-87F1-4CBD822AA0F6}" srcId="{89730144-3AF2-4241-9640-F6A75CFAF829}" destId="{6C9139CC-E583-4D8B-A10E-DAEE83FAF11B}" srcOrd="1" destOrd="0" parTransId="{301233CA-17AF-46E9-9DFE-8F145CAE5768}" sibTransId="{8E7F04D8-1303-46F4-951F-DD94AC211625}"/>
    <dgm:cxn modelId="{A7B2E270-C20F-4AC5-9768-B74A843DC468}" srcId="{6C9139CC-E583-4D8B-A10E-DAEE83FAF11B}" destId="{43A940D3-594F-4197-BE0A-551903B8C2BD}" srcOrd="0" destOrd="0" parTransId="{87E6780F-45E3-42D1-90C1-1E39FC8D0356}" sibTransId="{9D037305-2764-4D04-A6D0-7CF8642355CB}"/>
    <dgm:cxn modelId="{A278BE7E-9062-4C02-B741-BEC818D8181A}" type="presOf" srcId="{7E176F3C-0016-4265-99AB-2E1AF6B4CAC8}" destId="{F39EA8CF-5ABE-43B9-A93F-B29D315B3A49}" srcOrd="0" destOrd="0" presId="urn:microsoft.com/office/officeart/2005/8/layout/hList1"/>
    <dgm:cxn modelId="{2B396286-EBAD-4A98-9BB8-41DE22F55408}" srcId="{489BBD9C-B318-4265-B436-E9914D2586D2}" destId="{19515F21-10BF-4AD7-B47C-B5C60D0B84AC}" srcOrd="0" destOrd="0" parTransId="{84ED5D3E-83B7-40E8-83BC-58278ECD0E2F}" sibTransId="{4B310A38-8E7D-4910-875B-C84F5C587595}"/>
    <dgm:cxn modelId="{5E4E8A96-4C97-49F1-AAB3-6B8CAB8A0E10}" srcId="{89730144-3AF2-4241-9640-F6A75CFAF829}" destId="{7E176F3C-0016-4265-99AB-2E1AF6B4CAC8}" srcOrd="0" destOrd="0" parTransId="{059E3597-94DE-42FC-A994-0AF2C29BDC88}" sibTransId="{62C25548-E0B3-46B6-A9F4-2D83A80D22FC}"/>
    <dgm:cxn modelId="{156303C0-9B59-4D55-ADA8-20A54D7091FC}" srcId="{7E176F3C-0016-4265-99AB-2E1AF6B4CAC8}" destId="{9DF3C731-2CAA-4DA1-9D7A-AF5209390DD1}" srcOrd="0" destOrd="0" parTransId="{1E4DD7FF-1DA2-414D-B3BF-F214D27FC7D7}" sibTransId="{F3B4C9EF-6222-4F0D-89A2-3875FFA46DB8}"/>
    <dgm:cxn modelId="{783C30C0-742E-4B1C-8EAF-0FE0B33A98AB}" type="presOf" srcId="{6C9139CC-E583-4D8B-A10E-DAEE83FAF11B}" destId="{7329E1E9-01CF-4229-9CDB-6EC9F6501B50}" srcOrd="0" destOrd="0" presId="urn:microsoft.com/office/officeart/2005/8/layout/hList1"/>
    <dgm:cxn modelId="{B0202CC4-A92D-42AE-BFB5-4C9BD4805B13}" type="presOf" srcId="{4A6F4C7E-30F2-4305-825F-ECCB6414B770}" destId="{D155B738-CBF2-467F-AE38-571F2C34AF4B}" srcOrd="0" destOrd="0" presId="urn:microsoft.com/office/officeart/2005/8/layout/hList1"/>
    <dgm:cxn modelId="{BA06CFC7-3CBB-4A7F-A584-0D977768AA2F}" type="presOf" srcId="{489BBD9C-B318-4265-B436-E9914D2586D2}" destId="{CDE083DC-E8EB-43FF-B921-91199E245664}" srcOrd="0" destOrd="0" presId="urn:microsoft.com/office/officeart/2005/8/layout/hList1"/>
    <dgm:cxn modelId="{03C46ACA-E528-4D59-B3D1-6743DF55323D}" type="presOf" srcId="{20914F08-33D6-4B35-B85F-707F9F12AB9E}" destId="{0C4EC64D-B221-4149-922A-7E4A747832F0}" srcOrd="0" destOrd="0" presId="urn:microsoft.com/office/officeart/2005/8/layout/hList1"/>
    <dgm:cxn modelId="{4456D3D1-F4AA-4A5F-9757-F3E80BAED6C6}" type="presOf" srcId="{89730144-3AF2-4241-9640-F6A75CFAF829}" destId="{4D0C9D03-9828-454A-B684-437A8B513D9D}" srcOrd="0" destOrd="0" presId="urn:microsoft.com/office/officeart/2005/8/layout/hList1"/>
    <dgm:cxn modelId="{59FCE4D4-4A7C-4FEA-A15B-525CAEE902D0}" srcId="{89730144-3AF2-4241-9640-F6A75CFAF829}" destId="{489BBD9C-B318-4265-B436-E9914D2586D2}" srcOrd="2" destOrd="0" parTransId="{30417C6E-202A-4375-A16D-34C15D777CD0}" sibTransId="{E3A8DFE1-F18A-48D1-A44D-F3615C64C114}"/>
    <dgm:cxn modelId="{EF08EDEB-3211-419C-A8FF-9AE5FAC02FC6}" srcId="{4A6F4C7E-30F2-4305-825F-ECCB6414B770}" destId="{20914F08-33D6-4B35-B85F-707F9F12AB9E}" srcOrd="0" destOrd="0" parTransId="{DB3C3519-BAE3-4D11-AF5A-50303D23C301}" sibTransId="{C7A0352A-04BB-4AFE-B1FA-07B7BA880A80}"/>
    <dgm:cxn modelId="{2380A6FB-1DBE-4FF6-8BA8-37DA1E612B2B}" type="presOf" srcId="{19515F21-10BF-4AD7-B47C-B5C60D0B84AC}" destId="{18CFB338-0A2C-4231-90F3-213DCCB3A415}" srcOrd="0" destOrd="0" presId="urn:microsoft.com/office/officeart/2005/8/layout/hList1"/>
    <dgm:cxn modelId="{097DF85D-CC16-40E3-B3C4-6B5C6AA7B25E}" type="presParOf" srcId="{4D0C9D03-9828-454A-B684-437A8B513D9D}" destId="{276567AA-40D6-42CC-83F4-D84963D5A89E}" srcOrd="0" destOrd="0" presId="urn:microsoft.com/office/officeart/2005/8/layout/hList1"/>
    <dgm:cxn modelId="{40C384CC-C321-4A54-92EE-8A5F8C93791D}" type="presParOf" srcId="{276567AA-40D6-42CC-83F4-D84963D5A89E}" destId="{F39EA8CF-5ABE-43B9-A93F-B29D315B3A49}" srcOrd="0" destOrd="0" presId="urn:microsoft.com/office/officeart/2005/8/layout/hList1"/>
    <dgm:cxn modelId="{B2DDEBDE-68B8-4B71-9DBD-7B3571EE4FAB}" type="presParOf" srcId="{276567AA-40D6-42CC-83F4-D84963D5A89E}" destId="{4699ECDB-CA34-4430-BC16-20A34B6AC52A}" srcOrd="1" destOrd="0" presId="urn:microsoft.com/office/officeart/2005/8/layout/hList1"/>
    <dgm:cxn modelId="{92FDDF5B-1BA1-4A42-A792-A5EA5DDAAF92}" type="presParOf" srcId="{4D0C9D03-9828-454A-B684-437A8B513D9D}" destId="{AB7004AC-3A9F-4B31-ACD4-F3690659984E}" srcOrd="1" destOrd="0" presId="urn:microsoft.com/office/officeart/2005/8/layout/hList1"/>
    <dgm:cxn modelId="{D39B8D63-AC66-416E-8DAC-4E02945F70FC}" type="presParOf" srcId="{4D0C9D03-9828-454A-B684-437A8B513D9D}" destId="{0C2CCCCD-D450-4064-A42A-B736185050FF}" srcOrd="2" destOrd="0" presId="urn:microsoft.com/office/officeart/2005/8/layout/hList1"/>
    <dgm:cxn modelId="{C2543807-5F2A-4421-B10A-D1B8D41CB46D}" type="presParOf" srcId="{0C2CCCCD-D450-4064-A42A-B736185050FF}" destId="{7329E1E9-01CF-4229-9CDB-6EC9F6501B50}" srcOrd="0" destOrd="0" presId="urn:microsoft.com/office/officeart/2005/8/layout/hList1"/>
    <dgm:cxn modelId="{41ED932B-C1BA-4109-82CD-F91022FB94D8}" type="presParOf" srcId="{0C2CCCCD-D450-4064-A42A-B736185050FF}" destId="{01507100-B3AC-4C68-9AB7-90AAB5F2F72B}" srcOrd="1" destOrd="0" presId="urn:microsoft.com/office/officeart/2005/8/layout/hList1"/>
    <dgm:cxn modelId="{ACEEBA1C-9D4E-46F4-A880-0A0CD92FC6FD}" type="presParOf" srcId="{4D0C9D03-9828-454A-B684-437A8B513D9D}" destId="{8C2CD867-44F0-473E-A74A-ACEC22D95B19}" srcOrd="3" destOrd="0" presId="urn:microsoft.com/office/officeart/2005/8/layout/hList1"/>
    <dgm:cxn modelId="{0E824DCB-637F-47D1-B39E-48FEDCE4E7DD}" type="presParOf" srcId="{4D0C9D03-9828-454A-B684-437A8B513D9D}" destId="{450268CF-9D69-468F-A824-58107A664BA0}" srcOrd="4" destOrd="0" presId="urn:microsoft.com/office/officeart/2005/8/layout/hList1"/>
    <dgm:cxn modelId="{7D93D3C8-87D4-4722-BB79-33B39F18286B}" type="presParOf" srcId="{450268CF-9D69-468F-A824-58107A664BA0}" destId="{CDE083DC-E8EB-43FF-B921-91199E245664}" srcOrd="0" destOrd="0" presId="urn:microsoft.com/office/officeart/2005/8/layout/hList1"/>
    <dgm:cxn modelId="{F6788A57-2DFF-4E32-9C02-7CEBD1E5C0DE}" type="presParOf" srcId="{450268CF-9D69-468F-A824-58107A664BA0}" destId="{18CFB338-0A2C-4231-90F3-213DCCB3A415}" srcOrd="1" destOrd="0" presId="urn:microsoft.com/office/officeart/2005/8/layout/hList1"/>
    <dgm:cxn modelId="{DEB62853-3245-4BB5-9ADD-FBB8ACE85514}" type="presParOf" srcId="{4D0C9D03-9828-454A-B684-437A8B513D9D}" destId="{702EC4A1-6917-48C2-8879-FA2C05F251AE}" srcOrd="5" destOrd="0" presId="urn:microsoft.com/office/officeart/2005/8/layout/hList1"/>
    <dgm:cxn modelId="{1801ABDB-000D-47CE-8191-F086D3F95313}" type="presParOf" srcId="{4D0C9D03-9828-454A-B684-437A8B513D9D}" destId="{004063E3-B2FE-40F7-9572-5D13E51843FB}" srcOrd="6" destOrd="0" presId="urn:microsoft.com/office/officeart/2005/8/layout/hList1"/>
    <dgm:cxn modelId="{BDE0D594-8249-4E63-BB9C-A479C7C0CBBA}" type="presParOf" srcId="{004063E3-B2FE-40F7-9572-5D13E51843FB}" destId="{D155B738-CBF2-467F-AE38-571F2C34AF4B}" srcOrd="0" destOrd="0" presId="urn:microsoft.com/office/officeart/2005/8/layout/hList1"/>
    <dgm:cxn modelId="{B191FCFD-77CB-4A9D-8FD6-62ECB723117C}" type="presParOf" srcId="{004063E3-B2FE-40F7-9572-5D13E51843FB}" destId="{0C4EC64D-B221-4149-922A-7E4A747832F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9730144-3AF2-4241-9640-F6A75CFAF829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E176F3C-0016-4265-99AB-2E1AF6B4CAC8}">
      <dgm:prSet phldrT="[文本]" custT="1"/>
      <dgm:spPr/>
      <dgm:t>
        <a:bodyPr/>
        <a:lstStyle/>
        <a:p>
          <a:r>
            <a:rPr lang="zh-CN" altLang="en-US" sz="1400" dirty="0"/>
            <a:t>全局样式</a:t>
          </a:r>
        </a:p>
      </dgm:t>
    </dgm:pt>
    <dgm:pt modelId="{059E3597-94DE-42FC-A994-0AF2C29BDC88}" type="parTrans" cxnId="{5E4E8A96-4C97-49F1-AAB3-6B8CAB8A0E10}">
      <dgm:prSet/>
      <dgm:spPr/>
      <dgm:t>
        <a:bodyPr/>
        <a:lstStyle/>
        <a:p>
          <a:endParaRPr lang="zh-CN" altLang="en-US" sz="1800"/>
        </a:p>
      </dgm:t>
    </dgm:pt>
    <dgm:pt modelId="{62C25548-E0B3-46B6-A9F4-2D83A80D22FC}" type="sibTrans" cxnId="{5E4E8A96-4C97-49F1-AAB3-6B8CAB8A0E10}">
      <dgm:prSet/>
      <dgm:spPr/>
      <dgm:t>
        <a:bodyPr/>
        <a:lstStyle/>
        <a:p>
          <a:endParaRPr lang="zh-CN" altLang="en-US" sz="1800"/>
        </a:p>
      </dgm:t>
    </dgm:pt>
    <dgm:pt modelId="{BCB92236-BA84-4A02-B244-418C192723FB}">
      <dgm:prSet custT="1"/>
      <dgm:spPr/>
      <dgm:t>
        <a:bodyPr/>
        <a:lstStyle/>
        <a:p>
          <a:r>
            <a:rPr lang="zh-CN" altLang="en-US" sz="1400" dirty="0"/>
            <a:t>顶部区域样式</a:t>
          </a:r>
        </a:p>
      </dgm:t>
    </dgm:pt>
    <dgm:pt modelId="{C30EDEC6-F51C-4167-A43E-2E6D72385DE6}" type="parTrans" cxnId="{DDB93784-96F3-4EB2-95AF-818B230EAAEE}">
      <dgm:prSet/>
      <dgm:spPr/>
      <dgm:t>
        <a:bodyPr/>
        <a:lstStyle/>
        <a:p>
          <a:endParaRPr lang="zh-CN" altLang="en-US" sz="1800"/>
        </a:p>
      </dgm:t>
    </dgm:pt>
    <dgm:pt modelId="{69776BBA-71F6-49C5-B007-163197A524D5}" type="sibTrans" cxnId="{DDB93784-96F3-4EB2-95AF-818B230EAAEE}">
      <dgm:prSet/>
      <dgm:spPr/>
      <dgm:t>
        <a:bodyPr/>
        <a:lstStyle/>
        <a:p>
          <a:endParaRPr lang="zh-CN" altLang="en-US" sz="1800"/>
        </a:p>
      </dgm:t>
    </dgm:pt>
    <dgm:pt modelId="{A536DEC3-E57A-4ACB-95E6-31CC69BDC4D2}">
      <dgm:prSet custT="1"/>
      <dgm:spPr/>
      <dgm:t>
        <a:bodyPr/>
        <a:lstStyle/>
        <a:p>
          <a:r>
            <a:rPr lang="zh-CN" altLang="en-US" sz="1400" dirty="0"/>
            <a:t>搜索框样式</a:t>
          </a:r>
        </a:p>
      </dgm:t>
    </dgm:pt>
    <dgm:pt modelId="{D74D582C-1F19-418A-A5AA-8EFFB7DA9EF9}" type="parTrans" cxnId="{6C3BB9C0-C2CD-4041-9432-479520D349E5}">
      <dgm:prSet/>
      <dgm:spPr/>
      <dgm:t>
        <a:bodyPr/>
        <a:lstStyle/>
        <a:p>
          <a:endParaRPr lang="zh-CN" altLang="en-US" sz="1800"/>
        </a:p>
      </dgm:t>
    </dgm:pt>
    <dgm:pt modelId="{243347BF-951F-40A6-B957-5616960284A3}" type="sibTrans" cxnId="{6C3BB9C0-C2CD-4041-9432-479520D349E5}">
      <dgm:prSet/>
      <dgm:spPr/>
      <dgm:t>
        <a:bodyPr/>
        <a:lstStyle/>
        <a:p>
          <a:endParaRPr lang="zh-CN" altLang="en-US" sz="1800"/>
        </a:p>
      </dgm:t>
    </dgm:pt>
    <dgm:pt modelId="{344755AF-363C-48C6-9975-026606B047FB}">
      <dgm:prSet custT="1"/>
      <dgm:spPr/>
      <dgm:t>
        <a:bodyPr/>
        <a:lstStyle/>
        <a:p>
          <a:r>
            <a:rPr lang="zh-CN" altLang="en-US" sz="1400" dirty="0"/>
            <a:t>主导航菜单样式</a:t>
          </a:r>
        </a:p>
      </dgm:t>
    </dgm:pt>
    <dgm:pt modelId="{4B51BEAA-F6F8-4F47-A2F7-091817B93CD5}" type="parTrans" cxnId="{90E274A1-4A3B-472E-BF78-B6FA93991843}">
      <dgm:prSet/>
      <dgm:spPr/>
      <dgm:t>
        <a:bodyPr/>
        <a:lstStyle/>
        <a:p>
          <a:endParaRPr lang="zh-CN" altLang="en-US" sz="1800"/>
        </a:p>
      </dgm:t>
    </dgm:pt>
    <dgm:pt modelId="{7B2914A8-E883-433F-A2AE-E4F29D89452F}" type="sibTrans" cxnId="{90E274A1-4A3B-472E-BF78-B6FA93991843}">
      <dgm:prSet/>
      <dgm:spPr/>
      <dgm:t>
        <a:bodyPr/>
        <a:lstStyle/>
        <a:p>
          <a:endParaRPr lang="zh-CN" altLang="en-US" sz="1800"/>
        </a:p>
      </dgm:t>
    </dgm:pt>
    <dgm:pt modelId="{08DE2395-1DEB-4797-BBB1-71992AD9823E}">
      <dgm:prSet custT="1"/>
      <dgm:spPr/>
      <dgm:t>
        <a:bodyPr/>
        <a:lstStyle/>
        <a:p>
          <a:r>
            <a:rPr lang="zh-CN" altLang="en-US" sz="1400" dirty="0"/>
            <a:t>轮播广告区域样式</a:t>
          </a:r>
        </a:p>
      </dgm:t>
    </dgm:pt>
    <dgm:pt modelId="{F3BA005D-018A-4752-A8FE-0DEFB2E34EE3}" type="parTrans" cxnId="{F84B0D70-CF32-44BD-844C-D73A97220735}">
      <dgm:prSet/>
      <dgm:spPr/>
      <dgm:t>
        <a:bodyPr/>
        <a:lstStyle/>
        <a:p>
          <a:endParaRPr lang="zh-CN" altLang="en-US" sz="1800"/>
        </a:p>
      </dgm:t>
    </dgm:pt>
    <dgm:pt modelId="{15F27FFA-DA58-4DE0-A7EC-1D3A20A339BF}" type="sibTrans" cxnId="{F84B0D70-CF32-44BD-844C-D73A97220735}">
      <dgm:prSet/>
      <dgm:spPr/>
      <dgm:t>
        <a:bodyPr/>
        <a:lstStyle/>
        <a:p>
          <a:endParaRPr lang="zh-CN" altLang="en-US" sz="1800"/>
        </a:p>
      </dgm:t>
    </dgm:pt>
    <dgm:pt modelId="{545C811F-241E-4F12-8FC1-561FCA6212CD}">
      <dgm:prSet custT="1"/>
      <dgm:spPr/>
      <dgm:t>
        <a:bodyPr/>
        <a:lstStyle/>
        <a:p>
          <a:r>
            <a:rPr lang="zh-CN" altLang="en-US" sz="1400" dirty="0"/>
            <a:t>商品推荐模块样式</a:t>
          </a:r>
        </a:p>
      </dgm:t>
    </dgm:pt>
    <dgm:pt modelId="{AE294B5B-C551-4642-ABDC-54BB19104B17}" type="parTrans" cxnId="{D6E9FD84-F16D-4D8C-AA34-F7D6C0FF766A}">
      <dgm:prSet/>
      <dgm:spPr/>
      <dgm:t>
        <a:bodyPr/>
        <a:lstStyle/>
        <a:p>
          <a:endParaRPr lang="zh-CN" altLang="en-US" sz="1800"/>
        </a:p>
      </dgm:t>
    </dgm:pt>
    <dgm:pt modelId="{FB3DB9EB-EECA-436B-9080-A777922BCF4C}" type="sibTrans" cxnId="{D6E9FD84-F16D-4D8C-AA34-F7D6C0FF766A}">
      <dgm:prSet/>
      <dgm:spPr/>
      <dgm:t>
        <a:bodyPr/>
        <a:lstStyle/>
        <a:p>
          <a:endParaRPr lang="zh-CN" altLang="en-US" sz="1800"/>
        </a:p>
      </dgm:t>
    </dgm:pt>
    <dgm:pt modelId="{56E8B4F1-B40C-498C-8369-FA9EAEC258C9}">
      <dgm:prSet custT="1"/>
      <dgm:spPr/>
      <dgm:t>
        <a:bodyPr/>
        <a:lstStyle/>
        <a:p>
          <a:r>
            <a:rPr lang="zh-CN" altLang="en-US" sz="1400" dirty="0"/>
            <a:t>底部辅助链接区域样式</a:t>
          </a:r>
        </a:p>
      </dgm:t>
    </dgm:pt>
    <dgm:pt modelId="{1E7C55A9-BD68-42F0-B5F0-CDA27054CD9F}" type="parTrans" cxnId="{A51CA612-8DE8-4A5A-B65B-DF5DB92BDEF3}">
      <dgm:prSet/>
      <dgm:spPr/>
      <dgm:t>
        <a:bodyPr/>
        <a:lstStyle/>
        <a:p>
          <a:endParaRPr lang="zh-CN" altLang="en-US" sz="1800"/>
        </a:p>
      </dgm:t>
    </dgm:pt>
    <dgm:pt modelId="{B5F3F5BD-DA79-4DD3-8284-D8C3DD7C09AE}" type="sibTrans" cxnId="{A51CA612-8DE8-4A5A-B65B-DF5DB92BDEF3}">
      <dgm:prSet/>
      <dgm:spPr/>
      <dgm:t>
        <a:bodyPr/>
        <a:lstStyle/>
        <a:p>
          <a:endParaRPr lang="zh-CN" altLang="en-US" sz="1800"/>
        </a:p>
      </dgm:t>
    </dgm:pt>
    <dgm:pt modelId="{8E148358-4D04-4B0F-83ED-C6BF77C7677D}">
      <dgm:prSet custT="1"/>
      <dgm:spPr/>
      <dgm:t>
        <a:bodyPr/>
        <a:lstStyle/>
        <a:p>
          <a:r>
            <a:rPr lang="zh-CN" altLang="en-US" sz="1400" dirty="0"/>
            <a:t>响应式设计</a:t>
          </a:r>
        </a:p>
      </dgm:t>
    </dgm:pt>
    <dgm:pt modelId="{F636B646-6328-452F-8106-277507C08ECA}" type="parTrans" cxnId="{956AA7D8-E08F-4FE8-9BC6-A3F663AE11DE}">
      <dgm:prSet/>
      <dgm:spPr/>
      <dgm:t>
        <a:bodyPr/>
        <a:lstStyle/>
        <a:p>
          <a:endParaRPr lang="zh-CN" altLang="en-US" sz="1800"/>
        </a:p>
      </dgm:t>
    </dgm:pt>
    <dgm:pt modelId="{6AD5FC92-1D3F-4F88-AE08-8339E3F9BF8C}" type="sibTrans" cxnId="{956AA7D8-E08F-4FE8-9BC6-A3F663AE11DE}">
      <dgm:prSet/>
      <dgm:spPr/>
      <dgm:t>
        <a:bodyPr/>
        <a:lstStyle/>
        <a:p>
          <a:endParaRPr lang="zh-CN" altLang="en-US" sz="1800"/>
        </a:p>
      </dgm:t>
    </dgm:pt>
    <dgm:pt modelId="{5AAC195B-DC86-4392-B024-634A67130003}">
      <dgm:prSet custT="1"/>
      <dgm:spPr/>
      <dgm:t>
        <a:bodyPr/>
        <a:lstStyle/>
        <a:p>
          <a:r>
            <a:rPr lang="zh-CN" altLang="en-US" sz="1200" dirty="0"/>
            <a:t>轮播广告区域样式通过 </a:t>
          </a:r>
          <a:r>
            <a:rPr lang="en-US" altLang="en-US" sz="1200" dirty="0"/>
            <a:t>CSS </a:t>
          </a:r>
          <a:r>
            <a:rPr lang="zh-CN" altLang="en-US" sz="1200" dirty="0"/>
            <a:t>计算属性实现宽高比调整，并添加过渡效果。</a:t>
          </a:r>
        </a:p>
      </dgm:t>
    </dgm:pt>
    <dgm:pt modelId="{D9E438BC-E6F9-49D9-85A3-B1C381A59F48}" type="parTrans" cxnId="{641063DD-FFD3-4991-A276-1ABACE22527A}">
      <dgm:prSet/>
      <dgm:spPr/>
      <dgm:t>
        <a:bodyPr/>
        <a:lstStyle/>
        <a:p>
          <a:endParaRPr lang="zh-CN" altLang="en-US" sz="1800"/>
        </a:p>
      </dgm:t>
    </dgm:pt>
    <dgm:pt modelId="{4F6BCF06-B50A-4A11-BA8D-1A338B7703BB}" type="sibTrans" cxnId="{641063DD-FFD3-4991-A276-1ABACE22527A}">
      <dgm:prSet/>
      <dgm:spPr/>
      <dgm:t>
        <a:bodyPr/>
        <a:lstStyle/>
        <a:p>
          <a:endParaRPr lang="zh-CN" altLang="en-US" sz="1800"/>
        </a:p>
      </dgm:t>
    </dgm:pt>
    <dgm:pt modelId="{5DF33346-515D-4B40-84D3-0F5AEDA034AE}">
      <dgm:prSet custT="1"/>
      <dgm:spPr/>
      <dgm:t>
        <a:bodyPr/>
        <a:lstStyle/>
        <a:p>
          <a:r>
            <a:rPr lang="zh-CN" altLang="en-US" sz="1200" dirty="0"/>
            <a:t>商品推荐模块采用了网格布局展示产品卡片，并针对不同屏幕尺寸进行了响应式设计。</a:t>
          </a:r>
        </a:p>
      </dgm:t>
    </dgm:pt>
    <dgm:pt modelId="{FA2643D4-1D06-4292-B630-D3D33C9C2CF3}" type="parTrans" cxnId="{103841B9-ECDF-431E-9A73-B391031F78FF}">
      <dgm:prSet/>
      <dgm:spPr/>
      <dgm:t>
        <a:bodyPr/>
        <a:lstStyle/>
        <a:p>
          <a:endParaRPr lang="zh-CN" altLang="en-US" sz="1800"/>
        </a:p>
      </dgm:t>
    </dgm:pt>
    <dgm:pt modelId="{BCFE0D26-55AE-4A71-805C-E1DD75FE32A3}" type="sibTrans" cxnId="{103841B9-ECDF-431E-9A73-B391031F78FF}">
      <dgm:prSet/>
      <dgm:spPr/>
      <dgm:t>
        <a:bodyPr/>
        <a:lstStyle/>
        <a:p>
          <a:endParaRPr lang="zh-CN" altLang="en-US" sz="1800"/>
        </a:p>
      </dgm:t>
    </dgm:pt>
    <dgm:pt modelId="{FDA74F28-FEAE-4DDF-8EA1-B7231F91BEDC}">
      <dgm:prSet custT="1"/>
      <dgm:spPr/>
      <dgm:t>
        <a:bodyPr/>
        <a:lstStyle/>
        <a:p>
          <a:r>
            <a:rPr lang="zh-CN" altLang="en-US" sz="1200" dirty="0"/>
            <a:t>底部辅助链接区域样式确保内容居中显示，并设置了版权信息样式。</a:t>
          </a:r>
        </a:p>
      </dgm:t>
    </dgm:pt>
    <dgm:pt modelId="{36B07D9A-90EC-4710-A0F6-C8C923FB7B4F}" type="parTrans" cxnId="{FC3CE371-47C9-4FBE-A780-AF3DE6993762}">
      <dgm:prSet/>
      <dgm:spPr/>
      <dgm:t>
        <a:bodyPr/>
        <a:lstStyle/>
        <a:p>
          <a:endParaRPr lang="zh-CN" altLang="en-US" sz="1800"/>
        </a:p>
      </dgm:t>
    </dgm:pt>
    <dgm:pt modelId="{3C8BA948-0635-4573-AC11-1F921247806B}" type="sibTrans" cxnId="{FC3CE371-47C9-4FBE-A780-AF3DE6993762}">
      <dgm:prSet/>
      <dgm:spPr/>
      <dgm:t>
        <a:bodyPr/>
        <a:lstStyle/>
        <a:p>
          <a:endParaRPr lang="zh-CN" altLang="en-US" sz="1800"/>
        </a:p>
      </dgm:t>
    </dgm:pt>
    <dgm:pt modelId="{6E690589-1380-4D4F-B728-91A4173A2C34}">
      <dgm:prSet custT="1"/>
      <dgm:spPr/>
      <dgm:t>
        <a:bodyPr/>
        <a:lstStyle/>
        <a:p>
          <a:r>
            <a:rPr lang="zh-CN" altLang="en-US" sz="1200" dirty="0"/>
            <a:t>响应式设计用于定义当屏幕宽度变化时，页面上一些元素的样式应该如何变化，以适应变化的视口。</a:t>
          </a:r>
        </a:p>
      </dgm:t>
    </dgm:pt>
    <dgm:pt modelId="{FBC2BD1B-D3A3-4147-B896-1D269BEBE0CC}" type="parTrans" cxnId="{B88A6479-3EA2-4BAD-8AE2-16EDAF21C5EB}">
      <dgm:prSet/>
      <dgm:spPr/>
      <dgm:t>
        <a:bodyPr/>
        <a:lstStyle/>
        <a:p>
          <a:endParaRPr lang="zh-CN" altLang="en-US" sz="1800"/>
        </a:p>
      </dgm:t>
    </dgm:pt>
    <dgm:pt modelId="{10EB8EF5-4711-4251-96BD-E55E0412B319}" type="sibTrans" cxnId="{B88A6479-3EA2-4BAD-8AE2-16EDAF21C5EB}">
      <dgm:prSet/>
      <dgm:spPr/>
      <dgm:t>
        <a:bodyPr/>
        <a:lstStyle/>
        <a:p>
          <a:endParaRPr lang="zh-CN" altLang="en-US" sz="1800"/>
        </a:p>
      </dgm:t>
    </dgm:pt>
    <dgm:pt modelId="{E4A570D2-934D-4474-92D3-F96420DC1532}">
      <dgm:prSet custT="1"/>
      <dgm:spPr/>
      <dgm:t>
        <a:bodyPr/>
        <a:lstStyle/>
        <a:p>
          <a:r>
            <a:rPr lang="zh-CN" altLang="en-US" sz="1200" dirty="0"/>
            <a:t>主导航菜单样式设置了固定位置、响应式布局和各导航项的间距、颜色等。</a:t>
          </a:r>
        </a:p>
      </dgm:t>
    </dgm:pt>
    <dgm:pt modelId="{C5D420E9-C649-45E7-B3BC-225551B20AF9}" type="parTrans" cxnId="{FEF7003C-2A87-48B2-9F29-2A85E7F77F01}">
      <dgm:prSet/>
      <dgm:spPr/>
      <dgm:t>
        <a:bodyPr/>
        <a:lstStyle/>
        <a:p>
          <a:endParaRPr lang="zh-CN" altLang="en-US" sz="1800"/>
        </a:p>
      </dgm:t>
    </dgm:pt>
    <dgm:pt modelId="{E4300E2F-D968-431A-8368-C7BE1C3544DF}" type="sibTrans" cxnId="{FEF7003C-2A87-48B2-9F29-2A85E7F77F01}">
      <dgm:prSet/>
      <dgm:spPr/>
      <dgm:t>
        <a:bodyPr/>
        <a:lstStyle/>
        <a:p>
          <a:endParaRPr lang="zh-CN" altLang="en-US" sz="1800"/>
        </a:p>
      </dgm:t>
    </dgm:pt>
    <dgm:pt modelId="{01F16205-29CC-4F1C-B8DA-23C1C0848E99}">
      <dgm:prSet custT="1"/>
      <dgm:spPr/>
      <dgm:t>
        <a:bodyPr/>
        <a:lstStyle/>
        <a:p>
          <a:r>
            <a:rPr lang="zh-CN" altLang="en-US" sz="1200" dirty="0"/>
            <a:t>搜索框样式对输入框和按钮做了样式定制，如边框、颜色、大小等。</a:t>
          </a:r>
        </a:p>
      </dgm:t>
    </dgm:pt>
    <dgm:pt modelId="{DEB0DE25-0836-4A4A-84D0-FFE87E1B6B5F}" type="parTrans" cxnId="{B6E1323B-B6DB-49E6-BE5C-2D9A565E4463}">
      <dgm:prSet/>
      <dgm:spPr/>
      <dgm:t>
        <a:bodyPr/>
        <a:lstStyle/>
        <a:p>
          <a:endParaRPr lang="zh-CN" altLang="en-US" sz="1800"/>
        </a:p>
      </dgm:t>
    </dgm:pt>
    <dgm:pt modelId="{59D3A6BB-6156-4C6F-8AF9-EAAACC6A2AE1}" type="sibTrans" cxnId="{B6E1323B-B6DB-49E6-BE5C-2D9A565E4463}">
      <dgm:prSet/>
      <dgm:spPr/>
      <dgm:t>
        <a:bodyPr/>
        <a:lstStyle/>
        <a:p>
          <a:endParaRPr lang="zh-CN" altLang="en-US" sz="1800"/>
        </a:p>
      </dgm:t>
    </dgm:pt>
    <dgm:pt modelId="{C0F98371-D916-43CE-81EF-45D3CCBB3AAE}">
      <dgm:prSet custT="1"/>
      <dgm:spPr/>
      <dgm:t>
        <a:bodyPr/>
        <a:lstStyle/>
        <a:p>
          <a:r>
            <a:rPr lang="zh-CN" altLang="en-US" sz="1200" dirty="0"/>
            <a:t>顶部区域样式详细规定了 </a:t>
          </a:r>
          <a:r>
            <a:rPr lang="en-US" altLang="en-US" sz="1200" dirty="0"/>
            <a:t>Logo </a:t>
          </a:r>
          <a:r>
            <a:rPr lang="zh-CN" altLang="en-US" sz="1200" dirty="0"/>
            <a:t>和搜索框的位置与外观样式。</a:t>
          </a:r>
        </a:p>
      </dgm:t>
    </dgm:pt>
    <dgm:pt modelId="{F55886F3-EB34-44A0-BBCC-4F413CA696A7}" type="parTrans" cxnId="{939596A9-7C74-4277-999D-1711D8E24E8B}">
      <dgm:prSet/>
      <dgm:spPr/>
      <dgm:t>
        <a:bodyPr/>
        <a:lstStyle/>
        <a:p>
          <a:endParaRPr lang="zh-CN" altLang="en-US" sz="1800"/>
        </a:p>
      </dgm:t>
    </dgm:pt>
    <dgm:pt modelId="{36F85664-29A8-45E7-A131-F7D7301BD3B1}" type="sibTrans" cxnId="{939596A9-7C74-4277-999D-1711D8E24E8B}">
      <dgm:prSet/>
      <dgm:spPr/>
      <dgm:t>
        <a:bodyPr/>
        <a:lstStyle/>
        <a:p>
          <a:endParaRPr lang="zh-CN" altLang="en-US" sz="1800"/>
        </a:p>
      </dgm:t>
    </dgm:pt>
    <dgm:pt modelId="{DDF86AE8-CC80-4008-960E-9DAC1996179B}">
      <dgm:prSet phldrT="[文本]" custT="1"/>
      <dgm:spPr/>
      <dgm:t>
        <a:bodyPr/>
        <a:lstStyle/>
        <a:p>
          <a:r>
            <a:rPr lang="zh-CN" altLang="en-US" sz="1200" dirty="0"/>
            <a:t>全局样式定义了整个页面的基本布局和字体设置，背景色设为品牌主色 </a:t>
          </a:r>
          <a:r>
            <a:rPr lang="en-US" altLang="en-US" sz="1200" dirty="0"/>
            <a:t>#ccffff</a:t>
          </a:r>
          <a:r>
            <a:rPr lang="zh-CN" altLang="en-US" sz="1200" dirty="0"/>
            <a:t>。</a:t>
          </a:r>
        </a:p>
      </dgm:t>
    </dgm:pt>
    <dgm:pt modelId="{A3E1E860-7D2E-493C-8CA6-D6EC4D73B369}" type="parTrans" cxnId="{4A0E826B-49CA-4A84-9793-FA457C525B65}">
      <dgm:prSet/>
      <dgm:spPr/>
      <dgm:t>
        <a:bodyPr/>
        <a:lstStyle/>
        <a:p>
          <a:endParaRPr lang="zh-CN" altLang="en-US" sz="1800"/>
        </a:p>
      </dgm:t>
    </dgm:pt>
    <dgm:pt modelId="{638EA8B1-CFC0-463C-83EC-3F141BA5A2DD}" type="sibTrans" cxnId="{4A0E826B-49CA-4A84-9793-FA457C525B65}">
      <dgm:prSet/>
      <dgm:spPr/>
      <dgm:t>
        <a:bodyPr/>
        <a:lstStyle/>
        <a:p>
          <a:endParaRPr lang="zh-CN" altLang="en-US" sz="1800"/>
        </a:p>
      </dgm:t>
    </dgm:pt>
    <dgm:pt modelId="{3864A0EC-65FF-4962-ABDF-B2C23CF04CE6}" type="pres">
      <dgm:prSet presAssocID="{89730144-3AF2-4241-9640-F6A75CFAF829}" presName="diagram" presStyleCnt="0">
        <dgm:presLayoutVars>
          <dgm:dir/>
          <dgm:animLvl val="lvl"/>
          <dgm:resizeHandles val="exact"/>
        </dgm:presLayoutVars>
      </dgm:prSet>
      <dgm:spPr/>
    </dgm:pt>
    <dgm:pt modelId="{C5B89F67-D86F-4061-9D3F-70E978282534}" type="pres">
      <dgm:prSet presAssocID="{7E176F3C-0016-4265-99AB-2E1AF6B4CAC8}" presName="compNode" presStyleCnt="0"/>
      <dgm:spPr/>
    </dgm:pt>
    <dgm:pt modelId="{69F64C60-5E35-4D68-B98D-C5E4772432FD}" type="pres">
      <dgm:prSet presAssocID="{7E176F3C-0016-4265-99AB-2E1AF6B4CAC8}" presName="childRect" presStyleLbl="bgAcc1" presStyleIdx="0" presStyleCnt="8">
        <dgm:presLayoutVars>
          <dgm:bulletEnabled val="1"/>
        </dgm:presLayoutVars>
      </dgm:prSet>
      <dgm:spPr/>
    </dgm:pt>
    <dgm:pt modelId="{C7764771-037E-4EF7-86AD-5A7BB58844A0}" type="pres">
      <dgm:prSet presAssocID="{7E176F3C-0016-4265-99AB-2E1AF6B4CAC8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6F13287-3900-4A96-B69F-29C11350B1F3}" type="pres">
      <dgm:prSet presAssocID="{7E176F3C-0016-4265-99AB-2E1AF6B4CAC8}" presName="parentRect" presStyleLbl="alignNode1" presStyleIdx="0" presStyleCnt="8"/>
      <dgm:spPr/>
    </dgm:pt>
    <dgm:pt modelId="{7C99E9DE-B9F4-440E-B3F5-2A4EA91954D2}" type="pres">
      <dgm:prSet presAssocID="{7E176F3C-0016-4265-99AB-2E1AF6B4CAC8}" presName="adorn" presStyleLbl="fgAccFollowNode1" presStyleIdx="0" presStyleCnt="8"/>
      <dgm:spPr/>
    </dgm:pt>
    <dgm:pt modelId="{2AAD4477-2E0E-4256-8166-15D13A4037F3}" type="pres">
      <dgm:prSet presAssocID="{62C25548-E0B3-46B6-A9F4-2D83A80D22FC}" presName="sibTrans" presStyleLbl="sibTrans2D1" presStyleIdx="0" presStyleCnt="0"/>
      <dgm:spPr/>
    </dgm:pt>
    <dgm:pt modelId="{4D0976CA-60A3-4A6C-9080-1BFF694CA596}" type="pres">
      <dgm:prSet presAssocID="{BCB92236-BA84-4A02-B244-418C192723FB}" presName="compNode" presStyleCnt="0"/>
      <dgm:spPr/>
    </dgm:pt>
    <dgm:pt modelId="{1D496BC5-D117-4E63-9F78-04AB15A07987}" type="pres">
      <dgm:prSet presAssocID="{BCB92236-BA84-4A02-B244-418C192723FB}" presName="childRect" presStyleLbl="bgAcc1" presStyleIdx="1" presStyleCnt="8">
        <dgm:presLayoutVars>
          <dgm:bulletEnabled val="1"/>
        </dgm:presLayoutVars>
      </dgm:prSet>
      <dgm:spPr/>
    </dgm:pt>
    <dgm:pt modelId="{A5F8208C-9B95-4946-B2D4-E58DCCA96CF9}" type="pres">
      <dgm:prSet presAssocID="{BCB92236-BA84-4A02-B244-418C192723FB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1A796046-C4B3-465F-8EF4-4018C098EAC0}" type="pres">
      <dgm:prSet presAssocID="{BCB92236-BA84-4A02-B244-418C192723FB}" presName="parentRect" presStyleLbl="alignNode1" presStyleIdx="1" presStyleCnt="8"/>
      <dgm:spPr/>
    </dgm:pt>
    <dgm:pt modelId="{4626A686-F438-4485-B206-DCA6F966CA5E}" type="pres">
      <dgm:prSet presAssocID="{BCB92236-BA84-4A02-B244-418C192723FB}" presName="adorn" presStyleLbl="fgAccFollowNode1" presStyleIdx="1" presStyleCnt="8"/>
      <dgm:spPr/>
    </dgm:pt>
    <dgm:pt modelId="{3B5DAF23-2358-439E-AC17-1F8A9F3F603F}" type="pres">
      <dgm:prSet presAssocID="{69776BBA-71F6-49C5-B007-163197A524D5}" presName="sibTrans" presStyleLbl="sibTrans2D1" presStyleIdx="0" presStyleCnt="0"/>
      <dgm:spPr/>
    </dgm:pt>
    <dgm:pt modelId="{85E717E2-7688-40A4-B89E-F9F4A4C727EC}" type="pres">
      <dgm:prSet presAssocID="{A536DEC3-E57A-4ACB-95E6-31CC69BDC4D2}" presName="compNode" presStyleCnt="0"/>
      <dgm:spPr/>
    </dgm:pt>
    <dgm:pt modelId="{A5DC97DB-CF23-41ED-B8BC-4DDCDC325004}" type="pres">
      <dgm:prSet presAssocID="{A536DEC3-E57A-4ACB-95E6-31CC69BDC4D2}" presName="childRect" presStyleLbl="bgAcc1" presStyleIdx="2" presStyleCnt="8">
        <dgm:presLayoutVars>
          <dgm:bulletEnabled val="1"/>
        </dgm:presLayoutVars>
      </dgm:prSet>
      <dgm:spPr/>
    </dgm:pt>
    <dgm:pt modelId="{36F5E1E6-5E53-4091-BA8D-911520E06B48}" type="pres">
      <dgm:prSet presAssocID="{A536DEC3-E57A-4ACB-95E6-31CC69BDC4D2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72EF6AAA-0A55-4CFE-A7FB-9EA02DBF846C}" type="pres">
      <dgm:prSet presAssocID="{A536DEC3-E57A-4ACB-95E6-31CC69BDC4D2}" presName="parentRect" presStyleLbl="alignNode1" presStyleIdx="2" presStyleCnt="8"/>
      <dgm:spPr/>
    </dgm:pt>
    <dgm:pt modelId="{B2E75DDA-7477-481B-8643-1D763C1C10C4}" type="pres">
      <dgm:prSet presAssocID="{A536DEC3-E57A-4ACB-95E6-31CC69BDC4D2}" presName="adorn" presStyleLbl="fgAccFollowNode1" presStyleIdx="2" presStyleCnt="8"/>
      <dgm:spPr/>
    </dgm:pt>
    <dgm:pt modelId="{DEDB3B6E-92C4-4931-B6B7-820C84B2FB5A}" type="pres">
      <dgm:prSet presAssocID="{243347BF-951F-40A6-B957-5616960284A3}" presName="sibTrans" presStyleLbl="sibTrans2D1" presStyleIdx="0" presStyleCnt="0"/>
      <dgm:spPr/>
    </dgm:pt>
    <dgm:pt modelId="{7220EAE0-745C-472E-9358-8CD561113AEC}" type="pres">
      <dgm:prSet presAssocID="{344755AF-363C-48C6-9975-026606B047FB}" presName="compNode" presStyleCnt="0"/>
      <dgm:spPr/>
    </dgm:pt>
    <dgm:pt modelId="{ADB68A53-3220-45D7-B59C-84E6991B6F5A}" type="pres">
      <dgm:prSet presAssocID="{344755AF-363C-48C6-9975-026606B047FB}" presName="childRect" presStyleLbl="bgAcc1" presStyleIdx="3" presStyleCnt="8">
        <dgm:presLayoutVars>
          <dgm:bulletEnabled val="1"/>
        </dgm:presLayoutVars>
      </dgm:prSet>
      <dgm:spPr/>
    </dgm:pt>
    <dgm:pt modelId="{398647BC-90B1-4620-8D07-F508843D5CBF}" type="pres">
      <dgm:prSet presAssocID="{344755AF-363C-48C6-9975-026606B047FB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4B064913-B44F-4F12-88F1-BC061D02D1CF}" type="pres">
      <dgm:prSet presAssocID="{344755AF-363C-48C6-9975-026606B047FB}" presName="parentRect" presStyleLbl="alignNode1" presStyleIdx="3" presStyleCnt="8"/>
      <dgm:spPr/>
    </dgm:pt>
    <dgm:pt modelId="{826666DB-04C1-4206-876E-753893AE69E5}" type="pres">
      <dgm:prSet presAssocID="{344755AF-363C-48C6-9975-026606B047FB}" presName="adorn" presStyleLbl="fgAccFollowNode1" presStyleIdx="3" presStyleCnt="8"/>
      <dgm:spPr/>
    </dgm:pt>
    <dgm:pt modelId="{CD7CC360-D200-4CA2-BF04-60073F44D29A}" type="pres">
      <dgm:prSet presAssocID="{7B2914A8-E883-433F-A2AE-E4F29D89452F}" presName="sibTrans" presStyleLbl="sibTrans2D1" presStyleIdx="0" presStyleCnt="0"/>
      <dgm:spPr/>
    </dgm:pt>
    <dgm:pt modelId="{EF81A47A-58A5-41A7-BA03-2152DE1C66B0}" type="pres">
      <dgm:prSet presAssocID="{08DE2395-1DEB-4797-BBB1-71992AD9823E}" presName="compNode" presStyleCnt="0"/>
      <dgm:spPr/>
    </dgm:pt>
    <dgm:pt modelId="{EDEB169C-19A2-43BD-896D-E4B52F1FC719}" type="pres">
      <dgm:prSet presAssocID="{08DE2395-1DEB-4797-BBB1-71992AD9823E}" presName="childRect" presStyleLbl="bgAcc1" presStyleIdx="4" presStyleCnt="8">
        <dgm:presLayoutVars>
          <dgm:bulletEnabled val="1"/>
        </dgm:presLayoutVars>
      </dgm:prSet>
      <dgm:spPr/>
    </dgm:pt>
    <dgm:pt modelId="{FD6D5863-496F-427E-B687-3A7B83C856E5}" type="pres">
      <dgm:prSet presAssocID="{08DE2395-1DEB-4797-BBB1-71992AD9823E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7DA74E31-A21A-4B53-B639-099DCBB6FCDC}" type="pres">
      <dgm:prSet presAssocID="{08DE2395-1DEB-4797-BBB1-71992AD9823E}" presName="parentRect" presStyleLbl="alignNode1" presStyleIdx="4" presStyleCnt="8"/>
      <dgm:spPr/>
    </dgm:pt>
    <dgm:pt modelId="{6647C450-B0D0-4D44-9A0A-81C705BD4B2F}" type="pres">
      <dgm:prSet presAssocID="{08DE2395-1DEB-4797-BBB1-71992AD9823E}" presName="adorn" presStyleLbl="fgAccFollowNode1" presStyleIdx="4" presStyleCnt="8"/>
      <dgm:spPr/>
    </dgm:pt>
    <dgm:pt modelId="{488EB9F6-34D1-4ED1-808B-CD5AB8B2AAC3}" type="pres">
      <dgm:prSet presAssocID="{15F27FFA-DA58-4DE0-A7EC-1D3A20A339BF}" presName="sibTrans" presStyleLbl="sibTrans2D1" presStyleIdx="0" presStyleCnt="0"/>
      <dgm:spPr/>
    </dgm:pt>
    <dgm:pt modelId="{4EF9EEDB-EB06-46C9-94AE-6378EB96B23B}" type="pres">
      <dgm:prSet presAssocID="{545C811F-241E-4F12-8FC1-561FCA6212CD}" presName="compNode" presStyleCnt="0"/>
      <dgm:spPr/>
    </dgm:pt>
    <dgm:pt modelId="{369A255C-692C-4F1A-8C4C-E55B25797521}" type="pres">
      <dgm:prSet presAssocID="{545C811F-241E-4F12-8FC1-561FCA6212CD}" presName="childRect" presStyleLbl="bgAcc1" presStyleIdx="5" presStyleCnt="8">
        <dgm:presLayoutVars>
          <dgm:bulletEnabled val="1"/>
        </dgm:presLayoutVars>
      </dgm:prSet>
      <dgm:spPr/>
    </dgm:pt>
    <dgm:pt modelId="{2FA54B82-5959-4860-A7EC-FEC9850C9916}" type="pres">
      <dgm:prSet presAssocID="{545C811F-241E-4F12-8FC1-561FCA6212CD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82844149-DD6F-4808-9E82-75F7C7C6B759}" type="pres">
      <dgm:prSet presAssocID="{545C811F-241E-4F12-8FC1-561FCA6212CD}" presName="parentRect" presStyleLbl="alignNode1" presStyleIdx="5" presStyleCnt="8"/>
      <dgm:spPr/>
    </dgm:pt>
    <dgm:pt modelId="{610E2A24-4327-4813-A64D-A6541CE6791E}" type="pres">
      <dgm:prSet presAssocID="{545C811F-241E-4F12-8FC1-561FCA6212CD}" presName="adorn" presStyleLbl="fgAccFollowNode1" presStyleIdx="5" presStyleCnt="8"/>
      <dgm:spPr/>
    </dgm:pt>
    <dgm:pt modelId="{6D9349D8-4749-4EE6-9DF8-8FA8321FD72F}" type="pres">
      <dgm:prSet presAssocID="{FB3DB9EB-EECA-436B-9080-A777922BCF4C}" presName="sibTrans" presStyleLbl="sibTrans2D1" presStyleIdx="0" presStyleCnt="0"/>
      <dgm:spPr/>
    </dgm:pt>
    <dgm:pt modelId="{FCABA6ED-DC15-439E-BBF2-F8E808036EFD}" type="pres">
      <dgm:prSet presAssocID="{56E8B4F1-B40C-498C-8369-FA9EAEC258C9}" presName="compNode" presStyleCnt="0"/>
      <dgm:spPr/>
    </dgm:pt>
    <dgm:pt modelId="{38EFF1E5-BF34-4F01-99E0-B3D647D1582A}" type="pres">
      <dgm:prSet presAssocID="{56E8B4F1-B40C-498C-8369-FA9EAEC258C9}" presName="childRect" presStyleLbl="bgAcc1" presStyleIdx="6" presStyleCnt="8">
        <dgm:presLayoutVars>
          <dgm:bulletEnabled val="1"/>
        </dgm:presLayoutVars>
      </dgm:prSet>
      <dgm:spPr/>
    </dgm:pt>
    <dgm:pt modelId="{CA1CAFE6-B7E7-4C17-A998-35EA945E42B6}" type="pres">
      <dgm:prSet presAssocID="{56E8B4F1-B40C-498C-8369-FA9EAEC258C9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91EE6D5C-E306-4B30-8B3F-B18427C4BF5D}" type="pres">
      <dgm:prSet presAssocID="{56E8B4F1-B40C-498C-8369-FA9EAEC258C9}" presName="parentRect" presStyleLbl="alignNode1" presStyleIdx="6" presStyleCnt="8"/>
      <dgm:spPr/>
    </dgm:pt>
    <dgm:pt modelId="{ECF4F27F-B46C-4433-8362-0AF4FBDE8E03}" type="pres">
      <dgm:prSet presAssocID="{56E8B4F1-B40C-498C-8369-FA9EAEC258C9}" presName="adorn" presStyleLbl="fgAccFollowNode1" presStyleIdx="6" presStyleCnt="8"/>
      <dgm:spPr/>
    </dgm:pt>
    <dgm:pt modelId="{818490EC-096D-4076-A5DB-710A14EDA094}" type="pres">
      <dgm:prSet presAssocID="{B5F3F5BD-DA79-4DD3-8284-D8C3DD7C09AE}" presName="sibTrans" presStyleLbl="sibTrans2D1" presStyleIdx="0" presStyleCnt="0"/>
      <dgm:spPr/>
    </dgm:pt>
    <dgm:pt modelId="{C709A890-BE08-47E6-B325-64AA83333ECB}" type="pres">
      <dgm:prSet presAssocID="{8E148358-4D04-4B0F-83ED-C6BF77C7677D}" presName="compNode" presStyleCnt="0"/>
      <dgm:spPr/>
    </dgm:pt>
    <dgm:pt modelId="{EC98E508-DB84-4361-AB4E-B8940BB40940}" type="pres">
      <dgm:prSet presAssocID="{8E148358-4D04-4B0F-83ED-C6BF77C7677D}" presName="childRect" presStyleLbl="bgAcc1" presStyleIdx="7" presStyleCnt="8">
        <dgm:presLayoutVars>
          <dgm:bulletEnabled val="1"/>
        </dgm:presLayoutVars>
      </dgm:prSet>
      <dgm:spPr/>
    </dgm:pt>
    <dgm:pt modelId="{BF08C023-E233-4A94-930B-2CCC5A721DC4}" type="pres">
      <dgm:prSet presAssocID="{8E148358-4D04-4B0F-83ED-C6BF77C7677D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BBE15121-6D48-4C0B-B9E6-66799DEAF83E}" type="pres">
      <dgm:prSet presAssocID="{8E148358-4D04-4B0F-83ED-C6BF77C7677D}" presName="parentRect" presStyleLbl="alignNode1" presStyleIdx="7" presStyleCnt="8"/>
      <dgm:spPr/>
    </dgm:pt>
    <dgm:pt modelId="{1994DF64-0A66-4567-ACEA-711B727E2634}" type="pres">
      <dgm:prSet presAssocID="{8E148358-4D04-4B0F-83ED-C6BF77C7677D}" presName="adorn" presStyleLbl="fgAccFollowNode1" presStyleIdx="7" presStyleCnt="8"/>
      <dgm:spPr/>
    </dgm:pt>
  </dgm:ptLst>
  <dgm:cxnLst>
    <dgm:cxn modelId="{FB3AF901-7105-4315-8C7F-4C4C2F852F5C}" type="presOf" srcId="{01F16205-29CC-4F1C-B8DA-23C1C0848E99}" destId="{A5DC97DB-CF23-41ED-B8BC-4DDCDC325004}" srcOrd="0" destOrd="0" presId="urn:microsoft.com/office/officeart/2005/8/layout/bList2"/>
    <dgm:cxn modelId="{F8AE5705-D177-4CC0-B585-7D463361A002}" type="presOf" srcId="{62C25548-E0B3-46B6-A9F4-2D83A80D22FC}" destId="{2AAD4477-2E0E-4256-8166-15D13A4037F3}" srcOrd="0" destOrd="0" presId="urn:microsoft.com/office/officeart/2005/8/layout/bList2"/>
    <dgm:cxn modelId="{A51CA612-8DE8-4A5A-B65B-DF5DB92BDEF3}" srcId="{89730144-3AF2-4241-9640-F6A75CFAF829}" destId="{56E8B4F1-B40C-498C-8369-FA9EAEC258C9}" srcOrd="6" destOrd="0" parTransId="{1E7C55A9-BD68-42F0-B5F0-CDA27054CD9F}" sibTransId="{B5F3F5BD-DA79-4DD3-8284-D8C3DD7C09AE}"/>
    <dgm:cxn modelId="{F8BC3917-6DAB-4B95-AC1C-46663B449DFA}" type="presOf" srcId="{FB3DB9EB-EECA-436B-9080-A777922BCF4C}" destId="{6D9349D8-4749-4EE6-9DF8-8FA8321FD72F}" srcOrd="0" destOrd="0" presId="urn:microsoft.com/office/officeart/2005/8/layout/bList2"/>
    <dgm:cxn modelId="{9E34832A-7FAE-46D4-ABF7-11DC37A92E9A}" type="presOf" srcId="{08DE2395-1DEB-4797-BBB1-71992AD9823E}" destId="{FD6D5863-496F-427E-B687-3A7B83C856E5}" srcOrd="0" destOrd="0" presId="urn:microsoft.com/office/officeart/2005/8/layout/bList2"/>
    <dgm:cxn modelId="{01C90138-D882-4B91-9EE3-F056A321FC54}" type="presOf" srcId="{69776BBA-71F6-49C5-B007-163197A524D5}" destId="{3B5DAF23-2358-439E-AC17-1F8A9F3F603F}" srcOrd="0" destOrd="0" presId="urn:microsoft.com/office/officeart/2005/8/layout/bList2"/>
    <dgm:cxn modelId="{B6E1323B-B6DB-49E6-BE5C-2D9A565E4463}" srcId="{A536DEC3-E57A-4ACB-95E6-31CC69BDC4D2}" destId="{01F16205-29CC-4F1C-B8DA-23C1C0848E99}" srcOrd="0" destOrd="0" parTransId="{DEB0DE25-0836-4A4A-84D0-FFE87E1B6B5F}" sibTransId="{59D3A6BB-6156-4C6F-8AF9-EAAACC6A2AE1}"/>
    <dgm:cxn modelId="{FEF7003C-2A87-48B2-9F29-2A85E7F77F01}" srcId="{344755AF-363C-48C6-9975-026606B047FB}" destId="{E4A570D2-934D-4474-92D3-F96420DC1532}" srcOrd="0" destOrd="0" parTransId="{C5D420E9-C649-45E7-B3BC-225551B20AF9}" sibTransId="{E4300E2F-D968-431A-8368-C7BE1C3544DF}"/>
    <dgm:cxn modelId="{2B14513E-D8E9-4513-BE25-13B7672CB6D4}" type="presOf" srcId="{344755AF-363C-48C6-9975-026606B047FB}" destId="{4B064913-B44F-4F12-88F1-BC061D02D1CF}" srcOrd="1" destOrd="0" presId="urn:microsoft.com/office/officeart/2005/8/layout/bList2"/>
    <dgm:cxn modelId="{A3EC8B5F-D87E-49C0-BF57-6A1DF9664591}" type="presOf" srcId="{A536DEC3-E57A-4ACB-95E6-31CC69BDC4D2}" destId="{72EF6AAA-0A55-4CFE-A7FB-9EA02DBF846C}" srcOrd="1" destOrd="0" presId="urn:microsoft.com/office/officeart/2005/8/layout/bList2"/>
    <dgm:cxn modelId="{C2565B61-7749-4DF9-80AF-3C1823E36EAB}" type="presOf" srcId="{7E176F3C-0016-4265-99AB-2E1AF6B4CAC8}" destId="{E6F13287-3900-4A96-B69F-29C11350B1F3}" srcOrd="1" destOrd="0" presId="urn:microsoft.com/office/officeart/2005/8/layout/bList2"/>
    <dgm:cxn modelId="{AC004565-B88E-4A6C-8D9B-C210D2613290}" type="presOf" srcId="{15F27FFA-DA58-4DE0-A7EC-1D3A20A339BF}" destId="{488EB9F6-34D1-4ED1-808B-CD5AB8B2AAC3}" srcOrd="0" destOrd="0" presId="urn:microsoft.com/office/officeart/2005/8/layout/bList2"/>
    <dgm:cxn modelId="{4A0E826B-49CA-4A84-9793-FA457C525B65}" srcId="{7E176F3C-0016-4265-99AB-2E1AF6B4CAC8}" destId="{DDF86AE8-CC80-4008-960E-9DAC1996179B}" srcOrd="0" destOrd="0" parTransId="{A3E1E860-7D2E-493C-8CA6-D6EC4D73B369}" sibTransId="{638EA8B1-CFC0-463C-83EC-3F141BA5A2DD}"/>
    <dgm:cxn modelId="{F84B0D70-CF32-44BD-844C-D73A97220735}" srcId="{89730144-3AF2-4241-9640-F6A75CFAF829}" destId="{08DE2395-1DEB-4797-BBB1-71992AD9823E}" srcOrd="4" destOrd="0" parTransId="{F3BA005D-018A-4752-A8FE-0DEFB2E34EE3}" sibTransId="{15F27FFA-DA58-4DE0-A7EC-1D3A20A339BF}"/>
    <dgm:cxn modelId="{161A8950-B169-4E06-AF45-09B5B269F3C9}" type="presOf" srcId="{344755AF-363C-48C6-9975-026606B047FB}" destId="{398647BC-90B1-4620-8D07-F508843D5CBF}" srcOrd="0" destOrd="0" presId="urn:microsoft.com/office/officeart/2005/8/layout/bList2"/>
    <dgm:cxn modelId="{B3FAE670-02D7-422B-9BC2-955DE7B16E30}" type="presOf" srcId="{DDF86AE8-CC80-4008-960E-9DAC1996179B}" destId="{69F64C60-5E35-4D68-B98D-C5E4772432FD}" srcOrd="0" destOrd="0" presId="urn:microsoft.com/office/officeart/2005/8/layout/bList2"/>
    <dgm:cxn modelId="{FC3CE371-47C9-4FBE-A780-AF3DE6993762}" srcId="{56E8B4F1-B40C-498C-8369-FA9EAEC258C9}" destId="{FDA74F28-FEAE-4DDF-8EA1-B7231F91BEDC}" srcOrd="0" destOrd="0" parTransId="{36B07D9A-90EC-4710-A0F6-C8C923FB7B4F}" sibTransId="{3C8BA948-0635-4573-AC11-1F921247806B}"/>
    <dgm:cxn modelId="{24B6C253-BFE6-4BDA-98A5-F3F884C96646}" type="presOf" srcId="{8E148358-4D04-4B0F-83ED-C6BF77C7677D}" destId="{BBE15121-6D48-4C0B-B9E6-66799DEAF83E}" srcOrd="1" destOrd="0" presId="urn:microsoft.com/office/officeart/2005/8/layout/bList2"/>
    <dgm:cxn modelId="{B88A6479-3EA2-4BAD-8AE2-16EDAF21C5EB}" srcId="{8E148358-4D04-4B0F-83ED-C6BF77C7677D}" destId="{6E690589-1380-4D4F-B728-91A4173A2C34}" srcOrd="0" destOrd="0" parTransId="{FBC2BD1B-D3A3-4147-B896-1D269BEBE0CC}" sibTransId="{10EB8EF5-4711-4251-96BD-E55E0412B319}"/>
    <dgm:cxn modelId="{EE9C317D-D767-4013-8E40-D7F62418D267}" type="presOf" srcId="{FDA74F28-FEAE-4DDF-8EA1-B7231F91BEDC}" destId="{38EFF1E5-BF34-4F01-99E0-B3D647D1582A}" srcOrd="0" destOrd="0" presId="urn:microsoft.com/office/officeart/2005/8/layout/bList2"/>
    <dgm:cxn modelId="{187A187F-1A9B-4608-B7FA-7A8196A8F4B3}" type="presOf" srcId="{08DE2395-1DEB-4797-BBB1-71992AD9823E}" destId="{7DA74E31-A21A-4B53-B639-099DCBB6FCDC}" srcOrd="1" destOrd="0" presId="urn:microsoft.com/office/officeart/2005/8/layout/bList2"/>
    <dgm:cxn modelId="{DDB93784-96F3-4EB2-95AF-818B230EAAEE}" srcId="{89730144-3AF2-4241-9640-F6A75CFAF829}" destId="{BCB92236-BA84-4A02-B244-418C192723FB}" srcOrd="1" destOrd="0" parTransId="{C30EDEC6-F51C-4167-A43E-2E6D72385DE6}" sibTransId="{69776BBA-71F6-49C5-B007-163197A524D5}"/>
    <dgm:cxn modelId="{D6E9FD84-F16D-4D8C-AA34-F7D6C0FF766A}" srcId="{89730144-3AF2-4241-9640-F6A75CFAF829}" destId="{545C811F-241E-4F12-8FC1-561FCA6212CD}" srcOrd="5" destOrd="0" parTransId="{AE294B5B-C551-4642-ABDC-54BB19104B17}" sibTransId="{FB3DB9EB-EECA-436B-9080-A777922BCF4C}"/>
    <dgm:cxn modelId="{D41D4F89-4CC4-4A33-B637-9AA1E2DACAC8}" type="presOf" srcId="{BCB92236-BA84-4A02-B244-418C192723FB}" destId="{1A796046-C4B3-465F-8EF4-4018C098EAC0}" srcOrd="1" destOrd="0" presId="urn:microsoft.com/office/officeart/2005/8/layout/bList2"/>
    <dgm:cxn modelId="{51A4FA8A-D6AF-4277-B893-A6AE3AFDABDC}" type="presOf" srcId="{56E8B4F1-B40C-498C-8369-FA9EAEC258C9}" destId="{91EE6D5C-E306-4B30-8B3F-B18427C4BF5D}" srcOrd="1" destOrd="0" presId="urn:microsoft.com/office/officeart/2005/8/layout/bList2"/>
    <dgm:cxn modelId="{E58EB490-5D28-4449-92E3-296DA9A3CEAB}" type="presOf" srcId="{8E148358-4D04-4B0F-83ED-C6BF77C7677D}" destId="{BF08C023-E233-4A94-930B-2CCC5A721DC4}" srcOrd="0" destOrd="0" presId="urn:microsoft.com/office/officeart/2005/8/layout/bList2"/>
    <dgm:cxn modelId="{80AAC691-D284-47EB-BFAE-7E1D72BE2A3B}" type="presOf" srcId="{A536DEC3-E57A-4ACB-95E6-31CC69BDC4D2}" destId="{36F5E1E6-5E53-4091-BA8D-911520E06B48}" srcOrd="0" destOrd="0" presId="urn:microsoft.com/office/officeart/2005/8/layout/bList2"/>
    <dgm:cxn modelId="{C6FFCC93-FED5-45DC-A45B-BFF221DE1E54}" type="presOf" srcId="{5DF33346-515D-4B40-84D3-0F5AEDA034AE}" destId="{369A255C-692C-4F1A-8C4C-E55B25797521}" srcOrd="0" destOrd="0" presId="urn:microsoft.com/office/officeart/2005/8/layout/bList2"/>
    <dgm:cxn modelId="{5E4E8A96-4C97-49F1-AAB3-6B8CAB8A0E10}" srcId="{89730144-3AF2-4241-9640-F6A75CFAF829}" destId="{7E176F3C-0016-4265-99AB-2E1AF6B4CAC8}" srcOrd="0" destOrd="0" parTransId="{059E3597-94DE-42FC-A994-0AF2C29BDC88}" sibTransId="{62C25548-E0B3-46B6-A9F4-2D83A80D22FC}"/>
    <dgm:cxn modelId="{90E274A1-4A3B-472E-BF78-B6FA93991843}" srcId="{89730144-3AF2-4241-9640-F6A75CFAF829}" destId="{344755AF-363C-48C6-9975-026606B047FB}" srcOrd="3" destOrd="0" parTransId="{4B51BEAA-F6F8-4F47-A2F7-091817B93CD5}" sibTransId="{7B2914A8-E883-433F-A2AE-E4F29D89452F}"/>
    <dgm:cxn modelId="{939596A9-7C74-4277-999D-1711D8E24E8B}" srcId="{BCB92236-BA84-4A02-B244-418C192723FB}" destId="{C0F98371-D916-43CE-81EF-45D3CCBB3AAE}" srcOrd="0" destOrd="0" parTransId="{F55886F3-EB34-44A0-BBCC-4F413CA696A7}" sibTransId="{36F85664-29A8-45E7-A131-F7D7301BD3B1}"/>
    <dgm:cxn modelId="{6A6C00B4-EE37-4805-88D5-5B1DBC3730D1}" type="presOf" srcId="{6E690589-1380-4D4F-B728-91A4173A2C34}" destId="{EC98E508-DB84-4361-AB4E-B8940BB40940}" srcOrd="0" destOrd="0" presId="urn:microsoft.com/office/officeart/2005/8/layout/bList2"/>
    <dgm:cxn modelId="{103841B9-ECDF-431E-9A73-B391031F78FF}" srcId="{545C811F-241E-4F12-8FC1-561FCA6212CD}" destId="{5DF33346-515D-4B40-84D3-0F5AEDA034AE}" srcOrd="0" destOrd="0" parTransId="{FA2643D4-1D06-4292-B630-D3D33C9C2CF3}" sibTransId="{BCFE0D26-55AE-4A71-805C-E1DD75FE32A3}"/>
    <dgm:cxn modelId="{0D4FF6BF-BCD0-49CB-B2D4-B8FBCB0455FB}" type="presOf" srcId="{BCB92236-BA84-4A02-B244-418C192723FB}" destId="{A5F8208C-9B95-4946-B2D4-E58DCCA96CF9}" srcOrd="0" destOrd="0" presId="urn:microsoft.com/office/officeart/2005/8/layout/bList2"/>
    <dgm:cxn modelId="{6C3BB9C0-C2CD-4041-9432-479520D349E5}" srcId="{89730144-3AF2-4241-9640-F6A75CFAF829}" destId="{A536DEC3-E57A-4ACB-95E6-31CC69BDC4D2}" srcOrd="2" destOrd="0" parTransId="{D74D582C-1F19-418A-A5AA-8EFFB7DA9EF9}" sibTransId="{243347BF-951F-40A6-B957-5616960284A3}"/>
    <dgm:cxn modelId="{44005FC2-9627-472A-A4B9-66EDA6AAF603}" type="presOf" srcId="{56E8B4F1-B40C-498C-8369-FA9EAEC258C9}" destId="{CA1CAFE6-B7E7-4C17-A998-35EA945E42B6}" srcOrd="0" destOrd="0" presId="urn:microsoft.com/office/officeart/2005/8/layout/bList2"/>
    <dgm:cxn modelId="{5D60C8C7-E9D6-4BE0-9C16-97DB24EF2366}" type="presOf" srcId="{545C811F-241E-4F12-8FC1-561FCA6212CD}" destId="{2FA54B82-5959-4860-A7EC-FEC9850C9916}" srcOrd="0" destOrd="0" presId="urn:microsoft.com/office/officeart/2005/8/layout/bList2"/>
    <dgm:cxn modelId="{2C9142CB-D94D-4732-9A85-589F43A235B4}" type="presOf" srcId="{5AAC195B-DC86-4392-B024-634A67130003}" destId="{EDEB169C-19A2-43BD-896D-E4B52F1FC719}" srcOrd="0" destOrd="0" presId="urn:microsoft.com/office/officeart/2005/8/layout/bList2"/>
    <dgm:cxn modelId="{96D661CE-F4DD-4F2F-BE48-53D623A35782}" type="presOf" srcId="{89730144-3AF2-4241-9640-F6A75CFAF829}" destId="{3864A0EC-65FF-4962-ABDF-B2C23CF04CE6}" srcOrd="0" destOrd="0" presId="urn:microsoft.com/office/officeart/2005/8/layout/bList2"/>
    <dgm:cxn modelId="{956AA7D8-E08F-4FE8-9BC6-A3F663AE11DE}" srcId="{89730144-3AF2-4241-9640-F6A75CFAF829}" destId="{8E148358-4D04-4B0F-83ED-C6BF77C7677D}" srcOrd="7" destOrd="0" parTransId="{F636B646-6328-452F-8106-277507C08ECA}" sibTransId="{6AD5FC92-1D3F-4F88-AE08-8339E3F9BF8C}"/>
    <dgm:cxn modelId="{641063DD-FFD3-4991-A276-1ABACE22527A}" srcId="{08DE2395-1DEB-4797-BBB1-71992AD9823E}" destId="{5AAC195B-DC86-4392-B024-634A67130003}" srcOrd="0" destOrd="0" parTransId="{D9E438BC-E6F9-49D9-85A3-B1C381A59F48}" sibTransId="{4F6BCF06-B50A-4A11-BA8D-1A338B7703BB}"/>
    <dgm:cxn modelId="{E48DEEDD-AB43-4243-B254-19CCAC5832C8}" type="presOf" srcId="{243347BF-951F-40A6-B957-5616960284A3}" destId="{DEDB3B6E-92C4-4931-B6B7-820C84B2FB5A}" srcOrd="0" destOrd="0" presId="urn:microsoft.com/office/officeart/2005/8/layout/bList2"/>
    <dgm:cxn modelId="{C7D83DDF-6D55-484D-BE47-3121C3BB557F}" type="presOf" srcId="{7B2914A8-E883-433F-A2AE-E4F29D89452F}" destId="{CD7CC360-D200-4CA2-BF04-60073F44D29A}" srcOrd="0" destOrd="0" presId="urn:microsoft.com/office/officeart/2005/8/layout/bList2"/>
    <dgm:cxn modelId="{F229DEE0-130F-4A65-83CE-47C9ED36DBA3}" type="presOf" srcId="{C0F98371-D916-43CE-81EF-45D3CCBB3AAE}" destId="{1D496BC5-D117-4E63-9F78-04AB15A07987}" srcOrd="0" destOrd="0" presId="urn:microsoft.com/office/officeart/2005/8/layout/bList2"/>
    <dgm:cxn modelId="{41ED90E3-7FFF-474B-86DB-4987371E6A16}" type="presOf" srcId="{B5F3F5BD-DA79-4DD3-8284-D8C3DD7C09AE}" destId="{818490EC-096D-4076-A5DB-710A14EDA094}" srcOrd="0" destOrd="0" presId="urn:microsoft.com/office/officeart/2005/8/layout/bList2"/>
    <dgm:cxn modelId="{AB15CFE7-5EE4-41BB-92D7-AB0DA63E8C15}" type="presOf" srcId="{E4A570D2-934D-4474-92D3-F96420DC1532}" destId="{ADB68A53-3220-45D7-B59C-84E6991B6F5A}" srcOrd="0" destOrd="0" presId="urn:microsoft.com/office/officeart/2005/8/layout/bList2"/>
    <dgm:cxn modelId="{CD442AEA-BA5C-4D47-BCF4-B7406A8FFE4E}" type="presOf" srcId="{545C811F-241E-4F12-8FC1-561FCA6212CD}" destId="{82844149-DD6F-4808-9E82-75F7C7C6B759}" srcOrd="1" destOrd="0" presId="urn:microsoft.com/office/officeart/2005/8/layout/bList2"/>
    <dgm:cxn modelId="{757D83FF-E894-47D2-BEF1-4020677F19A7}" type="presOf" srcId="{7E176F3C-0016-4265-99AB-2E1AF6B4CAC8}" destId="{C7764771-037E-4EF7-86AD-5A7BB58844A0}" srcOrd="0" destOrd="0" presId="urn:microsoft.com/office/officeart/2005/8/layout/bList2"/>
    <dgm:cxn modelId="{630409C8-9EE1-42BB-88EF-40BE33A67632}" type="presParOf" srcId="{3864A0EC-65FF-4962-ABDF-B2C23CF04CE6}" destId="{C5B89F67-D86F-4061-9D3F-70E978282534}" srcOrd="0" destOrd="0" presId="urn:microsoft.com/office/officeart/2005/8/layout/bList2"/>
    <dgm:cxn modelId="{1DD93B23-7B2A-4EF4-A004-9FD73EBE94E9}" type="presParOf" srcId="{C5B89F67-D86F-4061-9D3F-70E978282534}" destId="{69F64C60-5E35-4D68-B98D-C5E4772432FD}" srcOrd="0" destOrd="0" presId="urn:microsoft.com/office/officeart/2005/8/layout/bList2"/>
    <dgm:cxn modelId="{F2D5A031-2D31-4B91-A4D7-C98F9DB4163A}" type="presParOf" srcId="{C5B89F67-D86F-4061-9D3F-70E978282534}" destId="{C7764771-037E-4EF7-86AD-5A7BB58844A0}" srcOrd="1" destOrd="0" presId="urn:microsoft.com/office/officeart/2005/8/layout/bList2"/>
    <dgm:cxn modelId="{BCCEA852-04B6-4E9C-A0DB-73140D825059}" type="presParOf" srcId="{C5B89F67-D86F-4061-9D3F-70E978282534}" destId="{E6F13287-3900-4A96-B69F-29C11350B1F3}" srcOrd="2" destOrd="0" presId="urn:microsoft.com/office/officeart/2005/8/layout/bList2"/>
    <dgm:cxn modelId="{BFCF0EC7-8CDA-47C1-BE26-4DF6DB5E6290}" type="presParOf" srcId="{C5B89F67-D86F-4061-9D3F-70E978282534}" destId="{7C99E9DE-B9F4-440E-B3F5-2A4EA91954D2}" srcOrd="3" destOrd="0" presId="urn:microsoft.com/office/officeart/2005/8/layout/bList2"/>
    <dgm:cxn modelId="{11D02544-AD41-4BFB-A59F-BACDA441253E}" type="presParOf" srcId="{3864A0EC-65FF-4962-ABDF-B2C23CF04CE6}" destId="{2AAD4477-2E0E-4256-8166-15D13A4037F3}" srcOrd="1" destOrd="0" presId="urn:microsoft.com/office/officeart/2005/8/layout/bList2"/>
    <dgm:cxn modelId="{81CAC464-FA68-4E51-9A85-1DF91C86F17B}" type="presParOf" srcId="{3864A0EC-65FF-4962-ABDF-B2C23CF04CE6}" destId="{4D0976CA-60A3-4A6C-9080-1BFF694CA596}" srcOrd="2" destOrd="0" presId="urn:microsoft.com/office/officeart/2005/8/layout/bList2"/>
    <dgm:cxn modelId="{4E494F75-F5C0-4087-88F5-F541CF7AF1DB}" type="presParOf" srcId="{4D0976CA-60A3-4A6C-9080-1BFF694CA596}" destId="{1D496BC5-D117-4E63-9F78-04AB15A07987}" srcOrd="0" destOrd="0" presId="urn:microsoft.com/office/officeart/2005/8/layout/bList2"/>
    <dgm:cxn modelId="{0FFBDBB2-5DE4-4E9E-887C-FD5B9B22FA4E}" type="presParOf" srcId="{4D0976CA-60A3-4A6C-9080-1BFF694CA596}" destId="{A5F8208C-9B95-4946-B2D4-E58DCCA96CF9}" srcOrd="1" destOrd="0" presId="urn:microsoft.com/office/officeart/2005/8/layout/bList2"/>
    <dgm:cxn modelId="{1533A2B3-7FB7-448E-A11A-76A6CC452241}" type="presParOf" srcId="{4D0976CA-60A3-4A6C-9080-1BFF694CA596}" destId="{1A796046-C4B3-465F-8EF4-4018C098EAC0}" srcOrd="2" destOrd="0" presId="urn:microsoft.com/office/officeart/2005/8/layout/bList2"/>
    <dgm:cxn modelId="{D66097D4-86E3-410E-ACC0-081C39B0C8E9}" type="presParOf" srcId="{4D0976CA-60A3-4A6C-9080-1BFF694CA596}" destId="{4626A686-F438-4485-B206-DCA6F966CA5E}" srcOrd="3" destOrd="0" presId="urn:microsoft.com/office/officeart/2005/8/layout/bList2"/>
    <dgm:cxn modelId="{E8B314B9-1024-4BE3-8CE2-D77D6994E25E}" type="presParOf" srcId="{3864A0EC-65FF-4962-ABDF-B2C23CF04CE6}" destId="{3B5DAF23-2358-439E-AC17-1F8A9F3F603F}" srcOrd="3" destOrd="0" presId="urn:microsoft.com/office/officeart/2005/8/layout/bList2"/>
    <dgm:cxn modelId="{BF86E0D7-D0C7-47C0-AD17-36D4FB4AEBF4}" type="presParOf" srcId="{3864A0EC-65FF-4962-ABDF-B2C23CF04CE6}" destId="{85E717E2-7688-40A4-B89E-F9F4A4C727EC}" srcOrd="4" destOrd="0" presId="urn:microsoft.com/office/officeart/2005/8/layout/bList2"/>
    <dgm:cxn modelId="{0CD7D607-A7EF-4CAD-A350-8CAC86A08578}" type="presParOf" srcId="{85E717E2-7688-40A4-B89E-F9F4A4C727EC}" destId="{A5DC97DB-CF23-41ED-B8BC-4DDCDC325004}" srcOrd="0" destOrd="0" presId="urn:microsoft.com/office/officeart/2005/8/layout/bList2"/>
    <dgm:cxn modelId="{6C1A9FE4-2A1D-457E-86BF-DE1E8E531172}" type="presParOf" srcId="{85E717E2-7688-40A4-B89E-F9F4A4C727EC}" destId="{36F5E1E6-5E53-4091-BA8D-911520E06B48}" srcOrd="1" destOrd="0" presId="urn:microsoft.com/office/officeart/2005/8/layout/bList2"/>
    <dgm:cxn modelId="{E497F5D2-F725-4641-92C0-D041BEBD1A51}" type="presParOf" srcId="{85E717E2-7688-40A4-B89E-F9F4A4C727EC}" destId="{72EF6AAA-0A55-4CFE-A7FB-9EA02DBF846C}" srcOrd="2" destOrd="0" presId="urn:microsoft.com/office/officeart/2005/8/layout/bList2"/>
    <dgm:cxn modelId="{AECC6885-BAE4-4EE8-9F25-868E4652EFC9}" type="presParOf" srcId="{85E717E2-7688-40A4-B89E-F9F4A4C727EC}" destId="{B2E75DDA-7477-481B-8643-1D763C1C10C4}" srcOrd="3" destOrd="0" presId="urn:microsoft.com/office/officeart/2005/8/layout/bList2"/>
    <dgm:cxn modelId="{C616E480-D72A-44C5-842D-F7B60849231E}" type="presParOf" srcId="{3864A0EC-65FF-4962-ABDF-B2C23CF04CE6}" destId="{DEDB3B6E-92C4-4931-B6B7-820C84B2FB5A}" srcOrd="5" destOrd="0" presId="urn:microsoft.com/office/officeart/2005/8/layout/bList2"/>
    <dgm:cxn modelId="{26FD4F6F-5D38-4A4D-B093-FD74F2DDA20B}" type="presParOf" srcId="{3864A0EC-65FF-4962-ABDF-B2C23CF04CE6}" destId="{7220EAE0-745C-472E-9358-8CD561113AEC}" srcOrd="6" destOrd="0" presId="urn:microsoft.com/office/officeart/2005/8/layout/bList2"/>
    <dgm:cxn modelId="{DD29FB48-EB44-49E1-970A-E9C25B7BD1AF}" type="presParOf" srcId="{7220EAE0-745C-472E-9358-8CD561113AEC}" destId="{ADB68A53-3220-45D7-B59C-84E6991B6F5A}" srcOrd="0" destOrd="0" presId="urn:microsoft.com/office/officeart/2005/8/layout/bList2"/>
    <dgm:cxn modelId="{655743FE-4770-4B58-89FC-83809F6C3ADD}" type="presParOf" srcId="{7220EAE0-745C-472E-9358-8CD561113AEC}" destId="{398647BC-90B1-4620-8D07-F508843D5CBF}" srcOrd="1" destOrd="0" presId="urn:microsoft.com/office/officeart/2005/8/layout/bList2"/>
    <dgm:cxn modelId="{38D1C2F7-D4D1-48FE-8482-6BCE8DBEF3C3}" type="presParOf" srcId="{7220EAE0-745C-472E-9358-8CD561113AEC}" destId="{4B064913-B44F-4F12-88F1-BC061D02D1CF}" srcOrd="2" destOrd="0" presId="urn:microsoft.com/office/officeart/2005/8/layout/bList2"/>
    <dgm:cxn modelId="{9E2E29B4-1A93-4D02-8099-D26CFDB70422}" type="presParOf" srcId="{7220EAE0-745C-472E-9358-8CD561113AEC}" destId="{826666DB-04C1-4206-876E-753893AE69E5}" srcOrd="3" destOrd="0" presId="urn:microsoft.com/office/officeart/2005/8/layout/bList2"/>
    <dgm:cxn modelId="{44B46C3A-5E35-4B60-9F4D-4C66E18BBB66}" type="presParOf" srcId="{3864A0EC-65FF-4962-ABDF-B2C23CF04CE6}" destId="{CD7CC360-D200-4CA2-BF04-60073F44D29A}" srcOrd="7" destOrd="0" presId="urn:microsoft.com/office/officeart/2005/8/layout/bList2"/>
    <dgm:cxn modelId="{9FE0FDFA-B42D-400D-9379-E5E1AD168F45}" type="presParOf" srcId="{3864A0EC-65FF-4962-ABDF-B2C23CF04CE6}" destId="{EF81A47A-58A5-41A7-BA03-2152DE1C66B0}" srcOrd="8" destOrd="0" presId="urn:microsoft.com/office/officeart/2005/8/layout/bList2"/>
    <dgm:cxn modelId="{30BB3B4C-57DC-4127-927B-73A4D103F86C}" type="presParOf" srcId="{EF81A47A-58A5-41A7-BA03-2152DE1C66B0}" destId="{EDEB169C-19A2-43BD-896D-E4B52F1FC719}" srcOrd="0" destOrd="0" presId="urn:microsoft.com/office/officeart/2005/8/layout/bList2"/>
    <dgm:cxn modelId="{AF42304B-61F5-4D7A-9053-5988C57A6765}" type="presParOf" srcId="{EF81A47A-58A5-41A7-BA03-2152DE1C66B0}" destId="{FD6D5863-496F-427E-B687-3A7B83C856E5}" srcOrd="1" destOrd="0" presId="urn:microsoft.com/office/officeart/2005/8/layout/bList2"/>
    <dgm:cxn modelId="{DB5FAABB-1ED2-432A-B0CC-A34EAD0C442A}" type="presParOf" srcId="{EF81A47A-58A5-41A7-BA03-2152DE1C66B0}" destId="{7DA74E31-A21A-4B53-B639-099DCBB6FCDC}" srcOrd="2" destOrd="0" presId="urn:microsoft.com/office/officeart/2005/8/layout/bList2"/>
    <dgm:cxn modelId="{13AB2831-C771-4C3E-A4B4-CD77D87E529B}" type="presParOf" srcId="{EF81A47A-58A5-41A7-BA03-2152DE1C66B0}" destId="{6647C450-B0D0-4D44-9A0A-81C705BD4B2F}" srcOrd="3" destOrd="0" presId="urn:microsoft.com/office/officeart/2005/8/layout/bList2"/>
    <dgm:cxn modelId="{B0B6B10B-2CCD-40FC-B6C7-2A03A956BD8B}" type="presParOf" srcId="{3864A0EC-65FF-4962-ABDF-B2C23CF04CE6}" destId="{488EB9F6-34D1-4ED1-808B-CD5AB8B2AAC3}" srcOrd="9" destOrd="0" presId="urn:microsoft.com/office/officeart/2005/8/layout/bList2"/>
    <dgm:cxn modelId="{63F8F77F-4F2E-4425-97AC-20D41FC69828}" type="presParOf" srcId="{3864A0EC-65FF-4962-ABDF-B2C23CF04CE6}" destId="{4EF9EEDB-EB06-46C9-94AE-6378EB96B23B}" srcOrd="10" destOrd="0" presId="urn:microsoft.com/office/officeart/2005/8/layout/bList2"/>
    <dgm:cxn modelId="{39938781-3E74-44FF-8600-425B2046F1C2}" type="presParOf" srcId="{4EF9EEDB-EB06-46C9-94AE-6378EB96B23B}" destId="{369A255C-692C-4F1A-8C4C-E55B25797521}" srcOrd="0" destOrd="0" presId="urn:microsoft.com/office/officeart/2005/8/layout/bList2"/>
    <dgm:cxn modelId="{DE18F0FF-7696-43F7-B62E-CCA21D796D98}" type="presParOf" srcId="{4EF9EEDB-EB06-46C9-94AE-6378EB96B23B}" destId="{2FA54B82-5959-4860-A7EC-FEC9850C9916}" srcOrd="1" destOrd="0" presId="urn:microsoft.com/office/officeart/2005/8/layout/bList2"/>
    <dgm:cxn modelId="{3A8B0548-300A-4B48-8E20-92751CCAD2DA}" type="presParOf" srcId="{4EF9EEDB-EB06-46C9-94AE-6378EB96B23B}" destId="{82844149-DD6F-4808-9E82-75F7C7C6B759}" srcOrd="2" destOrd="0" presId="urn:microsoft.com/office/officeart/2005/8/layout/bList2"/>
    <dgm:cxn modelId="{134D8588-379E-421F-8C00-14458AD3AFC0}" type="presParOf" srcId="{4EF9EEDB-EB06-46C9-94AE-6378EB96B23B}" destId="{610E2A24-4327-4813-A64D-A6541CE6791E}" srcOrd="3" destOrd="0" presId="urn:microsoft.com/office/officeart/2005/8/layout/bList2"/>
    <dgm:cxn modelId="{A6A41CF3-62CC-44E5-8091-CEB57B2EEBED}" type="presParOf" srcId="{3864A0EC-65FF-4962-ABDF-B2C23CF04CE6}" destId="{6D9349D8-4749-4EE6-9DF8-8FA8321FD72F}" srcOrd="11" destOrd="0" presId="urn:microsoft.com/office/officeart/2005/8/layout/bList2"/>
    <dgm:cxn modelId="{10477CE6-3867-441B-B6ED-6416D502FBE5}" type="presParOf" srcId="{3864A0EC-65FF-4962-ABDF-B2C23CF04CE6}" destId="{FCABA6ED-DC15-439E-BBF2-F8E808036EFD}" srcOrd="12" destOrd="0" presId="urn:microsoft.com/office/officeart/2005/8/layout/bList2"/>
    <dgm:cxn modelId="{8522129A-668F-4A7F-8759-48D5D0AAF940}" type="presParOf" srcId="{FCABA6ED-DC15-439E-BBF2-F8E808036EFD}" destId="{38EFF1E5-BF34-4F01-99E0-B3D647D1582A}" srcOrd="0" destOrd="0" presId="urn:microsoft.com/office/officeart/2005/8/layout/bList2"/>
    <dgm:cxn modelId="{7C9DDE40-404D-4770-8479-BC8FF349A42B}" type="presParOf" srcId="{FCABA6ED-DC15-439E-BBF2-F8E808036EFD}" destId="{CA1CAFE6-B7E7-4C17-A998-35EA945E42B6}" srcOrd="1" destOrd="0" presId="urn:microsoft.com/office/officeart/2005/8/layout/bList2"/>
    <dgm:cxn modelId="{3860CA52-8712-4BEE-B458-958E749FA527}" type="presParOf" srcId="{FCABA6ED-DC15-439E-BBF2-F8E808036EFD}" destId="{91EE6D5C-E306-4B30-8B3F-B18427C4BF5D}" srcOrd="2" destOrd="0" presId="urn:microsoft.com/office/officeart/2005/8/layout/bList2"/>
    <dgm:cxn modelId="{0FF16CFD-4606-41B3-8C61-322AFB012029}" type="presParOf" srcId="{FCABA6ED-DC15-439E-BBF2-F8E808036EFD}" destId="{ECF4F27F-B46C-4433-8362-0AF4FBDE8E03}" srcOrd="3" destOrd="0" presId="urn:microsoft.com/office/officeart/2005/8/layout/bList2"/>
    <dgm:cxn modelId="{AEB52A79-C33D-443E-B49E-BFDCFFA028E6}" type="presParOf" srcId="{3864A0EC-65FF-4962-ABDF-B2C23CF04CE6}" destId="{818490EC-096D-4076-A5DB-710A14EDA094}" srcOrd="13" destOrd="0" presId="urn:microsoft.com/office/officeart/2005/8/layout/bList2"/>
    <dgm:cxn modelId="{650342CA-92DE-4A40-8CF1-2ADB1DDA747B}" type="presParOf" srcId="{3864A0EC-65FF-4962-ABDF-B2C23CF04CE6}" destId="{C709A890-BE08-47E6-B325-64AA83333ECB}" srcOrd="14" destOrd="0" presId="urn:microsoft.com/office/officeart/2005/8/layout/bList2"/>
    <dgm:cxn modelId="{FC2A1D5D-FD8E-41FA-A39B-F1F973D25E4D}" type="presParOf" srcId="{C709A890-BE08-47E6-B325-64AA83333ECB}" destId="{EC98E508-DB84-4361-AB4E-B8940BB40940}" srcOrd="0" destOrd="0" presId="urn:microsoft.com/office/officeart/2005/8/layout/bList2"/>
    <dgm:cxn modelId="{4463DDAE-2C93-49F9-884B-4B83E59F913A}" type="presParOf" srcId="{C709A890-BE08-47E6-B325-64AA83333ECB}" destId="{BF08C023-E233-4A94-930B-2CCC5A721DC4}" srcOrd="1" destOrd="0" presId="urn:microsoft.com/office/officeart/2005/8/layout/bList2"/>
    <dgm:cxn modelId="{A4A119A0-F0C1-4ED4-94FE-30C2224A2346}" type="presParOf" srcId="{C709A890-BE08-47E6-B325-64AA83333ECB}" destId="{BBE15121-6D48-4C0B-B9E6-66799DEAF83E}" srcOrd="2" destOrd="0" presId="urn:microsoft.com/office/officeart/2005/8/layout/bList2"/>
    <dgm:cxn modelId="{D522CEE2-69FD-4C9F-83C5-F1A5BB652C9A}" type="presParOf" srcId="{C709A890-BE08-47E6-B325-64AA83333ECB}" destId="{1994DF64-0A66-4567-ACEA-711B727E2634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E6F879-EC83-4F59-A85C-5554801ED8AF}">
      <dsp:nvSpPr>
        <dsp:cNvPr id="0" name=""/>
        <dsp:cNvSpPr/>
      </dsp:nvSpPr>
      <dsp:spPr>
        <a:xfrm>
          <a:off x="828945" y="0"/>
          <a:ext cx="9394715" cy="4823081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F86849-1262-4290-BE38-02D0AA17D3AD}">
      <dsp:nvSpPr>
        <dsp:cNvPr id="0" name=""/>
        <dsp:cNvSpPr/>
      </dsp:nvSpPr>
      <dsp:spPr>
        <a:xfrm>
          <a:off x="134" y="1446924"/>
          <a:ext cx="1617415" cy="19292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800" kern="1200" dirty="0"/>
            <a:t>1. </a:t>
          </a:r>
          <a:r>
            <a:rPr lang="zh-CN" altLang="en-US" sz="1800" kern="1200" dirty="0"/>
            <a:t>市场规模与行业趋势研究</a:t>
          </a:r>
        </a:p>
      </dsp:txBody>
      <dsp:txXfrm>
        <a:off x="79090" y="1525880"/>
        <a:ext cx="1459503" cy="1771320"/>
      </dsp:txXfrm>
    </dsp:sp>
    <dsp:sp modelId="{9AAB5FD4-30F2-4234-ACB2-0315245C8CCD}">
      <dsp:nvSpPr>
        <dsp:cNvPr id="0" name=""/>
        <dsp:cNvSpPr/>
      </dsp:nvSpPr>
      <dsp:spPr>
        <a:xfrm>
          <a:off x="1887119" y="1446924"/>
          <a:ext cx="1617415" cy="19292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800" kern="1200" dirty="0"/>
            <a:t>2. </a:t>
          </a:r>
          <a:r>
            <a:rPr lang="zh-CN" altLang="en-US" sz="1800" kern="1200" dirty="0"/>
            <a:t>竞争态势与竞品分析</a:t>
          </a:r>
        </a:p>
      </dsp:txBody>
      <dsp:txXfrm>
        <a:off x="1966075" y="1525880"/>
        <a:ext cx="1459503" cy="1771320"/>
      </dsp:txXfrm>
    </dsp:sp>
    <dsp:sp modelId="{86BE191A-CA8C-465F-AE26-E8685C9076DC}">
      <dsp:nvSpPr>
        <dsp:cNvPr id="0" name=""/>
        <dsp:cNvSpPr/>
      </dsp:nvSpPr>
      <dsp:spPr>
        <a:xfrm>
          <a:off x="3774103" y="1446924"/>
          <a:ext cx="1617415" cy="19292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800" kern="1200" dirty="0"/>
            <a:t>3. </a:t>
          </a:r>
          <a:r>
            <a:rPr lang="zh-CN" altLang="en-US" sz="1800" kern="1200" dirty="0"/>
            <a:t>消费者行为洞察</a:t>
          </a:r>
        </a:p>
      </dsp:txBody>
      <dsp:txXfrm>
        <a:off x="3853059" y="1525880"/>
        <a:ext cx="1459503" cy="1771320"/>
      </dsp:txXfrm>
    </dsp:sp>
    <dsp:sp modelId="{17B3063A-9080-41A3-AB72-8290BE870948}">
      <dsp:nvSpPr>
        <dsp:cNvPr id="0" name=""/>
        <dsp:cNvSpPr/>
      </dsp:nvSpPr>
      <dsp:spPr>
        <a:xfrm>
          <a:off x="5661087" y="1446924"/>
          <a:ext cx="1617415" cy="19292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800" kern="1200" dirty="0"/>
            <a:t>4. </a:t>
          </a:r>
          <a:r>
            <a:rPr lang="zh-CN" altLang="en-US" sz="1800" kern="1200" dirty="0"/>
            <a:t>行业发展趋势前瞻</a:t>
          </a:r>
        </a:p>
      </dsp:txBody>
      <dsp:txXfrm>
        <a:off x="5740043" y="1525880"/>
        <a:ext cx="1459503" cy="1771320"/>
      </dsp:txXfrm>
    </dsp:sp>
    <dsp:sp modelId="{49EC1CBC-8DCA-478D-9267-20D576A75374}">
      <dsp:nvSpPr>
        <dsp:cNvPr id="0" name=""/>
        <dsp:cNvSpPr/>
      </dsp:nvSpPr>
      <dsp:spPr>
        <a:xfrm>
          <a:off x="7548071" y="1446924"/>
          <a:ext cx="1617415" cy="19292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800" kern="1200" dirty="0"/>
            <a:t>5. </a:t>
          </a:r>
          <a:r>
            <a:rPr lang="zh-CN" altLang="en-US" sz="1800" kern="1200" dirty="0"/>
            <a:t>目标用户群体画像</a:t>
          </a:r>
        </a:p>
      </dsp:txBody>
      <dsp:txXfrm>
        <a:off x="7627027" y="1525880"/>
        <a:ext cx="1459503" cy="1771320"/>
      </dsp:txXfrm>
    </dsp:sp>
    <dsp:sp modelId="{E22C9EFA-10C8-4566-BFBE-2959DD46054A}">
      <dsp:nvSpPr>
        <dsp:cNvPr id="0" name=""/>
        <dsp:cNvSpPr/>
      </dsp:nvSpPr>
      <dsp:spPr>
        <a:xfrm>
          <a:off x="9435056" y="1446924"/>
          <a:ext cx="1617415" cy="19292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800" kern="1200" dirty="0"/>
            <a:t>6. </a:t>
          </a:r>
          <a:r>
            <a:rPr lang="zh-CN" altLang="en-US" sz="1800" kern="1200" dirty="0"/>
            <a:t>差异化竞争优势打造</a:t>
          </a:r>
        </a:p>
      </dsp:txBody>
      <dsp:txXfrm>
        <a:off x="9514012" y="1525880"/>
        <a:ext cx="1459503" cy="17713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ED3D42-436C-4A97-8A25-1BA097543708}">
      <dsp:nvSpPr>
        <dsp:cNvPr id="0" name=""/>
        <dsp:cNvSpPr/>
      </dsp:nvSpPr>
      <dsp:spPr>
        <a:xfrm>
          <a:off x="0" y="837097"/>
          <a:ext cx="10731720" cy="1562425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254000" bIns="248035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800" kern="1200" dirty="0"/>
            <a:t>1. </a:t>
          </a:r>
          <a:r>
            <a:rPr lang="zh-CN" altLang="en-US" sz="1800" kern="1200" dirty="0"/>
            <a:t>商品展示模块</a:t>
          </a:r>
        </a:p>
      </dsp:txBody>
      <dsp:txXfrm>
        <a:off x="0" y="1227703"/>
        <a:ext cx="10341114" cy="781213"/>
      </dsp:txXfrm>
    </dsp:sp>
    <dsp:sp modelId="{79E07190-BB0F-4A8C-B8CE-BE2C154D9F77}">
      <dsp:nvSpPr>
        <dsp:cNvPr id="0" name=""/>
        <dsp:cNvSpPr/>
      </dsp:nvSpPr>
      <dsp:spPr>
        <a:xfrm>
          <a:off x="2473661" y="1357594"/>
          <a:ext cx="8258058" cy="1562425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254000" bIns="248035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800" kern="1200" dirty="0"/>
            <a:t>2. </a:t>
          </a:r>
          <a:r>
            <a:rPr lang="zh-CN" altLang="en-US" sz="1800" kern="1200" dirty="0"/>
            <a:t>购物车与结算系统</a:t>
          </a:r>
        </a:p>
      </dsp:txBody>
      <dsp:txXfrm>
        <a:off x="2473661" y="1748200"/>
        <a:ext cx="7867452" cy="781213"/>
      </dsp:txXfrm>
    </dsp:sp>
    <dsp:sp modelId="{1F89ABA0-ED8C-4F66-88AC-4A3F3099E515}">
      <dsp:nvSpPr>
        <dsp:cNvPr id="0" name=""/>
        <dsp:cNvSpPr/>
      </dsp:nvSpPr>
      <dsp:spPr>
        <a:xfrm>
          <a:off x="4947322" y="1878402"/>
          <a:ext cx="5784397" cy="1562425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254000" bIns="248035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800" kern="1200" dirty="0"/>
            <a:t>3. </a:t>
          </a:r>
          <a:r>
            <a:rPr lang="zh-CN" altLang="en-US" sz="1800" kern="1200" dirty="0"/>
            <a:t>会员中心与账户管理</a:t>
          </a:r>
        </a:p>
      </dsp:txBody>
      <dsp:txXfrm>
        <a:off x="4947322" y="2269008"/>
        <a:ext cx="5393791" cy="781213"/>
      </dsp:txXfrm>
    </dsp:sp>
    <dsp:sp modelId="{FF858063-83F6-468F-8EE3-627024D75681}">
      <dsp:nvSpPr>
        <dsp:cNvPr id="0" name=""/>
        <dsp:cNvSpPr/>
      </dsp:nvSpPr>
      <dsp:spPr>
        <a:xfrm>
          <a:off x="7420984" y="2398899"/>
          <a:ext cx="3310735" cy="1562425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254000" bIns="248035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800" kern="1200" dirty="0"/>
            <a:t>4. </a:t>
          </a:r>
          <a:r>
            <a:rPr lang="zh-CN" altLang="en-US" sz="1800" kern="1200" dirty="0"/>
            <a:t>客户服务与售后保障</a:t>
          </a:r>
        </a:p>
      </dsp:txBody>
      <dsp:txXfrm>
        <a:off x="7420984" y="2789505"/>
        <a:ext cx="2920129" cy="78121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6D91FC-78F3-4A30-99F6-2E5973AAF24E}">
      <dsp:nvSpPr>
        <dsp:cNvPr id="0" name=""/>
        <dsp:cNvSpPr/>
      </dsp:nvSpPr>
      <dsp:spPr>
        <a:xfrm>
          <a:off x="0" y="593"/>
          <a:ext cx="104080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AB5C33-34CA-49D6-AAC0-E794DEED05F4}">
      <dsp:nvSpPr>
        <dsp:cNvPr id="0" name=""/>
        <dsp:cNvSpPr/>
      </dsp:nvSpPr>
      <dsp:spPr>
        <a:xfrm>
          <a:off x="0" y="593"/>
          <a:ext cx="2081616" cy="9724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000" kern="1200" dirty="0"/>
            <a:t>1. </a:t>
          </a:r>
          <a:r>
            <a:rPr lang="zh-CN" altLang="en-US" sz="2000" kern="1200" dirty="0"/>
            <a:t>首页</a:t>
          </a:r>
        </a:p>
      </dsp:txBody>
      <dsp:txXfrm>
        <a:off x="0" y="593"/>
        <a:ext cx="2081616" cy="972472"/>
      </dsp:txXfrm>
    </dsp:sp>
    <dsp:sp modelId="{2903374A-062D-4D8D-84A0-AEDFF7FEED04}">
      <dsp:nvSpPr>
        <dsp:cNvPr id="0" name=""/>
        <dsp:cNvSpPr/>
      </dsp:nvSpPr>
      <dsp:spPr>
        <a:xfrm>
          <a:off x="2237737" y="44753"/>
          <a:ext cx="8170343" cy="8832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/>
            <a:t>首页将展示导航菜单栏、轮播图广告区、热门商品推荐区，确保用户能够迅速捕捉到重要信息和快速进入不同商品分类。</a:t>
          </a:r>
        </a:p>
      </dsp:txBody>
      <dsp:txXfrm>
        <a:off x="2237737" y="44753"/>
        <a:ext cx="8170343" cy="883202"/>
      </dsp:txXfrm>
    </dsp:sp>
    <dsp:sp modelId="{3C65876D-683D-4BBD-B8D2-9F94F6F22051}">
      <dsp:nvSpPr>
        <dsp:cNvPr id="0" name=""/>
        <dsp:cNvSpPr/>
      </dsp:nvSpPr>
      <dsp:spPr>
        <a:xfrm>
          <a:off x="2081616" y="927956"/>
          <a:ext cx="832646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B9EC3E-9020-476D-BCAF-76A3FCE45D08}">
      <dsp:nvSpPr>
        <dsp:cNvPr id="0" name=""/>
        <dsp:cNvSpPr/>
      </dsp:nvSpPr>
      <dsp:spPr>
        <a:xfrm>
          <a:off x="0" y="973066"/>
          <a:ext cx="104080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C542BA-131A-4DEE-A63D-100E6C316A5E}">
      <dsp:nvSpPr>
        <dsp:cNvPr id="0" name=""/>
        <dsp:cNvSpPr/>
      </dsp:nvSpPr>
      <dsp:spPr>
        <a:xfrm>
          <a:off x="0" y="973066"/>
          <a:ext cx="2081616" cy="9724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000" kern="1200" dirty="0"/>
            <a:t>2. </a:t>
          </a:r>
          <a:r>
            <a:rPr lang="zh-CN" altLang="en-US" sz="2000" kern="1200" dirty="0"/>
            <a:t>商品分类页</a:t>
          </a:r>
        </a:p>
      </dsp:txBody>
      <dsp:txXfrm>
        <a:off x="0" y="973066"/>
        <a:ext cx="2081616" cy="972472"/>
      </dsp:txXfrm>
    </dsp:sp>
    <dsp:sp modelId="{B8405AF0-9D7B-40A4-8FF2-7F3A3C849F2F}">
      <dsp:nvSpPr>
        <dsp:cNvPr id="0" name=""/>
        <dsp:cNvSpPr/>
      </dsp:nvSpPr>
      <dsp:spPr>
        <a:xfrm>
          <a:off x="2237737" y="1017226"/>
          <a:ext cx="8170343" cy="8832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/>
            <a:t>该页面将设置多列的商品卡片视图，每张卡片包含商品图片、名称、价格以及简单描述；同时配置分页导航和筛选条件区域，让用户可以根据品牌、价格、销量等维度进行精细化筛选。</a:t>
          </a:r>
        </a:p>
      </dsp:txBody>
      <dsp:txXfrm>
        <a:off x="2237737" y="1017226"/>
        <a:ext cx="8170343" cy="883202"/>
      </dsp:txXfrm>
    </dsp:sp>
    <dsp:sp modelId="{E9BC758B-AA90-494A-9A79-8149A63AD935}">
      <dsp:nvSpPr>
        <dsp:cNvPr id="0" name=""/>
        <dsp:cNvSpPr/>
      </dsp:nvSpPr>
      <dsp:spPr>
        <a:xfrm>
          <a:off x="2081616" y="1900428"/>
          <a:ext cx="832646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6C2593-0E0C-48EF-A066-61CE77580A29}">
      <dsp:nvSpPr>
        <dsp:cNvPr id="0" name=""/>
        <dsp:cNvSpPr/>
      </dsp:nvSpPr>
      <dsp:spPr>
        <a:xfrm>
          <a:off x="0" y="1945538"/>
          <a:ext cx="104080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DFD2DC-D282-47E5-8BBC-6749CCDCC701}">
      <dsp:nvSpPr>
        <dsp:cNvPr id="0" name=""/>
        <dsp:cNvSpPr/>
      </dsp:nvSpPr>
      <dsp:spPr>
        <a:xfrm>
          <a:off x="0" y="1945538"/>
          <a:ext cx="2081616" cy="9724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000" kern="1200" dirty="0"/>
            <a:t>3. </a:t>
          </a:r>
          <a:r>
            <a:rPr lang="zh-CN" altLang="en-US" sz="2000" kern="1200" dirty="0"/>
            <a:t>商品详情页</a:t>
          </a:r>
        </a:p>
      </dsp:txBody>
      <dsp:txXfrm>
        <a:off x="0" y="1945538"/>
        <a:ext cx="2081616" cy="972472"/>
      </dsp:txXfrm>
    </dsp:sp>
    <dsp:sp modelId="{17B1DA9B-85C9-4AC6-B042-84CCE32CEE0B}">
      <dsp:nvSpPr>
        <dsp:cNvPr id="0" name=""/>
        <dsp:cNvSpPr/>
      </dsp:nvSpPr>
      <dsp:spPr>
        <a:xfrm>
          <a:off x="2237737" y="1989698"/>
          <a:ext cx="8170343" cy="8832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/>
            <a:t>详尽的商品展示区域，包括高清大图、详细描述、规格参数、评价晒单以及购买选项（颜色、尺寸等）。页面顶部设有面包屑导航帮助用户了解当前位置，底部则提供相关商品推荐及客服联系方式。</a:t>
          </a:r>
        </a:p>
      </dsp:txBody>
      <dsp:txXfrm>
        <a:off x="2237737" y="1989698"/>
        <a:ext cx="8170343" cy="883202"/>
      </dsp:txXfrm>
    </dsp:sp>
    <dsp:sp modelId="{FA68FCD4-F879-499F-9BD1-252EF6040852}">
      <dsp:nvSpPr>
        <dsp:cNvPr id="0" name=""/>
        <dsp:cNvSpPr/>
      </dsp:nvSpPr>
      <dsp:spPr>
        <a:xfrm>
          <a:off x="2081616" y="2872900"/>
          <a:ext cx="832646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62142C-0D60-4393-9B2F-F1E58DFA3242}">
      <dsp:nvSpPr>
        <dsp:cNvPr id="0" name=""/>
        <dsp:cNvSpPr/>
      </dsp:nvSpPr>
      <dsp:spPr>
        <a:xfrm>
          <a:off x="0" y="2918010"/>
          <a:ext cx="104080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3FECDF-9E1D-4293-B6AB-2B33B69379DB}">
      <dsp:nvSpPr>
        <dsp:cNvPr id="0" name=""/>
        <dsp:cNvSpPr/>
      </dsp:nvSpPr>
      <dsp:spPr>
        <a:xfrm>
          <a:off x="0" y="2918010"/>
          <a:ext cx="2081616" cy="9724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000" kern="1200" dirty="0"/>
            <a:t>4. </a:t>
          </a:r>
          <a:r>
            <a:rPr lang="zh-CN" altLang="en-US" sz="2000" kern="1200" dirty="0"/>
            <a:t>购物车页面</a:t>
          </a:r>
        </a:p>
      </dsp:txBody>
      <dsp:txXfrm>
        <a:off x="0" y="2918010"/>
        <a:ext cx="2081616" cy="972472"/>
      </dsp:txXfrm>
    </dsp:sp>
    <dsp:sp modelId="{F1546FA4-97A6-483A-BDCB-D3E2E07ADCC7}">
      <dsp:nvSpPr>
        <dsp:cNvPr id="0" name=""/>
        <dsp:cNvSpPr/>
      </dsp:nvSpPr>
      <dsp:spPr>
        <a:xfrm>
          <a:off x="2237737" y="2962170"/>
          <a:ext cx="8170343" cy="8832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/>
            <a:t>清晰的商品清单展示，每个商品条目包含数量调整滑块、删除按钮和小计金额；此外还应有总价计算、优惠券选择入口、结算按钮以及继续购物链接。</a:t>
          </a:r>
        </a:p>
      </dsp:txBody>
      <dsp:txXfrm>
        <a:off x="2237737" y="2962170"/>
        <a:ext cx="8170343" cy="883202"/>
      </dsp:txXfrm>
    </dsp:sp>
    <dsp:sp modelId="{16500592-E84D-41E0-9944-D724E1420BF4}">
      <dsp:nvSpPr>
        <dsp:cNvPr id="0" name=""/>
        <dsp:cNvSpPr/>
      </dsp:nvSpPr>
      <dsp:spPr>
        <a:xfrm>
          <a:off x="2081616" y="3845373"/>
          <a:ext cx="832646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A99CE5-4287-4B72-B1EE-5E33D32721D4}">
      <dsp:nvSpPr>
        <dsp:cNvPr id="0" name=""/>
        <dsp:cNvSpPr/>
      </dsp:nvSpPr>
      <dsp:spPr>
        <a:xfrm>
          <a:off x="0" y="3890482"/>
          <a:ext cx="104080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EADFC7-D2A5-4BE2-B452-AC5F873E27DC}">
      <dsp:nvSpPr>
        <dsp:cNvPr id="0" name=""/>
        <dsp:cNvSpPr/>
      </dsp:nvSpPr>
      <dsp:spPr>
        <a:xfrm>
          <a:off x="0" y="3890482"/>
          <a:ext cx="2081616" cy="9724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/>
            <a:t> </a:t>
          </a:r>
          <a:r>
            <a:rPr lang="en-US" altLang="en-US" sz="2000" kern="1200" dirty="0"/>
            <a:t>5. </a:t>
          </a:r>
          <a:r>
            <a:rPr lang="zh-CN" altLang="en-US" sz="2000" kern="1200" dirty="0"/>
            <a:t>用户中心页面</a:t>
          </a:r>
        </a:p>
      </dsp:txBody>
      <dsp:txXfrm>
        <a:off x="0" y="3890482"/>
        <a:ext cx="2081616" cy="972472"/>
      </dsp:txXfrm>
    </dsp:sp>
    <dsp:sp modelId="{3040716C-3153-4D4C-BFDF-07341E96ED65}">
      <dsp:nvSpPr>
        <dsp:cNvPr id="0" name=""/>
        <dsp:cNvSpPr/>
      </dsp:nvSpPr>
      <dsp:spPr>
        <a:xfrm>
          <a:off x="2237737" y="3934643"/>
          <a:ext cx="8170343" cy="8832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/>
            <a:t>包含个人资料编辑、订单管理、收货地址簿、我的收藏夹、售后服务申请等功能区块，并且预留足够的空间展示用户历史浏览记录和个性化推荐商品。</a:t>
          </a:r>
        </a:p>
      </dsp:txBody>
      <dsp:txXfrm>
        <a:off x="2237737" y="3934643"/>
        <a:ext cx="8170343" cy="883202"/>
      </dsp:txXfrm>
    </dsp:sp>
    <dsp:sp modelId="{B3DB694F-C5B8-4393-BCDE-E389FF281B1B}">
      <dsp:nvSpPr>
        <dsp:cNvPr id="0" name=""/>
        <dsp:cNvSpPr/>
      </dsp:nvSpPr>
      <dsp:spPr>
        <a:xfrm>
          <a:off x="2081616" y="4817845"/>
          <a:ext cx="832646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5C4FEF-028B-4D15-A259-62C665ECB97C}">
      <dsp:nvSpPr>
        <dsp:cNvPr id="0" name=""/>
        <dsp:cNvSpPr/>
      </dsp:nvSpPr>
      <dsp:spPr>
        <a:xfrm>
          <a:off x="5011" y="794332"/>
          <a:ext cx="2191155" cy="13146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000" kern="1200" dirty="0"/>
            <a:t>1. </a:t>
          </a:r>
          <a:r>
            <a:rPr lang="zh-CN" altLang="en-US" sz="2000" kern="1200" dirty="0"/>
            <a:t>布局设计</a:t>
          </a:r>
        </a:p>
      </dsp:txBody>
      <dsp:txXfrm>
        <a:off x="43517" y="832838"/>
        <a:ext cx="2114143" cy="1237681"/>
      </dsp:txXfrm>
    </dsp:sp>
    <dsp:sp modelId="{586C8D27-DA56-407B-9A66-9D5956E653B9}">
      <dsp:nvSpPr>
        <dsp:cNvPr id="0" name=""/>
        <dsp:cNvSpPr/>
      </dsp:nvSpPr>
      <dsp:spPr>
        <a:xfrm>
          <a:off x="2388988" y="1179975"/>
          <a:ext cx="464524" cy="5434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400" kern="1200"/>
        </a:p>
      </dsp:txBody>
      <dsp:txXfrm>
        <a:off x="2388988" y="1288656"/>
        <a:ext cx="325167" cy="326044"/>
      </dsp:txXfrm>
    </dsp:sp>
    <dsp:sp modelId="{ACC0A24D-1FE7-40CF-AB56-548D41BF8956}">
      <dsp:nvSpPr>
        <dsp:cNvPr id="0" name=""/>
        <dsp:cNvSpPr/>
      </dsp:nvSpPr>
      <dsp:spPr>
        <a:xfrm>
          <a:off x="3072629" y="794332"/>
          <a:ext cx="2191155" cy="13146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000" kern="1200" dirty="0"/>
            <a:t>2. </a:t>
          </a:r>
          <a:r>
            <a:rPr lang="zh-CN" altLang="en-US" sz="2000" kern="1200" dirty="0"/>
            <a:t>断点设计</a:t>
          </a:r>
        </a:p>
      </dsp:txBody>
      <dsp:txXfrm>
        <a:off x="3111135" y="832838"/>
        <a:ext cx="2114143" cy="1237681"/>
      </dsp:txXfrm>
    </dsp:sp>
    <dsp:sp modelId="{F0CF1134-25DD-468F-ABC4-0F24EF9A6F63}">
      <dsp:nvSpPr>
        <dsp:cNvPr id="0" name=""/>
        <dsp:cNvSpPr/>
      </dsp:nvSpPr>
      <dsp:spPr>
        <a:xfrm>
          <a:off x="5456606" y="1179975"/>
          <a:ext cx="464524" cy="5434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400" kern="1200"/>
        </a:p>
      </dsp:txBody>
      <dsp:txXfrm>
        <a:off x="5456606" y="1288656"/>
        <a:ext cx="325167" cy="326044"/>
      </dsp:txXfrm>
    </dsp:sp>
    <dsp:sp modelId="{380E36B6-D03B-4623-971A-745A352C12DB}">
      <dsp:nvSpPr>
        <dsp:cNvPr id="0" name=""/>
        <dsp:cNvSpPr/>
      </dsp:nvSpPr>
      <dsp:spPr>
        <a:xfrm>
          <a:off x="6140247" y="794332"/>
          <a:ext cx="2191155" cy="13146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000" kern="1200" dirty="0"/>
            <a:t>3. </a:t>
          </a:r>
          <a:r>
            <a:rPr lang="zh-CN" altLang="en-US" sz="2000" kern="1200" dirty="0"/>
            <a:t>组件适配</a:t>
          </a:r>
        </a:p>
      </dsp:txBody>
      <dsp:txXfrm>
        <a:off x="6178753" y="832838"/>
        <a:ext cx="2114143" cy="1237681"/>
      </dsp:txXfrm>
    </dsp:sp>
    <dsp:sp modelId="{7EE77ED7-19C1-40B6-8D98-BB845FAA96D4}">
      <dsp:nvSpPr>
        <dsp:cNvPr id="0" name=""/>
        <dsp:cNvSpPr/>
      </dsp:nvSpPr>
      <dsp:spPr>
        <a:xfrm>
          <a:off x="8524224" y="1179975"/>
          <a:ext cx="464524" cy="5434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400" kern="1200"/>
        </a:p>
      </dsp:txBody>
      <dsp:txXfrm>
        <a:off x="8524224" y="1288656"/>
        <a:ext cx="325167" cy="326044"/>
      </dsp:txXfrm>
    </dsp:sp>
    <dsp:sp modelId="{786B00DD-28F8-4109-9FC3-CC276AA614F7}">
      <dsp:nvSpPr>
        <dsp:cNvPr id="0" name=""/>
        <dsp:cNvSpPr/>
      </dsp:nvSpPr>
      <dsp:spPr>
        <a:xfrm>
          <a:off x="9207864" y="794332"/>
          <a:ext cx="2191155" cy="13146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000" kern="1200" dirty="0"/>
            <a:t>4. </a:t>
          </a:r>
          <a:r>
            <a:rPr lang="zh-CN" altLang="en-US" sz="2000" kern="1200" dirty="0"/>
            <a:t>导航栏设计</a:t>
          </a:r>
        </a:p>
      </dsp:txBody>
      <dsp:txXfrm>
        <a:off x="9246370" y="832838"/>
        <a:ext cx="2114143" cy="1237681"/>
      </dsp:txXfrm>
    </dsp:sp>
    <dsp:sp modelId="{0A608D67-837D-4994-8A05-600B88548FC2}">
      <dsp:nvSpPr>
        <dsp:cNvPr id="0" name=""/>
        <dsp:cNvSpPr/>
      </dsp:nvSpPr>
      <dsp:spPr>
        <a:xfrm rot="5400000">
          <a:off x="10071180" y="2262406"/>
          <a:ext cx="464524" cy="5434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400" kern="1200"/>
        </a:p>
      </dsp:txBody>
      <dsp:txXfrm rot="-5400000">
        <a:off x="10140421" y="2301847"/>
        <a:ext cx="326044" cy="325167"/>
      </dsp:txXfrm>
    </dsp:sp>
    <dsp:sp modelId="{E61AA776-8546-47D5-93E0-795419B5E4D2}">
      <dsp:nvSpPr>
        <dsp:cNvPr id="0" name=""/>
        <dsp:cNvSpPr/>
      </dsp:nvSpPr>
      <dsp:spPr>
        <a:xfrm>
          <a:off x="9207864" y="2985487"/>
          <a:ext cx="2191155" cy="13146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000" kern="1200" dirty="0"/>
            <a:t>5. </a:t>
          </a:r>
          <a:r>
            <a:rPr lang="zh-CN" altLang="en-US" sz="2000" kern="1200" dirty="0"/>
            <a:t>内容适应性</a:t>
          </a:r>
        </a:p>
      </dsp:txBody>
      <dsp:txXfrm>
        <a:off x="9246370" y="3023993"/>
        <a:ext cx="2114143" cy="1237681"/>
      </dsp:txXfrm>
    </dsp:sp>
    <dsp:sp modelId="{6EDBFEFA-7722-4CE3-9D1C-BFE89EB5ECF1}">
      <dsp:nvSpPr>
        <dsp:cNvPr id="0" name=""/>
        <dsp:cNvSpPr/>
      </dsp:nvSpPr>
      <dsp:spPr>
        <a:xfrm rot="10800000">
          <a:off x="8550518" y="3371130"/>
          <a:ext cx="464524" cy="5434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400" kern="1200"/>
        </a:p>
      </dsp:txBody>
      <dsp:txXfrm rot="10800000">
        <a:off x="8689875" y="3479811"/>
        <a:ext cx="325167" cy="326044"/>
      </dsp:txXfrm>
    </dsp:sp>
    <dsp:sp modelId="{EB8D5D57-75ED-402F-A39A-313A0D0A479D}">
      <dsp:nvSpPr>
        <dsp:cNvPr id="0" name=""/>
        <dsp:cNvSpPr/>
      </dsp:nvSpPr>
      <dsp:spPr>
        <a:xfrm>
          <a:off x="6140247" y="2985487"/>
          <a:ext cx="2191155" cy="13146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000" kern="1200" dirty="0"/>
            <a:t>6. </a:t>
          </a:r>
          <a:r>
            <a:rPr lang="zh-CN" altLang="en-US" sz="2000" kern="1200" dirty="0"/>
            <a:t>性能优化</a:t>
          </a:r>
        </a:p>
      </dsp:txBody>
      <dsp:txXfrm>
        <a:off x="6178753" y="3023993"/>
        <a:ext cx="2114143" cy="1237681"/>
      </dsp:txXfrm>
    </dsp:sp>
    <dsp:sp modelId="{F456430E-DCF2-44FA-8DDC-41665769AF0E}">
      <dsp:nvSpPr>
        <dsp:cNvPr id="0" name=""/>
        <dsp:cNvSpPr/>
      </dsp:nvSpPr>
      <dsp:spPr>
        <a:xfrm rot="10800000">
          <a:off x="5482900" y="3371130"/>
          <a:ext cx="464524" cy="5434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400" kern="1200"/>
        </a:p>
      </dsp:txBody>
      <dsp:txXfrm rot="10800000">
        <a:off x="5622257" y="3479811"/>
        <a:ext cx="325167" cy="326044"/>
      </dsp:txXfrm>
    </dsp:sp>
    <dsp:sp modelId="{29F62D50-A1D6-4479-A58A-6092251EF8B0}">
      <dsp:nvSpPr>
        <dsp:cNvPr id="0" name=""/>
        <dsp:cNvSpPr/>
      </dsp:nvSpPr>
      <dsp:spPr>
        <a:xfrm>
          <a:off x="3072629" y="2985487"/>
          <a:ext cx="2191155" cy="13146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000" kern="1200" dirty="0"/>
            <a:t>7. </a:t>
          </a:r>
          <a:r>
            <a:rPr lang="zh-CN" altLang="en-US" sz="2000" kern="1200" dirty="0"/>
            <a:t>用户体验</a:t>
          </a:r>
        </a:p>
      </dsp:txBody>
      <dsp:txXfrm>
        <a:off x="3111135" y="3023993"/>
        <a:ext cx="2114143" cy="123768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C9E9C2-8CC4-45A1-844E-C0B29C8E3C30}">
      <dsp:nvSpPr>
        <dsp:cNvPr id="0" name=""/>
        <dsp:cNvSpPr/>
      </dsp:nvSpPr>
      <dsp:spPr>
        <a:xfrm rot="5400000">
          <a:off x="654994" y="1590224"/>
          <a:ext cx="2488797" cy="300064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847827-4D21-4621-920E-2A5CAD9AB692}">
      <dsp:nvSpPr>
        <dsp:cNvPr id="0" name=""/>
        <dsp:cNvSpPr/>
      </dsp:nvSpPr>
      <dsp:spPr>
        <a:xfrm>
          <a:off x="1226711" y="678"/>
          <a:ext cx="3334052" cy="20004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400" kern="1200" dirty="0"/>
            <a:t>1. </a:t>
          </a:r>
          <a:r>
            <a:rPr lang="zh-CN" altLang="en-US" sz="2400" kern="1200" dirty="0"/>
            <a:t>色彩搭配方案</a:t>
          </a:r>
        </a:p>
      </dsp:txBody>
      <dsp:txXfrm>
        <a:off x="1285302" y="59269"/>
        <a:ext cx="3216870" cy="1883249"/>
      </dsp:txXfrm>
    </dsp:sp>
    <dsp:sp modelId="{2A655C8A-DE9E-4C70-8E42-8DF2D63076D9}">
      <dsp:nvSpPr>
        <dsp:cNvPr id="0" name=""/>
        <dsp:cNvSpPr/>
      </dsp:nvSpPr>
      <dsp:spPr>
        <a:xfrm>
          <a:off x="1905264" y="2840494"/>
          <a:ext cx="4422547" cy="300064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FA5959-7CF7-472E-BAF1-4C90FC656038}">
      <dsp:nvSpPr>
        <dsp:cNvPr id="0" name=""/>
        <dsp:cNvSpPr/>
      </dsp:nvSpPr>
      <dsp:spPr>
        <a:xfrm>
          <a:off x="1226711" y="2501217"/>
          <a:ext cx="3334052" cy="20004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400" kern="1200" dirty="0"/>
            <a:t>2. </a:t>
          </a:r>
          <a:r>
            <a:rPr lang="zh-CN" altLang="en-US" sz="2400" kern="1200" dirty="0"/>
            <a:t>字体样式规范</a:t>
          </a:r>
        </a:p>
      </dsp:txBody>
      <dsp:txXfrm>
        <a:off x="1285302" y="2559808"/>
        <a:ext cx="3216870" cy="1883249"/>
      </dsp:txXfrm>
    </dsp:sp>
    <dsp:sp modelId="{104C5467-BBE9-4E9E-A977-6F2DD1225C99}">
      <dsp:nvSpPr>
        <dsp:cNvPr id="0" name=""/>
        <dsp:cNvSpPr/>
      </dsp:nvSpPr>
      <dsp:spPr>
        <a:xfrm rot="16200000">
          <a:off x="5089284" y="1590224"/>
          <a:ext cx="2488797" cy="300064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17A1E8-9FC4-4014-A18E-7936F525D4D9}">
      <dsp:nvSpPr>
        <dsp:cNvPr id="0" name=""/>
        <dsp:cNvSpPr/>
      </dsp:nvSpPr>
      <dsp:spPr>
        <a:xfrm>
          <a:off x="5661001" y="2501217"/>
          <a:ext cx="3334052" cy="20004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400" kern="1200" dirty="0"/>
            <a:t>3. </a:t>
          </a:r>
          <a:r>
            <a:rPr lang="zh-CN" altLang="en-US" sz="2400" kern="1200" dirty="0"/>
            <a:t>图标体系设计</a:t>
          </a:r>
        </a:p>
      </dsp:txBody>
      <dsp:txXfrm>
        <a:off x="5719592" y="2559808"/>
        <a:ext cx="3216870" cy="1883249"/>
      </dsp:txXfrm>
    </dsp:sp>
    <dsp:sp modelId="{5FBC80D4-C109-43E1-BDFD-A7F7B15E9620}">
      <dsp:nvSpPr>
        <dsp:cNvPr id="0" name=""/>
        <dsp:cNvSpPr/>
      </dsp:nvSpPr>
      <dsp:spPr>
        <a:xfrm>
          <a:off x="5661001" y="678"/>
          <a:ext cx="3334052" cy="200043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400" kern="1200" dirty="0"/>
            <a:t>4. </a:t>
          </a:r>
          <a:r>
            <a:rPr lang="zh-CN" altLang="en-US" sz="2400" kern="1200" dirty="0"/>
            <a:t>布局与图像素材</a:t>
          </a:r>
        </a:p>
      </dsp:txBody>
      <dsp:txXfrm>
        <a:off x="5719592" y="59269"/>
        <a:ext cx="3216870" cy="188324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9EA8CF-5ABE-43B9-A93F-B29D315B3A49}">
      <dsp:nvSpPr>
        <dsp:cNvPr id="0" name=""/>
        <dsp:cNvSpPr/>
      </dsp:nvSpPr>
      <dsp:spPr>
        <a:xfrm>
          <a:off x="3809" y="906454"/>
          <a:ext cx="2290648" cy="547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kern="1200" dirty="0"/>
            <a:t>头部区域</a:t>
          </a:r>
        </a:p>
      </dsp:txBody>
      <dsp:txXfrm>
        <a:off x="3809" y="906454"/>
        <a:ext cx="2290648" cy="547200"/>
      </dsp:txXfrm>
    </dsp:sp>
    <dsp:sp modelId="{4699ECDB-CA34-4430-BC16-20A34B6AC52A}">
      <dsp:nvSpPr>
        <dsp:cNvPr id="0" name=""/>
        <dsp:cNvSpPr/>
      </dsp:nvSpPr>
      <dsp:spPr>
        <a:xfrm>
          <a:off x="3809" y="1453654"/>
          <a:ext cx="2290648" cy="250343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900" kern="1200" dirty="0"/>
            <a:t>头部区域包含了品牌</a:t>
          </a:r>
          <a:r>
            <a:rPr lang="en-US" altLang="en-US" sz="1900" kern="1200" dirty="0"/>
            <a:t>Logo</a:t>
          </a:r>
          <a:r>
            <a:rPr lang="zh-CN" altLang="en-US" sz="1900" kern="1200" dirty="0"/>
            <a:t>、搜索框以及主导航菜单。搜索框内有输入框和提交按钮。</a:t>
          </a:r>
        </a:p>
      </dsp:txBody>
      <dsp:txXfrm>
        <a:off x="3809" y="1453654"/>
        <a:ext cx="2290648" cy="2503439"/>
      </dsp:txXfrm>
    </dsp:sp>
    <dsp:sp modelId="{7329E1E9-01CF-4229-9CDB-6EC9F6501B50}">
      <dsp:nvSpPr>
        <dsp:cNvPr id="0" name=""/>
        <dsp:cNvSpPr/>
      </dsp:nvSpPr>
      <dsp:spPr>
        <a:xfrm>
          <a:off x="2615148" y="906454"/>
          <a:ext cx="2290648" cy="547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kern="1200" dirty="0"/>
            <a:t>轮播广告区域</a:t>
          </a:r>
        </a:p>
      </dsp:txBody>
      <dsp:txXfrm>
        <a:off x="2615148" y="906454"/>
        <a:ext cx="2290648" cy="547200"/>
      </dsp:txXfrm>
    </dsp:sp>
    <dsp:sp modelId="{01507100-B3AC-4C68-9AB7-90AAB5F2F72B}">
      <dsp:nvSpPr>
        <dsp:cNvPr id="0" name=""/>
        <dsp:cNvSpPr/>
      </dsp:nvSpPr>
      <dsp:spPr>
        <a:xfrm>
          <a:off x="2615148" y="1453654"/>
          <a:ext cx="2290648" cy="250343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900" kern="1200" dirty="0"/>
            <a:t>轮播广告区域用来显示一系列轮播广告图片，并配有相应的轮播指示器。</a:t>
          </a:r>
        </a:p>
      </dsp:txBody>
      <dsp:txXfrm>
        <a:off x="2615148" y="1453654"/>
        <a:ext cx="2290648" cy="2503439"/>
      </dsp:txXfrm>
    </dsp:sp>
    <dsp:sp modelId="{CDE083DC-E8EB-43FF-B921-91199E245664}">
      <dsp:nvSpPr>
        <dsp:cNvPr id="0" name=""/>
        <dsp:cNvSpPr/>
      </dsp:nvSpPr>
      <dsp:spPr>
        <a:xfrm>
          <a:off x="5226487" y="906454"/>
          <a:ext cx="2290648" cy="547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kern="1200" dirty="0"/>
            <a:t>商品推荐模块</a:t>
          </a:r>
        </a:p>
      </dsp:txBody>
      <dsp:txXfrm>
        <a:off x="5226487" y="906454"/>
        <a:ext cx="2290648" cy="547200"/>
      </dsp:txXfrm>
    </dsp:sp>
    <dsp:sp modelId="{18CFB338-0A2C-4231-90F3-213DCCB3A415}">
      <dsp:nvSpPr>
        <dsp:cNvPr id="0" name=""/>
        <dsp:cNvSpPr/>
      </dsp:nvSpPr>
      <dsp:spPr>
        <a:xfrm>
          <a:off x="5226487" y="1453654"/>
          <a:ext cx="2290648" cy="250343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900" kern="1200" dirty="0"/>
            <a:t>商品推荐模块用来展示热门推荐商品卡片，每个卡片包含商品图片、名称和价格。</a:t>
          </a:r>
        </a:p>
      </dsp:txBody>
      <dsp:txXfrm>
        <a:off x="5226487" y="1453654"/>
        <a:ext cx="2290648" cy="2503439"/>
      </dsp:txXfrm>
    </dsp:sp>
    <dsp:sp modelId="{D155B738-CBF2-467F-AE38-571F2C34AF4B}">
      <dsp:nvSpPr>
        <dsp:cNvPr id="0" name=""/>
        <dsp:cNvSpPr/>
      </dsp:nvSpPr>
      <dsp:spPr>
        <a:xfrm>
          <a:off x="7837827" y="906454"/>
          <a:ext cx="2290648" cy="547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kern="1200" dirty="0"/>
            <a:t>底部辅助链接区域</a:t>
          </a:r>
        </a:p>
      </dsp:txBody>
      <dsp:txXfrm>
        <a:off x="7837827" y="906454"/>
        <a:ext cx="2290648" cy="547200"/>
      </dsp:txXfrm>
    </dsp:sp>
    <dsp:sp modelId="{0C4EC64D-B221-4149-922A-7E4A747832F0}">
      <dsp:nvSpPr>
        <dsp:cNvPr id="0" name=""/>
        <dsp:cNvSpPr/>
      </dsp:nvSpPr>
      <dsp:spPr>
        <a:xfrm>
          <a:off x="7837827" y="1453654"/>
          <a:ext cx="2290648" cy="250343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900" kern="1200" dirty="0"/>
            <a:t>底部辅助链接区域用来提供网站相关信息的链接（关于我们、联系我们等），并显示版权信息。</a:t>
          </a:r>
        </a:p>
      </dsp:txBody>
      <dsp:txXfrm>
        <a:off x="7837827" y="1453654"/>
        <a:ext cx="2290648" cy="250343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F64C60-5E35-4D68-B98D-C5E4772432FD}">
      <dsp:nvSpPr>
        <dsp:cNvPr id="0" name=""/>
        <dsp:cNvSpPr/>
      </dsp:nvSpPr>
      <dsp:spPr>
        <a:xfrm>
          <a:off x="877082" y="1860"/>
          <a:ext cx="1789667" cy="133594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45720" rIns="15240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200" kern="1200" dirty="0"/>
            <a:t>全局样式定义了整个页面的基本布局和字体设置，背景色设为品牌主色 </a:t>
          </a:r>
          <a:r>
            <a:rPr lang="en-US" altLang="en-US" sz="1200" kern="1200" dirty="0"/>
            <a:t>#ccffff</a:t>
          </a:r>
          <a:r>
            <a:rPr lang="zh-CN" altLang="en-US" sz="1200" kern="1200" dirty="0"/>
            <a:t>。</a:t>
          </a:r>
        </a:p>
      </dsp:txBody>
      <dsp:txXfrm>
        <a:off x="908385" y="33163"/>
        <a:ext cx="1727061" cy="1304645"/>
      </dsp:txXfrm>
    </dsp:sp>
    <dsp:sp modelId="{E6F13287-3900-4A96-B69F-29C11350B1F3}">
      <dsp:nvSpPr>
        <dsp:cNvPr id="0" name=""/>
        <dsp:cNvSpPr/>
      </dsp:nvSpPr>
      <dsp:spPr>
        <a:xfrm>
          <a:off x="877082" y="1337808"/>
          <a:ext cx="1789667" cy="5744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1778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/>
            <a:t>全局样式</a:t>
          </a:r>
        </a:p>
      </dsp:txBody>
      <dsp:txXfrm>
        <a:off x="877082" y="1337808"/>
        <a:ext cx="1260328" cy="574457"/>
      </dsp:txXfrm>
    </dsp:sp>
    <dsp:sp modelId="{7C99E9DE-B9F4-440E-B3F5-2A4EA91954D2}">
      <dsp:nvSpPr>
        <dsp:cNvPr id="0" name=""/>
        <dsp:cNvSpPr/>
      </dsp:nvSpPr>
      <dsp:spPr>
        <a:xfrm>
          <a:off x="2188038" y="1429056"/>
          <a:ext cx="626383" cy="626383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496BC5-D117-4E63-9F78-04AB15A07987}">
      <dsp:nvSpPr>
        <dsp:cNvPr id="0" name=""/>
        <dsp:cNvSpPr/>
      </dsp:nvSpPr>
      <dsp:spPr>
        <a:xfrm>
          <a:off x="2969604" y="1860"/>
          <a:ext cx="1789667" cy="133594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45720" rIns="15240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200" kern="1200" dirty="0"/>
            <a:t>顶部区域样式详细规定了 </a:t>
          </a:r>
          <a:r>
            <a:rPr lang="en-US" altLang="en-US" sz="1200" kern="1200" dirty="0"/>
            <a:t>Logo </a:t>
          </a:r>
          <a:r>
            <a:rPr lang="zh-CN" altLang="en-US" sz="1200" kern="1200" dirty="0"/>
            <a:t>和搜索框的位置与外观样式。</a:t>
          </a:r>
        </a:p>
      </dsp:txBody>
      <dsp:txXfrm>
        <a:off x="3000907" y="33163"/>
        <a:ext cx="1727061" cy="1304645"/>
      </dsp:txXfrm>
    </dsp:sp>
    <dsp:sp modelId="{1A796046-C4B3-465F-8EF4-4018C098EAC0}">
      <dsp:nvSpPr>
        <dsp:cNvPr id="0" name=""/>
        <dsp:cNvSpPr/>
      </dsp:nvSpPr>
      <dsp:spPr>
        <a:xfrm>
          <a:off x="2969604" y="1337808"/>
          <a:ext cx="1789667" cy="5744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1778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/>
            <a:t>顶部区域样式</a:t>
          </a:r>
        </a:p>
      </dsp:txBody>
      <dsp:txXfrm>
        <a:off x="2969604" y="1337808"/>
        <a:ext cx="1260328" cy="574457"/>
      </dsp:txXfrm>
    </dsp:sp>
    <dsp:sp modelId="{4626A686-F438-4485-B206-DCA6F966CA5E}">
      <dsp:nvSpPr>
        <dsp:cNvPr id="0" name=""/>
        <dsp:cNvSpPr/>
      </dsp:nvSpPr>
      <dsp:spPr>
        <a:xfrm>
          <a:off x="4280559" y="1429056"/>
          <a:ext cx="626383" cy="626383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DC97DB-CF23-41ED-B8BC-4DDCDC325004}">
      <dsp:nvSpPr>
        <dsp:cNvPr id="0" name=""/>
        <dsp:cNvSpPr/>
      </dsp:nvSpPr>
      <dsp:spPr>
        <a:xfrm>
          <a:off x="5062125" y="1860"/>
          <a:ext cx="1789667" cy="133594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45720" rIns="15240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200" kern="1200" dirty="0"/>
            <a:t>搜索框样式对输入框和按钮做了样式定制，如边框、颜色、大小等。</a:t>
          </a:r>
        </a:p>
      </dsp:txBody>
      <dsp:txXfrm>
        <a:off x="5093428" y="33163"/>
        <a:ext cx="1727061" cy="1304645"/>
      </dsp:txXfrm>
    </dsp:sp>
    <dsp:sp modelId="{72EF6AAA-0A55-4CFE-A7FB-9EA02DBF846C}">
      <dsp:nvSpPr>
        <dsp:cNvPr id="0" name=""/>
        <dsp:cNvSpPr/>
      </dsp:nvSpPr>
      <dsp:spPr>
        <a:xfrm>
          <a:off x="5062125" y="1337808"/>
          <a:ext cx="1789667" cy="5744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1778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/>
            <a:t>搜索框样式</a:t>
          </a:r>
        </a:p>
      </dsp:txBody>
      <dsp:txXfrm>
        <a:off x="5062125" y="1337808"/>
        <a:ext cx="1260328" cy="574457"/>
      </dsp:txXfrm>
    </dsp:sp>
    <dsp:sp modelId="{B2E75DDA-7477-481B-8643-1D763C1C10C4}">
      <dsp:nvSpPr>
        <dsp:cNvPr id="0" name=""/>
        <dsp:cNvSpPr/>
      </dsp:nvSpPr>
      <dsp:spPr>
        <a:xfrm>
          <a:off x="6373081" y="1429056"/>
          <a:ext cx="626383" cy="626383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B68A53-3220-45D7-B59C-84E6991B6F5A}">
      <dsp:nvSpPr>
        <dsp:cNvPr id="0" name=""/>
        <dsp:cNvSpPr/>
      </dsp:nvSpPr>
      <dsp:spPr>
        <a:xfrm>
          <a:off x="7154647" y="1860"/>
          <a:ext cx="1789667" cy="133594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45720" rIns="15240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200" kern="1200" dirty="0"/>
            <a:t>主导航菜单样式设置了固定位置、响应式布局和各导航项的间距、颜色等。</a:t>
          </a:r>
        </a:p>
      </dsp:txBody>
      <dsp:txXfrm>
        <a:off x="7185950" y="33163"/>
        <a:ext cx="1727061" cy="1304645"/>
      </dsp:txXfrm>
    </dsp:sp>
    <dsp:sp modelId="{4B064913-B44F-4F12-88F1-BC061D02D1CF}">
      <dsp:nvSpPr>
        <dsp:cNvPr id="0" name=""/>
        <dsp:cNvSpPr/>
      </dsp:nvSpPr>
      <dsp:spPr>
        <a:xfrm>
          <a:off x="7154647" y="1337808"/>
          <a:ext cx="1789667" cy="5744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1778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/>
            <a:t>主导航菜单样式</a:t>
          </a:r>
        </a:p>
      </dsp:txBody>
      <dsp:txXfrm>
        <a:off x="7154647" y="1337808"/>
        <a:ext cx="1260328" cy="574457"/>
      </dsp:txXfrm>
    </dsp:sp>
    <dsp:sp modelId="{826666DB-04C1-4206-876E-753893AE69E5}">
      <dsp:nvSpPr>
        <dsp:cNvPr id="0" name=""/>
        <dsp:cNvSpPr/>
      </dsp:nvSpPr>
      <dsp:spPr>
        <a:xfrm>
          <a:off x="8465603" y="1429056"/>
          <a:ext cx="626383" cy="626383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EB169C-19A2-43BD-896D-E4B52F1FC719}">
      <dsp:nvSpPr>
        <dsp:cNvPr id="0" name=""/>
        <dsp:cNvSpPr/>
      </dsp:nvSpPr>
      <dsp:spPr>
        <a:xfrm>
          <a:off x="877082" y="2365674"/>
          <a:ext cx="1789667" cy="133594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45720" rIns="15240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200" kern="1200" dirty="0"/>
            <a:t>轮播广告区域样式通过 </a:t>
          </a:r>
          <a:r>
            <a:rPr lang="en-US" altLang="en-US" sz="1200" kern="1200" dirty="0"/>
            <a:t>CSS </a:t>
          </a:r>
          <a:r>
            <a:rPr lang="zh-CN" altLang="en-US" sz="1200" kern="1200" dirty="0"/>
            <a:t>计算属性实现宽高比调整，并添加过渡效果。</a:t>
          </a:r>
        </a:p>
      </dsp:txBody>
      <dsp:txXfrm>
        <a:off x="908385" y="2396977"/>
        <a:ext cx="1727061" cy="1304645"/>
      </dsp:txXfrm>
    </dsp:sp>
    <dsp:sp modelId="{7DA74E31-A21A-4B53-B639-099DCBB6FCDC}">
      <dsp:nvSpPr>
        <dsp:cNvPr id="0" name=""/>
        <dsp:cNvSpPr/>
      </dsp:nvSpPr>
      <dsp:spPr>
        <a:xfrm>
          <a:off x="877082" y="3701623"/>
          <a:ext cx="1789667" cy="5744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1778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/>
            <a:t>轮播广告区域样式</a:t>
          </a:r>
        </a:p>
      </dsp:txBody>
      <dsp:txXfrm>
        <a:off x="877082" y="3701623"/>
        <a:ext cx="1260328" cy="574457"/>
      </dsp:txXfrm>
    </dsp:sp>
    <dsp:sp modelId="{6647C450-B0D0-4D44-9A0A-81C705BD4B2F}">
      <dsp:nvSpPr>
        <dsp:cNvPr id="0" name=""/>
        <dsp:cNvSpPr/>
      </dsp:nvSpPr>
      <dsp:spPr>
        <a:xfrm>
          <a:off x="2188038" y="3792870"/>
          <a:ext cx="626383" cy="626383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9A255C-692C-4F1A-8C4C-E55B25797521}">
      <dsp:nvSpPr>
        <dsp:cNvPr id="0" name=""/>
        <dsp:cNvSpPr/>
      </dsp:nvSpPr>
      <dsp:spPr>
        <a:xfrm>
          <a:off x="2969604" y="2365674"/>
          <a:ext cx="1789667" cy="133594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45720" rIns="15240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200" kern="1200" dirty="0"/>
            <a:t>商品推荐模块采用了网格布局展示产品卡片，并针对不同屏幕尺寸进行了响应式设计。</a:t>
          </a:r>
        </a:p>
      </dsp:txBody>
      <dsp:txXfrm>
        <a:off x="3000907" y="2396977"/>
        <a:ext cx="1727061" cy="1304645"/>
      </dsp:txXfrm>
    </dsp:sp>
    <dsp:sp modelId="{82844149-DD6F-4808-9E82-75F7C7C6B759}">
      <dsp:nvSpPr>
        <dsp:cNvPr id="0" name=""/>
        <dsp:cNvSpPr/>
      </dsp:nvSpPr>
      <dsp:spPr>
        <a:xfrm>
          <a:off x="2969604" y="3701623"/>
          <a:ext cx="1789667" cy="5744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1778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/>
            <a:t>商品推荐模块样式</a:t>
          </a:r>
        </a:p>
      </dsp:txBody>
      <dsp:txXfrm>
        <a:off x="2969604" y="3701623"/>
        <a:ext cx="1260328" cy="574457"/>
      </dsp:txXfrm>
    </dsp:sp>
    <dsp:sp modelId="{610E2A24-4327-4813-A64D-A6541CE6791E}">
      <dsp:nvSpPr>
        <dsp:cNvPr id="0" name=""/>
        <dsp:cNvSpPr/>
      </dsp:nvSpPr>
      <dsp:spPr>
        <a:xfrm>
          <a:off x="4280559" y="3792870"/>
          <a:ext cx="626383" cy="626383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EFF1E5-BF34-4F01-99E0-B3D647D1582A}">
      <dsp:nvSpPr>
        <dsp:cNvPr id="0" name=""/>
        <dsp:cNvSpPr/>
      </dsp:nvSpPr>
      <dsp:spPr>
        <a:xfrm>
          <a:off x="5062125" y="2365674"/>
          <a:ext cx="1789667" cy="133594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45720" rIns="15240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200" kern="1200" dirty="0"/>
            <a:t>底部辅助链接区域样式确保内容居中显示，并设置了版权信息样式。</a:t>
          </a:r>
        </a:p>
      </dsp:txBody>
      <dsp:txXfrm>
        <a:off x="5093428" y="2396977"/>
        <a:ext cx="1727061" cy="1304645"/>
      </dsp:txXfrm>
    </dsp:sp>
    <dsp:sp modelId="{91EE6D5C-E306-4B30-8B3F-B18427C4BF5D}">
      <dsp:nvSpPr>
        <dsp:cNvPr id="0" name=""/>
        <dsp:cNvSpPr/>
      </dsp:nvSpPr>
      <dsp:spPr>
        <a:xfrm>
          <a:off x="5062125" y="3701623"/>
          <a:ext cx="1789667" cy="5744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1778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/>
            <a:t>底部辅助链接区域样式</a:t>
          </a:r>
        </a:p>
      </dsp:txBody>
      <dsp:txXfrm>
        <a:off x="5062125" y="3701623"/>
        <a:ext cx="1260328" cy="574457"/>
      </dsp:txXfrm>
    </dsp:sp>
    <dsp:sp modelId="{ECF4F27F-B46C-4433-8362-0AF4FBDE8E03}">
      <dsp:nvSpPr>
        <dsp:cNvPr id="0" name=""/>
        <dsp:cNvSpPr/>
      </dsp:nvSpPr>
      <dsp:spPr>
        <a:xfrm>
          <a:off x="6373081" y="3792870"/>
          <a:ext cx="626383" cy="626383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98E508-DB84-4361-AB4E-B8940BB40940}">
      <dsp:nvSpPr>
        <dsp:cNvPr id="0" name=""/>
        <dsp:cNvSpPr/>
      </dsp:nvSpPr>
      <dsp:spPr>
        <a:xfrm>
          <a:off x="7154647" y="2365674"/>
          <a:ext cx="1789667" cy="133594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45720" rIns="15240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200" kern="1200" dirty="0"/>
            <a:t>响应式设计用于定义当屏幕宽度变化时，页面上一些元素的样式应该如何变化，以适应变化的视口。</a:t>
          </a:r>
        </a:p>
      </dsp:txBody>
      <dsp:txXfrm>
        <a:off x="7185950" y="2396977"/>
        <a:ext cx="1727061" cy="1304645"/>
      </dsp:txXfrm>
    </dsp:sp>
    <dsp:sp modelId="{BBE15121-6D48-4C0B-B9E6-66799DEAF83E}">
      <dsp:nvSpPr>
        <dsp:cNvPr id="0" name=""/>
        <dsp:cNvSpPr/>
      </dsp:nvSpPr>
      <dsp:spPr>
        <a:xfrm>
          <a:off x="7154647" y="3701623"/>
          <a:ext cx="1789667" cy="5744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1778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/>
            <a:t>响应式设计</a:t>
          </a:r>
        </a:p>
      </dsp:txBody>
      <dsp:txXfrm>
        <a:off x="7154647" y="3701623"/>
        <a:ext cx="1260328" cy="574457"/>
      </dsp:txXfrm>
    </dsp:sp>
    <dsp:sp modelId="{1994DF64-0A66-4567-ACEA-711B727E2634}">
      <dsp:nvSpPr>
        <dsp:cNvPr id="0" name=""/>
        <dsp:cNvSpPr/>
      </dsp:nvSpPr>
      <dsp:spPr>
        <a:xfrm>
          <a:off x="8465603" y="3792870"/>
          <a:ext cx="626383" cy="626383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buFontTx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noProof="1">
                <a:latin typeface="等线" panose="0201060003010101010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09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buFontTx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5AC8796B-7368-45C3-B8B4-3EFD9ECED490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19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F3F00590-1F2F-4F2A-A64D-448C981F15C5}" type="slidenum">
              <a:rPr lang="zh-CN" altLang="en-US">
                <a:latin typeface="等线" panose="02010600030101010101" charset="-122"/>
              </a:rPr>
              <a:t>1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10190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10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68579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11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5480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12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46458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13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54884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14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78642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49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49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ABAB6A2E-0CA4-4629-B149-2116EC0DBDCA}" type="slidenum">
              <a:rPr lang="zh-CN" altLang="en-US">
                <a:latin typeface="等线" panose="02010600030101010101" charset="-122"/>
              </a:rPr>
              <a:t>15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95746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16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69440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17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57483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18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32144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19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0847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2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00882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20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34876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19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F3F00590-1F2F-4F2A-A64D-448C981F15C5}" type="slidenum">
              <a:rPr lang="zh-CN" altLang="en-US">
                <a:latin typeface="等线" panose="02010600030101010101" charset="-122"/>
              </a:rPr>
              <a:t>21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354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3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8840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49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49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ABAB6A2E-0CA4-4629-B149-2116EC0DBDCA}" type="slidenum">
              <a:rPr lang="zh-CN" altLang="en-US">
                <a:latin typeface="等线" panose="02010600030101010101" charset="-122"/>
              </a:rPr>
              <a:t>4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5111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49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49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ABAB6A2E-0CA4-4629-B149-2116EC0DBDCA}" type="slidenum">
              <a:rPr lang="zh-CN" altLang="en-US">
                <a:latin typeface="等线" panose="02010600030101010101" charset="-122"/>
              </a:rPr>
              <a:t>5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7094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6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17772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7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06591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49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49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ABAB6A2E-0CA4-4629-B149-2116EC0DBDCA}" type="slidenum">
              <a:rPr lang="zh-CN" altLang="en-US">
                <a:latin typeface="等线" panose="02010600030101010101" charset="-122"/>
              </a:rPr>
              <a:t>8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08023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fld id="{30E0847B-51BD-49E3-87E8-7CF0496DED91}" type="slidenum">
              <a:rPr lang="zh-CN" altLang="en-US">
                <a:latin typeface="等线" panose="02010600030101010101" charset="-122"/>
              </a:rPr>
              <a:t>9</a:t>
            </a:fld>
            <a:endParaRPr lang="zh-CN" altLang="en-US"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0073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34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34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2634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任意多边形 2"/>
          <p:cNvSpPr/>
          <p:nvPr/>
        </p:nvSpPr>
        <p:spPr>
          <a:xfrm>
            <a:off x="73026" y="-3175"/>
            <a:ext cx="5689420" cy="679450"/>
          </a:xfrm>
          <a:custGeom>
            <a:avLst/>
            <a:gdLst>
              <a:gd name="connsiteX0" fmla="*/ 104775 w 5032666"/>
              <a:gd name="connsiteY0" fmla="*/ 0 h 419100"/>
              <a:gd name="connsiteX1" fmla="*/ 150742 w 5032666"/>
              <a:gd name="connsiteY1" fmla="*/ 0 h 419100"/>
              <a:gd name="connsiteX2" fmla="*/ 161478 w 5032666"/>
              <a:gd name="connsiteY2" fmla="*/ 0 h 419100"/>
              <a:gd name="connsiteX3" fmla="*/ 200025 w 5032666"/>
              <a:gd name="connsiteY3" fmla="*/ 0 h 419100"/>
              <a:gd name="connsiteX4" fmla="*/ 207445 w 5032666"/>
              <a:gd name="connsiteY4" fmla="*/ 0 h 419100"/>
              <a:gd name="connsiteX5" fmla="*/ 225133 w 5032666"/>
              <a:gd name="connsiteY5" fmla="*/ 0 h 419100"/>
              <a:gd name="connsiteX6" fmla="*/ 256728 w 5032666"/>
              <a:gd name="connsiteY6" fmla="*/ 0 h 419100"/>
              <a:gd name="connsiteX7" fmla="*/ 271100 w 5032666"/>
              <a:gd name="connsiteY7" fmla="*/ 0 h 419100"/>
              <a:gd name="connsiteX8" fmla="*/ 281836 w 5032666"/>
              <a:gd name="connsiteY8" fmla="*/ 0 h 419100"/>
              <a:gd name="connsiteX9" fmla="*/ 314326 w 5032666"/>
              <a:gd name="connsiteY9" fmla="*/ 0 h 419100"/>
              <a:gd name="connsiteX10" fmla="*/ 320383 w 5032666"/>
              <a:gd name="connsiteY10" fmla="*/ 0 h 419100"/>
              <a:gd name="connsiteX11" fmla="*/ 327803 w 5032666"/>
              <a:gd name="connsiteY11" fmla="*/ 0 h 419100"/>
              <a:gd name="connsiteX12" fmla="*/ 360293 w 5032666"/>
              <a:gd name="connsiteY12" fmla="*/ 0 h 419100"/>
              <a:gd name="connsiteX13" fmla="*/ 371029 w 5032666"/>
              <a:gd name="connsiteY13" fmla="*/ 0 h 419100"/>
              <a:gd name="connsiteX14" fmla="*/ 377086 w 5032666"/>
              <a:gd name="connsiteY14" fmla="*/ 0 h 419100"/>
              <a:gd name="connsiteX15" fmla="*/ 409576 w 5032666"/>
              <a:gd name="connsiteY15" fmla="*/ 0 h 419100"/>
              <a:gd name="connsiteX16" fmla="*/ 416996 w 5032666"/>
              <a:gd name="connsiteY16" fmla="*/ 0 h 419100"/>
              <a:gd name="connsiteX17" fmla="*/ 434684 w 5032666"/>
              <a:gd name="connsiteY17" fmla="*/ 0 h 419100"/>
              <a:gd name="connsiteX18" fmla="*/ 466279 w 5032666"/>
              <a:gd name="connsiteY18" fmla="*/ 0 h 419100"/>
              <a:gd name="connsiteX19" fmla="*/ 480651 w 5032666"/>
              <a:gd name="connsiteY19" fmla="*/ 0 h 419100"/>
              <a:gd name="connsiteX20" fmla="*/ 491387 w 5032666"/>
              <a:gd name="connsiteY20" fmla="*/ 0 h 419100"/>
              <a:gd name="connsiteX21" fmla="*/ 529934 w 5032666"/>
              <a:gd name="connsiteY21" fmla="*/ 0 h 419100"/>
              <a:gd name="connsiteX22" fmla="*/ 537354 w 5032666"/>
              <a:gd name="connsiteY22" fmla="*/ 0 h 419100"/>
              <a:gd name="connsiteX23" fmla="*/ 561975 w 5032666"/>
              <a:gd name="connsiteY23" fmla="*/ 0 h 419100"/>
              <a:gd name="connsiteX24" fmla="*/ 586637 w 5032666"/>
              <a:gd name="connsiteY24" fmla="*/ 0 h 419100"/>
              <a:gd name="connsiteX25" fmla="*/ 607942 w 5032666"/>
              <a:gd name="connsiteY25" fmla="*/ 0 h 419100"/>
              <a:gd name="connsiteX26" fmla="*/ 618678 w 5032666"/>
              <a:gd name="connsiteY26" fmla="*/ 0 h 419100"/>
              <a:gd name="connsiteX27" fmla="*/ 657225 w 5032666"/>
              <a:gd name="connsiteY27" fmla="*/ 0 h 419100"/>
              <a:gd name="connsiteX28" fmla="*/ 664645 w 5032666"/>
              <a:gd name="connsiteY28" fmla="*/ 0 h 419100"/>
              <a:gd name="connsiteX29" fmla="*/ 682333 w 5032666"/>
              <a:gd name="connsiteY29" fmla="*/ 0 h 419100"/>
              <a:gd name="connsiteX30" fmla="*/ 713928 w 5032666"/>
              <a:gd name="connsiteY30" fmla="*/ 0 h 419100"/>
              <a:gd name="connsiteX31" fmla="*/ 728300 w 5032666"/>
              <a:gd name="connsiteY31" fmla="*/ 0 h 419100"/>
              <a:gd name="connsiteX32" fmla="*/ 739036 w 5032666"/>
              <a:gd name="connsiteY32" fmla="*/ 0 h 419100"/>
              <a:gd name="connsiteX33" fmla="*/ 750329 w 5032666"/>
              <a:gd name="connsiteY33" fmla="*/ 0 h 419100"/>
              <a:gd name="connsiteX34" fmla="*/ 771526 w 5032666"/>
              <a:gd name="connsiteY34" fmla="*/ 0 h 419100"/>
              <a:gd name="connsiteX35" fmla="*/ 777583 w 5032666"/>
              <a:gd name="connsiteY35" fmla="*/ 0 h 419100"/>
              <a:gd name="connsiteX36" fmla="*/ 785003 w 5032666"/>
              <a:gd name="connsiteY36" fmla="*/ 0 h 419100"/>
              <a:gd name="connsiteX37" fmla="*/ 796296 w 5032666"/>
              <a:gd name="connsiteY37" fmla="*/ 0 h 419100"/>
              <a:gd name="connsiteX38" fmla="*/ 807032 w 5032666"/>
              <a:gd name="connsiteY38" fmla="*/ 0 h 419100"/>
              <a:gd name="connsiteX39" fmla="*/ 817493 w 5032666"/>
              <a:gd name="connsiteY39" fmla="*/ 0 h 419100"/>
              <a:gd name="connsiteX40" fmla="*/ 828229 w 5032666"/>
              <a:gd name="connsiteY40" fmla="*/ 0 h 419100"/>
              <a:gd name="connsiteX41" fmla="*/ 834286 w 5032666"/>
              <a:gd name="connsiteY41" fmla="*/ 0 h 419100"/>
              <a:gd name="connsiteX42" fmla="*/ 845579 w 5032666"/>
              <a:gd name="connsiteY42" fmla="*/ 0 h 419100"/>
              <a:gd name="connsiteX43" fmla="*/ 852999 w 5032666"/>
              <a:gd name="connsiteY43" fmla="*/ 0 h 419100"/>
              <a:gd name="connsiteX44" fmla="*/ 866776 w 5032666"/>
              <a:gd name="connsiteY44" fmla="*/ 0 h 419100"/>
              <a:gd name="connsiteX45" fmla="*/ 870687 w 5032666"/>
              <a:gd name="connsiteY45" fmla="*/ 0 h 419100"/>
              <a:gd name="connsiteX46" fmla="*/ 874196 w 5032666"/>
              <a:gd name="connsiteY46" fmla="*/ 0 h 419100"/>
              <a:gd name="connsiteX47" fmla="*/ 891884 w 5032666"/>
              <a:gd name="connsiteY47" fmla="*/ 0 h 419100"/>
              <a:gd name="connsiteX48" fmla="*/ 902282 w 5032666"/>
              <a:gd name="connsiteY48" fmla="*/ 0 h 419100"/>
              <a:gd name="connsiteX49" fmla="*/ 916654 w 5032666"/>
              <a:gd name="connsiteY49" fmla="*/ 0 h 419100"/>
              <a:gd name="connsiteX50" fmla="*/ 923479 w 5032666"/>
              <a:gd name="connsiteY50" fmla="*/ 0 h 419100"/>
              <a:gd name="connsiteX51" fmla="*/ 927390 w 5032666"/>
              <a:gd name="connsiteY51" fmla="*/ 0 h 419100"/>
              <a:gd name="connsiteX52" fmla="*/ 937851 w 5032666"/>
              <a:gd name="connsiteY52" fmla="*/ 0 h 419100"/>
              <a:gd name="connsiteX53" fmla="*/ 948587 w 5032666"/>
              <a:gd name="connsiteY53" fmla="*/ 0 h 419100"/>
              <a:gd name="connsiteX54" fmla="*/ 959880 w 5032666"/>
              <a:gd name="connsiteY54" fmla="*/ 0 h 419100"/>
              <a:gd name="connsiteX55" fmla="*/ 965937 w 5032666"/>
              <a:gd name="connsiteY55" fmla="*/ 0 h 419100"/>
              <a:gd name="connsiteX56" fmla="*/ 973357 w 5032666"/>
              <a:gd name="connsiteY56" fmla="*/ 0 h 419100"/>
              <a:gd name="connsiteX57" fmla="*/ 987134 w 5032666"/>
              <a:gd name="connsiteY57" fmla="*/ 0 h 419100"/>
              <a:gd name="connsiteX58" fmla="*/ 994554 w 5032666"/>
              <a:gd name="connsiteY58" fmla="*/ 0 h 419100"/>
              <a:gd name="connsiteX59" fmla="*/ 1005847 w 5032666"/>
              <a:gd name="connsiteY59" fmla="*/ 0 h 419100"/>
              <a:gd name="connsiteX60" fmla="*/ 1016583 w 5032666"/>
              <a:gd name="connsiteY60" fmla="*/ 0 h 419100"/>
              <a:gd name="connsiteX61" fmla="*/ 1022640 w 5032666"/>
              <a:gd name="connsiteY61" fmla="*/ 0 h 419100"/>
              <a:gd name="connsiteX62" fmla="*/ 1043837 w 5032666"/>
              <a:gd name="connsiteY62" fmla="*/ 0 h 419100"/>
              <a:gd name="connsiteX63" fmla="*/ 1055130 w 5032666"/>
              <a:gd name="connsiteY63" fmla="*/ 0 h 419100"/>
              <a:gd name="connsiteX64" fmla="*/ 1062550 w 5032666"/>
              <a:gd name="connsiteY64" fmla="*/ 0 h 419100"/>
              <a:gd name="connsiteX65" fmla="*/ 1080238 w 5032666"/>
              <a:gd name="connsiteY65" fmla="*/ 0 h 419100"/>
              <a:gd name="connsiteX66" fmla="*/ 1111833 w 5032666"/>
              <a:gd name="connsiteY66" fmla="*/ 0 h 419100"/>
              <a:gd name="connsiteX67" fmla="*/ 1126205 w 5032666"/>
              <a:gd name="connsiteY67" fmla="*/ 0 h 419100"/>
              <a:gd name="connsiteX68" fmla="*/ 1136941 w 5032666"/>
              <a:gd name="connsiteY68" fmla="*/ 0 h 419100"/>
              <a:gd name="connsiteX69" fmla="*/ 1175488 w 5032666"/>
              <a:gd name="connsiteY69" fmla="*/ 0 h 419100"/>
              <a:gd name="connsiteX70" fmla="*/ 1182908 w 5032666"/>
              <a:gd name="connsiteY70" fmla="*/ 0 h 419100"/>
              <a:gd name="connsiteX71" fmla="*/ 1207529 w 5032666"/>
              <a:gd name="connsiteY71" fmla="*/ 0 h 419100"/>
              <a:gd name="connsiteX72" fmla="*/ 1232191 w 5032666"/>
              <a:gd name="connsiteY72" fmla="*/ 0 h 419100"/>
              <a:gd name="connsiteX73" fmla="*/ 1253496 w 5032666"/>
              <a:gd name="connsiteY73" fmla="*/ 0 h 419100"/>
              <a:gd name="connsiteX74" fmla="*/ 1264232 w 5032666"/>
              <a:gd name="connsiteY74" fmla="*/ 0 h 419100"/>
              <a:gd name="connsiteX75" fmla="*/ 1302779 w 5032666"/>
              <a:gd name="connsiteY75" fmla="*/ 0 h 419100"/>
              <a:gd name="connsiteX76" fmla="*/ 1310199 w 5032666"/>
              <a:gd name="connsiteY76" fmla="*/ 0 h 419100"/>
              <a:gd name="connsiteX77" fmla="*/ 1327887 w 5032666"/>
              <a:gd name="connsiteY77" fmla="*/ 0 h 419100"/>
              <a:gd name="connsiteX78" fmla="*/ 1359482 w 5032666"/>
              <a:gd name="connsiteY78" fmla="*/ 0 h 419100"/>
              <a:gd name="connsiteX79" fmla="*/ 1373854 w 5032666"/>
              <a:gd name="connsiteY79" fmla="*/ 0 h 419100"/>
              <a:gd name="connsiteX80" fmla="*/ 1384590 w 5032666"/>
              <a:gd name="connsiteY80" fmla="*/ 0 h 419100"/>
              <a:gd name="connsiteX81" fmla="*/ 1417080 w 5032666"/>
              <a:gd name="connsiteY81" fmla="*/ 0 h 419100"/>
              <a:gd name="connsiteX82" fmla="*/ 1423137 w 5032666"/>
              <a:gd name="connsiteY82" fmla="*/ 0 h 419100"/>
              <a:gd name="connsiteX83" fmla="*/ 1430557 w 5032666"/>
              <a:gd name="connsiteY83" fmla="*/ 0 h 419100"/>
              <a:gd name="connsiteX84" fmla="*/ 1463047 w 5032666"/>
              <a:gd name="connsiteY84" fmla="*/ 0 h 419100"/>
              <a:gd name="connsiteX85" fmla="*/ 1473783 w 5032666"/>
              <a:gd name="connsiteY85" fmla="*/ 0 h 419100"/>
              <a:gd name="connsiteX86" fmla="*/ 1479840 w 5032666"/>
              <a:gd name="connsiteY86" fmla="*/ 0 h 419100"/>
              <a:gd name="connsiteX87" fmla="*/ 1495425 w 5032666"/>
              <a:gd name="connsiteY87" fmla="*/ 0 h 419100"/>
              <a:gd name="connsiteX88" fmla="*/ 1512330 w 5032666"/>
              <a:gd name="connsiteY88" fmla="*/ 0 h 419100"/>
              <a:gd name="connsiteX89" fmla="*/ 1519750 w 5032666"/>
              <a:gd name="connsiteY89" fmla="*/ 0 h 419100"/>
              <a:gd name="connsiteX90" fmla="*/ 1537438 w 5032666"/>
              <a:gd name="connsiteY90" fmla="*/ 0 h 419100"/>
              <a:gd name="connsiteX91" fmla="*/ 1541392 w 5032666"/>
              <a:gd name="connsiteY91" fmla="*/ 0 h 419100"/>
              <a:gd name="connsiteX92" fmla="*/ 1552128 w 5032666"/>
              <a:gd name="connsiteY92" fmla="*/ 0 h 419100"/>
              <a:gd name="connsiteX93" fmla="*/ 1569033 w 5032666"/>
              <a:gd name="connsiteY93" fmla="*/ 0 h 419100"/>
              <a:gd name="connsiteX94" fmla="*/ 1583405 w 5032666"/>
              <a:gd name="connsiteY94" fmla="*/ 0 h 419100"/>
              <a:gd name="connsiteX95" fmla="*/ 1590675 w 5032666"/>
              <a:gd name="connsiteY95" fmla="*/ 0 h 419100"/>
              <a:gd name="connsiteX96" fmla="*/ 1594141 w 5032666"/>
              <a:gd name="connsiteY96" fmla="*/ 0 h 419100"/>
              <a:gd name="connsiteX97" fmla="*/ 1598095 w 5032666"/>
              <a:gd name="connsiteY97" fmla="*/ 0 h 419100"/>
              <a:gd name="connsiteX98" fmla="*/ 1615783 w 5032666"/>
              <a:gd name="connsiteY98" fmla="*/ 0 h 419100"/>
              <a:gd name="connsiteX99" fmla="*/ 1632688 w 5032666"/>
              <a:gd name="connsiteY99" fmla="*/ 0 h 419100"/>
              <a:gd name="connsiteX100" fmla="*/ 1640108 w 5032666"/>
              <a:gd name="connsiteY100" fmla="*/ 0 h 419100"/>
              <a:gd name="connsiteX101" fmla="*/ 1647378 w 5032666"/>
              <a:gd name="connsiteY101" fmla="*/ 0 h 419100"/>
              <a:gd name="connsiteX102" fmla="*/ 1661750 w 5032666"/>
              <a:gd name="connsiteY102" fmla="*/ 0 h 419100"/>
              <a:gd name="connsiteX103" fmla="*/ 1672486 w 5032666"/>
              <a:gd name="connsiteY103" fmla="*/ 0 h 419100"/>
              <a:gd name="connsiteX104" fmla="*/ 1689391 w 5032666"/>
              <a:gd name="connsiteY104" fmla="*/ 0 h 419100"/>
              <a:gd name="connsiteX105" fmla="*/ 1704976 w 5032666"/>
              <a:gd name="connsiteY105" fmla="*/ 0 h 419100"/>
              <a:gd name="connsiteX106" fmla="*/ 1711033 w 5032666"/>
              <a:gd name="connsiteY106" fmla="*/ 0 h 419100"/>
              <a:gd name="connsiteX107" fmla="*/ 1718453 w 5032666"/>
              <a:gd name="connsiteY107" fmla="*/ 0 h 419100"/>
              <a:gd name="connsiteX108" fmla="*/ 1750943 w 5032666"/>
              <a:gd name="connsiteY108" fmla="*/ 0 h 419100"/>
              <a:gd name="connsiteX109" fmla="*/ 1761679 w 5032666"/>
              <a:gd name="connsiteY109" fmla="*/ 0 h 419100"/>
              <a:gd name="connsiteX110" fmla="*/ 1767736 w 5032666"/>
              <a:gd name="connsiteY110" fmla="*/ 0 h 419100"/>
              <a:gd name="connsiteX111" fmla="*/ 1800226 w 5032666"/>
              <a:gd name="connsiteY111" fmla="*/ 0 h 419100"/>
              <a:gd name="connsiteX112" fmla="*/ 1807646 w 5032666"/>
              <a:gd name="connsiteY112" fmla="*/ 0 h 419100"/>
              <a:gd name="connsiteX113" fmla="*/ 1825334 w 5032666"/>
              <a:gd name="connsiteY113" fmla="*/ 0 h 419100"/>
              <a:gd name="connsiteX114" fmla="*/ 1856929 w 5032666"/>
              <a:gd name="connsiteY114" fmla="*/ 0 h 419100"/>
              <a:gd name="connsiteX115" fmla="*/ 1871301 w 5032666"/>
              <a:gd name="connsiteY115" fmla="*/ 0 h 419100"/>
              <a:gd name="connsiteX116" fmla="*/ 1882037 w 5032666"/>
              <a:gd name="connsiteY116" fmla="*/ 0 h 419100"/>
              <a:gd name="connsiteX117" fmla="*/ 1920584 w 5032666"/>
              <a:gd name="connsiteY117" fmla="*/ 0 h 419100"/>
              <a:gd name="connsiteX118" fmla="*/ 1928004 w 5032666"/>
              <a:gd name="connsiteY118" fmla="*/ 0 h 419100"/>
              <a:gd name="connsiteX119" fmla="*/ 1952625 w 5032666"/>
              <a:gd name="connsiteY119" fmla="*/ 0 h 419100"/>
              <a:gd name="connsiteX120" fmla="*/ 1977287 w 5032666"/>
              <a:gd name="connsiteY120" fmla="*/ 0 h 419100"/>
              <a:gd name="connsiteX121" fmla="*/ 1998592 w 5032666"/>
              <a:gd name="connsiteY121" fmla="*/ 0 h 419100"/>
              <a:gd name="connsiteX122" fmla="*/ 2009328 w 5032666"/>
              <a:gd name="connsiteY122" fmla="*/ 0 h 419100"/>
              <a:gd name="connsiteX123" fmla="*/ 2047875 w 5032666"/>
              <a:gd name="connsiteY123" fmla="*/ 0 h 419100"/>
              <a:gd name="connsiteX124" fmla="*/ 2055295 w 5032666"/>
              <a:gd name="connsiteY124" fmla="*/ 0 h 419100"/>
              <a:gd name="connsiteX125" fmla="*/ 2057400 w 5032666"/>
              <a:gd name="connsiteY125" fmla="*/ 0 h 419100"/>
              <a:gd name="connsiteX126" fmla="*/ 2072983 w 5032666"/>
              <a:gd name="connsiteY126" fmla="*/ 0 h 419100"/>
              <a:gd name="connsiteX127" fmla="*/ 2103367 w 5032666"/>
              <a:gd name="connsiteY127" fmla="*/ 0 h 419100"/>
              <a:gd name="connsiteX128" fmla="*/ 2104578 w 5032666"/>
              <a:gd name="connsiteY128" fmla="*/ 0 h 419100"/>
              <a:gd name="connsiteX129" fmla="*/ 2114103 w 5032666"/>
              <a:gd name="connsiteY129" fmla="*/ 0 h 419100"/>
              <a:gd name="connsiteX130" fmla="*/ 2118950 w 5032666"/>
              <a:gd name="connsiteY130" fmla="*/ 0 h 419100"/>
              <a:gd name="connsiteX131" fmla="*/ 2129686 w 5032666"/>
              <a:gd name="connsiteY131" fmla="*/ 0 h 419100"/>
              <a:gd name="connsiteX132" fmla="*/ 2140979 w 5032666"/>
              <a:gd name="connsiteY132" fmla="*/ 0 h 419100"/>
              <a:gd name="connsiteX133" fmla="*/ 2152650 w 5032666"/>
              <a:gd name="connsiteY133" fmla="*/ 0 h 419100"/>
              <a:gd name="connsiteX134" fmla="*/ 2160070 w 5032666"/>
              <a:gd name="connsiteY134" fmla="*/ 0 h 419100"/>
              <a:gd name="connsiteX135" fmla="*/ 2162176 w 5032666"/>
              <a:gd name="connsiteY135" fmla="*/ 0 h 419100"/>
              <a:gd name="connsiteX136" fmla="*/ 2168233 w 5032666"/>
              <a:gd name="connsiteY136" fmla="*/ 0 h 419100"/>
              <a:gd name="connsiteX137" fmla="*/ 2175653 w 5032666"/>
              <a:gd name="connsiteY137" fmla="*/ 0 h 419100"/>
              <a:gd name="connsiteX138" fmla="*/ 2177758 w 5032666"/>
              <a:gd name="connsiteY138" fmla="*/ 0 h 419100"/>
              <a:gd name="connsiteX139" fmla="*/ 2186946 w 5032666"/>
              <a:gd name="connsiteY139" fmla="*/ 0 h 419100"/>
              <a:gd name="connsiteX140" fmla="*/ 2197682 w 5032666"/>
              <a:gd name="connsiteY140" fmla="*/ 0 h 419100"/>
              <a:gd name="connsiteX141" fmla="*/ 2208143 w 5032666"/>
              <a:gd name="connsiteY141" fmla="*/ 0 h 419100"/>
              <a:gd name="connsiteX142" fmla="*/ 2209353 w 5032666"/>
              <a:gd name="connsiteY142" fmla="*/ 0 h 419100"/>
              <a:gd name="connsiteX143" fmla="*/ 2218879 w 5032666"/>
              <a:gd name="connsiteY143" fmla="*/ 0 h 419100"/>
              <a:gd name="connsiteX144" fmla="*/ 2223725 w 5032666"/>
              <a:gd name="connsiteY144" fmla="*/ 0 h 419100"/>
              <a:gd name="connsiteX145" fmla="*/ 2224936 w 5032666"/>
              <a:gd name="connsiteY145" fmla="*/ 0 h 419100"/>
              <a:gd name="connsiteX146" fmla="*/ 2234461 w 5032666"/>
              <a:gd name="connsiteY146" fmla="*/ 0 h 419100"/>
              <a:gd name="connsiteX147" fmla="*/ 2236229 w 5032666"/>
              <a:gd name="connsiteY147" fmla="*/ 0 h 419100"/>
              <a:gd name="connsiteX148" fmla="*/ 2243649 w 5032666"/>
              <a:gd name="connsiteY148" fmla="*/ 0 h 419100"/>
              <a:gd name="connsiteX149" fmla="*/ 2257426 w 5032666"/>
              <a:gd name="connsiteY149" fmla="*/ 0 h 419100"/>
              <a:gd name="connsiteX150" fmla="*/ 2261337 w 5032666"/>
              <a:gd name="connsiteY150" fmla="*/ 0 h 419100"/>
              <a:gd name="connsiteX151" fmla="*/ 2264846 w 5032666"/>
              <a:gd name="connsiteY151" fmla="*/ 0 h 419100"/>
              <a:gd name="connsiteX152" fmla="*/ 2266951 w 5032666"/>
              <a:gd name="connsiteY152" fmla="*/ 0 h 419100"/>
              <a:gd name="connsiteX153" fmla="*/ 2273008 w 5032666"/>
              <a:gd name="connsiteY153" fmla="*/ 0 h 419100"/>
              <a:gd name="connsiteX154" fmla="*/ 2280428 w 5032666"/>
              <a:gd name="connsiteY154" fmla="*/ 0 h 419100"/>
              <a:gd name="connsiteX155" fmla="*/ 2282534 w 5032666"/>
              <a:gd name="connsiteY155" fmla="*/ 0 h 419100"/>
              <a:gd name="connsiteX156" fmla="*/ 2292932 w 5032666"/>
              <a:gd name="connsiteY156" fmla="*/ 0 h 419100"/>
              <a:gd name="connsiteX157" fmla="*/ 2307304 w 5032666"/>
              <a:gd name="connsiteY157" fmla="*/ 0 h 419100"/>
              <a:gd name="connsiteX158" fmla="*/ 2312918 w 5032666"/>
              <a:gd name="connsiteY158" fmla="*/ 0 h 419100"/>
              <a:gd name="connsiteX159" fmla="*/ 2314129 w 5032666"/>
              <a:gd name="connsiteY159" fmla="*/ 0 h 419100"/>
              <a:gd name="connsiteX160" fmla="*/ 2318040 w 5032666"/>
              <a:gd name="connsiteY160" fmla="*/ 0 h 419100"/>
              <a:gd name="connsiteX161" fmla="*/ 2323654 w 5032666"/>
              <a:gd name="connsiteY161" fmla="*/ 0 h 419100"/>
              <a:gd name="connsiteX162" fmla="*/ 2328501 w 5032666"/>
              <a:gd name="connsiteY162" fmla="*/ 0 h 419100"/>
              <a:gd name="connsiteX163" fmla="*/ 2329711 w 5032666"/>
              <a:gd name="connsiteY163" fmla="*/ 0 h 419100"/>
              <a:gd name="connsiteX164" fmla="*/ 2339237 w 5032666"/>
              <a:gd name="connsiteY164" fmla="*/ 0 h 419100"/>
              <a:gd name="connsiteX165" fmla="*/ 2350530 w 5032666"/>
              <a:gd name="connsiteY165" fmla="*/ 0 h 419100"/>
              <a:gd name="connsiteX166" fmla="*/ 2356587 w 5032666"/>
              <a:gd name="connsiteY166" fmla="*/ 0 h 419100"/>
              <a:gd name="connsiteX167" fmla="*/ 2362201 w 5032666"/>
              <a:gd name="connsiteY167" fmla="*/ 0 h 419100"/>
              <a:gd name="connsiteX168" fmla="*/ 2364007 w 5032666"/>
              <a:gd name="connsiteY168" fmla="*/ 0 h 419100"/>
              <a:gd name="connsiteX169" fmla="*/ 2369621 w 5032666"/>
              <a:gd name="connsiteY169" fmla="*/ 0 h 419100"/>
              <a:gd name="connsiteX170" fmla="*/ 2377784 w 5032666"/>
              <a:gd name="connsiteY170" fmla="*/ 0 h 419100"/>
              <a:gd name="connsiteX171" fmla="*/ 2385204 w 5032666"/>
              <a:gd name="connsiteY171" fmla="*/ 0 h 419100"/>
              <a:gd name="connsiteX172" fmla="*/ 2387309 w 5032666"/>
              <a:gd name="connsiteY172" fmla="*/ 0 h 419100"/>
              <a:gd name="connsiteX173" fmla="*/ 2396497 w 5032666"/>
              <a:gd name="connsiteY173" fmla="*/ 0 h 419100"/>
              <a:gd name="connsiteX174" fmla="*/ 2407233 w 5032666"/>
              <a:gd name="connsiteY174" fmla="*/ 0 h 419100"/>
              <a:gd name="connsiteX175" fmla="*/ 2413290 w 5032666"/>
              <a:gd name="connsiteY175" fmla="*/ 0 h 419100"/>
              <a:gd name="connsiteX176" fmla="*/ 2418904 w 5032666"/>
              <a:gd name="connsiteY176" fmla="*/ 0 h 419100"/>
              <a:gd name="connsiteX177" fmla="*/ 2433276 w 5032666"/>
              <a:gd name="connsiteY177" fmla="*/ 0 h 419100"/>
              <a:gd name="connsiteX178" fmla="*/ 2434487 w 5032666"/>
              <a:gd name="connsiteY178" fmla="*/ 0 h 419100"/>
              <a:gd name="connsiteX179" fmla="*/ 2444012 w 5032666"/>
              <a:gd name="connsiteY179" fmla="*/ 0 h 419100"/>
              <a:gd name="connsiteX180" fmla="*/ 2445780 w 5032666"/>
              <a:gd name="connsiteY180" fmla="*/ 0 h 419100"/>
              <a:gd name="connsiteX181" fmla="*/ 2453200 w 5032666"/>
              <a:gd name="connsiteY181" fmla="*/ 0 h 419100"/>
              <a:gd name="connsiteX182" fmla="*/ 2470888 w 5032666"/>
              <a:gd name="connsiteY182" fmla="*/ 0 h 419100"/>
              <a:gd name="connsiteX183" fmla="*/ 2482559 w 5032666"/>
              <a:gd name="connsiteY183" fmla="*/ 0 h 419100"/>
              <a:gd name="connsiteX184" fmla="*/ 2489979 w 5032666"/>
              <a:gd name="connsiteY184" fmla="*/ 0 h 419100"/>
              <a:gd name="connsiteX185" fmla="*/ 2502483 w 5032666"/>
              <a:gd name="connsiteY185" fmla="*/ 0 h 419100"/>
              <a:gd name="connsiteX186" fmla="*/ 2514600 w 5032666"/>
              <a:gd name="connsiteY186" fmla="*/ 0 h 419100"/>
              <a:gd name="connsiteX187" fmla="*/ 2516855 w 5032666"/>
              <a:gd name="connsiteY187" fmla="*/ 0 h 419100"/>
              <a:gd name="connsiteX188" fmla="*/ 2527591 w 5032666"/>
              <a:gd name="connsiteY188" fmla="*/ 0 h 419100"/>
              <a:gd name="connsiteX189" fmla="*/ 2539262 w 5032666"/>
              <a:gd name="connsiteY189" fmla="*/ 0 h 419100"/>
              <a:gd name="connsiteX190" fmla="*/ 2560567 w 5032666"/>
              <a:gd name="connsiteY190" fmla="*/ 0 h 419100"/>
              <a:gd name="connsiteX191" fmla="*/ 2566138 w 5032666"/>
              <a:gd name="connsiteY191" fmla="*/ 0 h 419100"/>
              <a:gd name="connsiteX192" fmla="*/ 2571303 w 5032666"/>
              <a:gd name="connsiteY192" fmla="*/ 0 h 419100"/>
              <a:gd name="connsiteX193" fmla="*/ 2573558 w 5032666"/>
              <a:gd name="connsiteY193" fmla="*/ 0 h 419100"/>
              <a:gd name="connsiteX194" fmla="*/ 2598179 w 5032666"/>
              <a:gd name="connsiteY194" fmla="*/ 0 h 419100"/>
              <a:gd name="connsiteX195" fmla="*/ 2609850 w 5032666"/>
              <a:gd name="connsiteY195" fmla="*/ 0 h 419100"/>
              <a:gd name="connsiteX196" fmla="*/ 2617270 w 5032666"/>
              <a:gd name="connsiteY196" fmla="*/ 0 h 419100"/>
              <a:gd name="connsiteX197" fmla="*/ 2622841 w 5032666"/>
              <a:gd name="connsiteY197" fmla="*/ 0 h 419100"/>
              <a:gd name="connsiteX198" fmla="*/ 2634958 w 5032666"/>
              <a:gd name="connsiteY198" fmla="*/ 0 h 419100"/>
              <a:gd name="connsiteX199" fmla="*/ 2644146 w 5032666"/>
              <a:gd name="connsiteY199" fmla="*/ 0 h 419100"/>
              <a:gd name="connsiteX200" fmla="*/ 2654882 w 5032666"/>
              <a:gd name="connsiteY200" fmla="*/ 0 h 419100"/>
              <a:gd name="connsiteX201" fmla="*/ 2666553 w 5032666"/>
              <a:gd name="connsiteY201" fmla="*/ 0 h 419100"/>
              <a:gd name="connsiteX202" fmla="*/ 2680925 w 5032666"/>
              <a:gd name="connsiteY202" fmla="*/ 0 h 419100"/>
              <a:gd name="connsiteX203" fmla="*/ 2691661 w 5032666"/>
              <a:gd name="connsiteY203" fmla="*/ 0 h 419100"/>
              <a:gd name="connsiteX204" fmla="*/ 2693429 w 5032666"/>
              <a:gd name="connsiteY204" fmla="*/ 0 h 419100"/>
              <a:gd name="connsiteX205" fmla="*/ 2700849 w 5032666"/>
              <a:gd name="connsiteY205" fmla="*/ 0 h 419100"/>
              <a:gd name="connsiteX206" fmla="*/ 2702954 w 5032666"/>
              <a:gd name="connsiteY206" fmla="*/ 0 h 419100"/>
              <a:gd name="connsiteX207" fmla="*/ 2718537 w 5032666"/>
              <a:gd name="connsiteY207" fmla="*/ 0 h 419100"/>
              <a:gd name="connsiteX208" fmla="*/ 2724151 w 5032666"/>
              <a:gd name="connsiteY208" fmla="*/ 0 h 419100"/>
              <a:gd name="connsiteX209" fmla="*/ 2730208 w 5032666"/>
              <a:gd name="connsiteY209" fmla="*/ 0 h 419100"/>
              <a:gd name="connsiteX210" fmla="*/ 2737628 w 5032666"/>
              <a:gd name="connsiteY210" fmla="*/ 0 h 419100"/>
              <a:gd name="connsiteX211" fmla="*/ 2748921 w 5032666"/>
              <a:gd name="connsiteY211" fmla="*/ 0 h 419100"/>
              <a:gd name="connsiteX212" fmla="*/ 2750132 w 5032666"/>
              <a:gd name="connsiteY212" fmla="*/ 0 h 419100"/>
              <a:gd name="connsiteX213" fmla="*/ 2759657 w 5032666"/>
              <a:gd name="connsiteY213" fmla="*/ 0 h 419100"/>
              <a:gd name="connsiteX214" fmla="*/ 2764504 w 5032666"/>
              <a:gd name="connsiteY214" fmla="*/ 0 h 419100"/>
              <a:gd name="connsiteX215" fmla="*/ 2770118 w 5032666"/>
              <a:gd name="connsiteY215" fmla="*/ 0 h 419100"/>
              <a:gd name="connsiteX216" fmla="*/ 2775240 w 5032666"/>
              <a:gd name="connsiteY216" fmla="*/ 0 h 419100"/>
              <a:gd name="connsiteX217" fmla="*/ 2780854 w 5032666"/>
              <a:gd name="connsiteY217" fmla="*/ 0 h 419100"/>
              <a:gd name="connsiteX218" fmla="*/ 2786911 w 5032666"/>
              <a:gd name="connsiteY218" fmla="*/ 0 h 419100"/>
              <a:gd name="connsiteX219" fmla="*/ 2798204 w 5032666"/>
              <a:gd name="connsiteY219" fmla="*/ 0 h 419100"/>
              <a:gd name="connsiteX220" fmla="*/ 2805624 w 5032666"/>
              <a:gd name="connsiteY220" fmla="*/ 0 h 419100"/>
              <a:gd name="connsiteX221" fmla="*/ 2807730 w 5032666"/>
              <a:gd name="connsiteY221" fmla="*/ 0 h 419100"/>
              <a:gd name="connsiteX222" fmla="*/ 2813787 w 5032666"/>
              <a:gd name="connsiteY222" fmla="*/ 0 h 419100"/>
              <a:gd name="connsiteX223" fmla="*/ 2819401 w 5032666"/>
              <a:gd name="connsiteY223" fmla="*/ 0 h 419100"/>
              <a:gd name="connsiteX224" fmla="*/ 2821207 w 5032666"/>
              <a:gd name="connsiteY224" fmla="*/ 0 h 419100"/>
              <a:gd name="connsiteX225" fmla="*/ 2823312 w 5032666"/>
              <a:gd name="connsiteY225" fmla="*/ 0 h 419100"/>
              <a:gd name="connsiteX226" fmla="*/ 2826821 w 5032666"/>
              <a:gd name="connsiteY226" fmla="*/ 0 h 419100"/>
              <a:gd name="connsiteX227" fmla="*/ 2844509 w 5032666"/>
              <a:gd name="connsiteY227" fmla="*/ 0 h 419100"/>
              <a:gd name="connsiteX228" fmla="*/ 2853697 w 5032666"/>
              <a:gd name="connsiteY228" fmla="*/ 0 h 419100"/>
              <a:gd name="connsiteX229" fmla="*/ 2854907 w 5032666"/>
              <a:gd name="connsiteY229" fmla="*/ 0 h 419100"/>
              <a:gd name="connsiteX230" fmla="*/ 2864433 w 5032666"/>
              <a:gd name="connsiteY230" fmla="*/ 0 h 419100"/>
              <a:gd name="connsiteX231" fmla="*/ 2869279 w 5032666"/>
              <a:gd name="connsiteY231" fmla="*/ 0 h 419100"/>
              <a:gd name="connsiteX232" fmla="*/ 2870490 w 5032666"/>
              <a:gd name="connsiteY232" fmla="*/ 0 h 419100"/>
              <a:gd name="connsiteX233" fmla="*/ 2876104 w 5032666"/>
              <a:gd name="connsiteY233" fmla="*/ 0 h 419100"/>
              <a:gd name="connsiteX234" fmla="*/ 2880015 w 5032666"/>
              <a:gd name="connsiteY234" fmla="*/ 0 h 419100"/>
              <a:gd name="connsiteX235" fmla="*/ 2890476 w 5032666"/>
              <a:gd name="connsiteY235" fmla="*/ 0 h 419100"/>
              <a:gd name="connsiteX236" fmla="*/ 2901212 w 5032666"/>
              <a:gd name="connsiteY236" fmla="*/ 0 h 419100"/>
              <a:gd name="connsiteX237" fmla="*/ 2902980 w 5032666"/>
              <a:gd name="connsiteY237" fmla="*/ 0 h 419100"/>
              <a:gd name="connsiteX238" fmla="*/ 2910400 w 5032666"/>
              <a:gd name="connsiteY238" fmla="*/ 0 h 419100"/>
              <a:gd name="connsiteX239" fmla="*/ 2912505 w 5032666"/>
              <a:gd name="connsiteY239" fmla="*/ 0 h 419100"/>
              <a:gd name="connsiteX240" fmla="*/ 2918562 w 5032666"/>
              <a:gd name="connsiteY240" fmla="*/ 0 h 419100"/>
              <a:gd name="connsiteX241" fmla="*/ 2925982 w 5032666"/>
              <a:gd name="connsiteY241" fmla="*/ 0 h 419100"/>
              <a:gd name="connsiteX242" fmla="*/ 2928088 w 5032666"/>
              <a:gd name="connsiteY242" fmla="*/ 0 h 419100"/>
              <a:gd name="connsiteX243" fmla="*/ 2939759 w 5032666"/>
              <a:gd name="connsiteY243" fmla="*/ 0 h 419100"/>
              <a:gd name="connsiteX244" fmla="*/ 2947179 w 5032666"/>
              <a:gd name="connsiteY244" fmla="*/ 0 h 419100"/>
              <a:gd name="connsiteX245" fmla="*/ 2958472 w 5032666"/>
              <a:gd name="connsiteY245" fmla="*/ 0 h 419100"/>
              <a:gd name="connsiteX246" fmla="*/ 2959683 w 5032666"/>
              <a:gd name="connsiteY246" fmla="*/ 0 h 419100"/>
              <a:gd name="connsiteX247" fmla="*/ 2969208 w 5032666"/>
              <a:gd name="connsiteY247" fmla="*/ 0 h 419100"/>
              <a:gd name="connsiteX248" fmla="*/ 2974055 w 5032666"/>
              <a:gd name="connsiteY248" fmla="*/ 0 h 419100"/>
              <a:gd name="connsiteX249" fmla="*/ 2975265 w 5032666"/>
              <a:gd name="connsiteY249" fmla="*/ 0 h 419100"/>
              <a:gd name="connsiteX250" fmla="*/ 2984791 w 5032666"/>
              <a:gd name="connsiteY250" fmla="*/ 0 h 419100"/>
              <a:gd name="connsiteX251" fmla="*/ 2996462 w 5032666"/>
              <a:gd name="connsiteY251" fmla="*/ 0 h 419100"/>
              <a:gd name="connsiteX252" fmla="*/ 3007755 w 5032666"/>
              <a:gd name="connsiteY252" fmla="*/ 0 h 419100"/>
              <a:gd name="connsiteX253" fmla="*/ 3015175 w 5032666"/>
              <a:gd name="connsiteY253" fmla="*/ 0 h 419100"/>
              <a:gd name="connsiteX254" fmla="*/ 3023338 w 5032666"/>
              <a:gd name="connsiteY254" fmla="*/ 0 h 419100"/>
              <a:gd name="connsiteX255" fmla="*/ 3030758 w 5032666"/>
              <a:gd name="connsiteY255" fmla="*/ 0 h 419100"/>
              <a:gd name="connsiteX256" fmla="*/ 3032863 w 5032666"/>
              <a:gd name="connsiteY256" fmla="*/ 0 h 419100"/>
              <a:gd name="connsiteX257" fmla="*/ 3064458 w 5032666"/>
              <a:gd name="connsiteY257" fmla="*/ 0 h 419100"/>
              <a:gd name="connsiteX258" fmla="*/ 3078830 w 5032666"/>
              <a:gd name="connsiteY258" fmla="*/ 0 h 419100"/>
              <a:gd name="connsiteX259" fmla="*/ 3080041 w 5032666"/>
              <a:gd name="connsiteY259" fmla="*/ 0 h 419100"/>
              <a:gd name="connsiteX260" fmla="*/ 3089566 w 5032666"/>
              <a:gd name="connsiteY260" fmla="*/ 0 h 419100"/>
              <a:gd name="connsiteX261" fmla="*/ 3128113 w 5032666"/>
              <a:gd name="connsiteY261" fmla="*/ 0 h 419100"/>
              <a:gd name="connsiteX262" fmla="*/ 3135533 w 5032666"/>
              <a:gd name="connsiteY262" fmla="*/ 0 h 419100"/>
              <a:gd name="connsiteX263" fmla="*/ 3160154 w 5032666"/>
              <a:gd name="connsiteY263" fmla="*/ 0 h 419100"/>
              <a:gd name="connsiteX264" fmla="*/ 3184816 w 5032666"/>
              <a:gd name="connsiteY264" fmla="*/ 0 h 419100"/>
              <a:gd name="connsiteX265" fmla="*/ 3206121 w 5032666"/>
              <a:gd name="connsiteY265" fmla="*/ 0 h 419100"/>
              <a:gd name="connsiteX266" fmla="*/ 3216857 w 5032666"/>
              <a:gd name="connsiteY266" fmla="*/ 0 h 419100"/>
              <a:gd name="connsiteX267" fmla="*/ 3255404 w 5032666"/>
              <a:gd name="connsiteY267" fmla="*/ 0 h 419100"/>
              <a:gd name="connsiteX268" fmla="*/ 3262824 w 5032666"/>
              <a:gd name="connsiteY268" fmla="*/ 0 h 419100"/>
              <a:gd name="connsiteX269" fmla="*/ 3280512 w 5032666"/>
              <a:gd name="connsiteY269" fmla="*/ 0 h 419100"/>
              <a:gd name="connsiteX270" fmla="*/ 3312107 w 5032666"/>
              <a:gd name="connsiteY270" fmla="*/ 0 h 419100"/>
              <a:gd name="connsiteX271" fmla="*/ 3326479 w 5032666"/>
              <a:gd name="connsiteY271" fmla="*/ 0 h 419100"/>
              <a:gd name="connsiteX272" fmla="*/ 3337215 w 5032666"/>
              <a:gd name="connsiteY272" fmla="*/ 0 h 419100"/>
              <a:gd name="connsiteX273" fmla="*/ 3369705 w 5032666"/>
              <a:gd name="connsiteY273" fmla="*/ 0 h 419100"/>
              <a:gd name="connsiteX274" fmla="*/ 3375762 w 5032666"/>
              <a:gd name="connsiteY274" fmla="*/ 0 h 419100"/>
              <a:gd name="connsiteX275" fmla="*/ 3383182 w 5032666"/>
              <a:gd name="connsiteY275" fmla="*/ 0 h 419100"/>
              <a:gd name="connsiteX276" fmla="*/ 3415672 w 5032666"/>
              <a:gd name="connsiteY276" fmla="*/ 0 h 419100"/>
              <a:gd name="connsiteX277" fmla="*/ 3426408 w 5032666"/>
              <a:gd name="connsiteY277" fmla="*/ 0 h 419100"/>
              <a:gd name="connsiteX278" fmla="*/ 3432465 w 5032666"/>
              <a:gd name="connsiteY278" fmla="*/ 0 h 419100"/>
              <a:gd name="connsiteX279" fmla="*/ 3448050 w 5032666"/>
              <a:gd name="connsiteY279" fmla="*/ 0 h 419100"/>
              <a:gd name="connsiteX280" fmla="*/ 3464955 w 5032666"/>
              <a:gd name="connsiteY280" fmla="*/ 0 h 419100"/>
              <a:gd name="connsiteX281" fmla="*/ 3472375 w 5032666"/>
              <a:gd name="connsiteY281" fmla="*/ 0 h 419100"/>
              <a:gd name="connsiteX282" fmla="*/ 3490063 w 5032666"/>
              <a:gd name="connsiteY282" fmla="*/ 0 h 419100"/>
              <a:gd name="connsiteX283" fmla="*/ 3494017 w 5032666"/>
              <a:gd name="connsiteY283" fmla="*/ 0 h 419100"/>
              <a:gd name="connsiteX284" fmla="*/ 3504753 w 5032666"/>
              <a:gd name="connsiteY284" fmla="*/ 0 h 419100"/>
              <a:gd name="connsiteX285" fmla="*/ 3521658 w 5032666"/>
              <a:gd name="connsiteY285" fmla="*/ 0 h 419100"/>
              <a:gd name="connsiteX286" fmla="*/ 3536030 w 5032666"/>
              <a:gd name="connsiteY286" fmla="*/ 0 h 419100"/>
              <a:gd name="connsiteX287" fmla="*/ 3543300 w 5032666"/>
              <a:gd name="connsiteY287" fmla="*/ 0 h 419100"/>
              <a:gd name="connsiteX288" fmla="*/ 3546766 w 5032666"/>
              <a:gd name="connsiteY288" fmla="*/ 0 h 419100"/>
              <a:gd name="connsiteX289" fmla="*/ 3550720 w 5032666"/>
              <a:gd name="connsiteY289" fmla="*/ 0 h 419100"/>
              <a:gd name="connsiteX290" fmla="*/ 3568408 w 5032666"/>
              <a:gd name="connsiteY290" fmla="*/ 0 h 419100"/>
              <a:gd name="connsiteX291" fmla="*/ 3585313 w 5032666"/>
              <a:gd name="connsiteY291" fmla="*/ 0 h 419100"/>
              <a:gd name="connsiteX292" fmla="*/ 3592733 w 5032666"/>
              <a:gd name="connsiteY292" fmla="*/ 0 h 419100"/>
              <a:gd name="connsiteX293" fmla="*/ 3600003 w 5032666"/>
              <a:gd name="connsiteY293" fmla="*/ 0 h 419100"/>
              <a:gd name="connsiteX294" fmla="*/ 3614375 w 5032666"/>
              <a:gd name="connsiteY294" fmla="*/ 0 h 419100"/>
              <a:gd name="connsiteX295" fmla="*/ 3625111 w 5032666"/>
              <a:gd name="connsiteY295" fmla="*/ 0 h 419100"/>
              <a:gd name="connsiteX296" fmla="*/ 3642016 w 5032666"/>
              <a:gd name="connsiteY296" fmla="*/ 0 h 419100"/>
              <a:gd name="connsiteX297" fmla="*/ 3657601 w 5032666"/>
              <a:gd name="connsiteY297" fmla="*/ 0 h 419100"/>
              <a:gd name="connsiteX298" fmla="*/ 3663658 w 5032666"/>
              <a:gd name="connsiteY298" fmla="*/ 0 h 419100"/>
              <a:gd name="connsiteX299" fmla="*/ 3671078 w 5032666"/>
              <a:gd name="connsiteY299" fmla="*/ 0 h 419100"/>
              <a:gd name="connsiteX300" fmla="*/ 3703568 w 5032666"/>
              <a:gd name="connsiteY300" fmla="*/ 0 h 419100"/>
              <a:gd name="connsiteX301" fmla="*/ 3714304 w 5032666"/>
              <a:gd name="connsiteY301" fmla="*/ 0 h 419100"/>
              <a:gd name="connsiteX302" fmla="*/ 3720361 w 5032666"/>
              <a:gd name="connsiteY302" fmla="*/ 0 h 419100"/>
              <a:gd name="connsiteX303" fmla="*/ 3752851 w 5032666"/>
              <a:gd name="connsiteY303" fmla="*/ 0 h 419100"/>
              <a:gd name="connsiteX304" fmla="*/ 3760271 w 5032666"/>
              <a:gd name="connsiteY304" fmla="*/ 0 h 419100"/>
              <a:gd name="connsiteX305" fmla="*/ 3777959 w 5032666"/>
              <a:gd name="connsiteY305" fmla="*/ 0 h 419100"/>
              <a:gd name="connsiteX306" fmla="*/ 3809554 w 5032666"/>
              <a:gd name="connsiteY306" fmla="*/ 0 h 419100"/>
              <a:gd name="connsiteX307" fmla="*/ 3823926 w 5032666"/>
              <a:gd name="connsiteY307" fmla="*/ 0 h 419100"/>
              <a:gd name="connsiteX308" fmla="*/ 3834662 w 5032666"/>
              <a:gd name="connsiteY308" fmla="*/ 0 h 419100"/>
              <a:gd name="connsiteX309" fmla="*/ 3873209 w 5032666"/>
              <a:gd name="connsiteY309" fmla="*/ 0 h 419100"/>
              <a:gd name="connsiteX310" fmla="*/ 3880629 w 5032666"/>
              <a:gd name="connsiteY310" fmla="*/ 0 h 419100"/>
              <a:gd name="connsiteX311" fmla="*/ 3905250 w 5032666"/>
              <a:gd name="connsiteY311" fmla="*/ 0 h 419100"/>
              <a:gd name="connsiteX312" fmla="*/ 3929912 w 5032666"/>
              <a:gd name="connsiteY312" fmla="*/ 0 h 419100"/>
              <a:gd name="connsiteX313" fmla="*/ 3951217 w 5032666"/>
              <a:gd name="connsiteY313" fmla="*/ 0 h 419100"/>
              <a:gd name="connsiteX314" fmla="*/ 3961953 w 5032666"/>
              <a:gd name="connsiteY314" fmla="*/ 0 h 419100"/>
              <a:gd name="connsiteX315" fmla="*/ 4000500 w 5032666"/>
              <a:gd name="connsiteY315" fmla="*/ 0 h 419100"/>
              <a:gd name="connsiteX316" fmla="*/ 4007920 w 5032666"/>
              <a:gd name="connsiteY316" fmla="*/ 0 h 419100"/>
              <a:gd name="connsiteX317" fmla="*/ 4025608 w 5032666"/>
              <a:gd name="connsiteY317" fmla="*/ 0 h 419100"/>
              <a:gd name="connsiteX318" fmla="*/ 4057203 w 5032666"/>
              <a:gd name="connsiteY318" fmla="*/ 0 h 419100"/>
              <a:gd name="connsiteX319" fmla="*/ 4071575 w 5032666"/>
              <a:gd name="connsiteY319" fmla="*/ 0 h 419100"/>
              <a:gd name="connsiteX320" fmla="*/ 4082311 w 5032666"/>
              <a:gd name="connsiteY320" fmla="*/ 0 h 419100"/>
              <a:gd name="connsiteX321" fmla="*/ 4093604 w 5032666"/>
              <a:gd name="connsiteY321" fmla="*/ 0 h 419100"/>
              <a:gd name="connsiteX322" fmla="*/ 4114801 w 5032666"/>
              <a:gd name="connsiteY322" fmla="*/ 0 h 419100"/>
              <a:gd name="connsiteX323" fmla="*/ 4120858 w 5032666"/>
              <a:gd name="connsiteY323" fmla="*/ 0 h 419100"/>
              <a:gd name="connsiteX324" fmla="*/ 4128278 w 5032666"/>
              <a:gd name="connsiteY324" fmla="*/ 0 h 419100"/>
              <a:gd name="connsiteX325" fmla="*/ 4139571 w 5032666"/>
              <a:gd name="connsiteY325" fmla="*/ 0 h 419100"/>
              <a:gd name="connsiteX326" fmla="*/ 4150307 w 5032666"/>
              <a:gd name="connsiteY326" fmla="*/ 0 h 419100"/>
              <a:gd name="connsiteX327" fmla="*/ 4160768 w 5032666"/>
              <a:gd name="connsiteY327" fmla="*/ 0 h 419100"/>
              <a:gd name="connsiteX328" fmla="*/ 4171504 w 5032666"/>
              <a:gd name="connsiteY328" fmla="*/ 0 h 419100"/>
              <a:gd name="connsiteX329" fmla="*/ 4177561 w 5032666"/>
              <a:gd name="connsiteY329" fmla="*/ 0 h 419100"/>
              <a:gd name="connsiteX330" fmla="*/ 4188854 w 5032666"/>
              <a:gd name="connsiteY330" fmla="*/ 0 h 419100"/>
              <a:gd name="connsiteX331" fmla="*/ 4196274 w 5032666"/>
              <a:gd name="connsiteY331" fmla="*/ 0 h 419100"/>
              <a:gd name="connsiteX332" fmla="*/ 4210051 w 5032666"/>
              <a:gd name="connsiteY332" fmla="*/ 0 h 419100"/>
              <a:gd name="connsiteX333" fmla="*/ 4213962 w 5032666"/>
              <a:gd name="connsiteY333" fmla="*/ 0 h 419100"/>
              <a:gd name="connsiteX334" fmla="*/ 4217471 w 5032666"/>
              <a:gd name="connsiteY334" fmla="*/ 0 h 419100"/>
              <a:gd name="connsiteX335" fmla="*/ 4235159 w 5032666"/>
              <a:gd name="connsiteY335" fmla="*/ 0 h 419100"/>
              <a:gd name="connsiteX336" fmla="*/ 4245557 w 5032666"/>
              <a:gd name="connsiteY336" fmla="*/ 0 h 419100"/>
              <a:gd name="connsiteX337" fmla="*/ 4259929 w 5032666"/>
              <a:gd name="connsiteY337" fmla="*/ 0 h 419100"/>
              <a:gd name="connsiteX338" fmla="*/ 4266754 w 5032666"/>
              <a:gd name="connsiteY338" fmla="*/ 0 h 419100"/>
              <a:gd name="connsiteX339" fmla="*/ 4270665 w 5032666"/>
              <a:gd name="connsiteY339" fmla="*/ 0 h 419100"/>
              <a:gd name="connsiteX340" fmla="*/ 4281126 w 5032666"/>
              <a:gd name="connsiteY340" fmla="*/ 0 h 419100"/>
              <a:gd name="connsiteX341" fmla="*/ 4291862 w 5032666"/>
              <a:gd name="connsiteY341" fmla="*/ 0 h 419100"/>
              <a:gd name="connsiteX342" fmla="*/ 4303155 w 5032666"/>
              <a:gd name="connsiteY342" fmla="*/ 0 h 419100"/>
              <a:gd name="connsiteX343" fmla="*/ 4309212 w 5032666"/>
              <a:gd name="connsiteY343" fmla="*/ 0 h 419100"/>
              <a:gd name="connsiteX344" fmla="*/ 4316632 w 5032666"/>
              <a:gd name="connsiteY344" fmla="*/ 0 h 419100"/>
              <a:gd name="connsiteX345" fmla="*/ 4330409 w 5032666"/>
              <a:gd name="connsiteY345" fmla="*/ 0 h 419100"/>
              <a:gd name="connsiteX346" fmla="*/ 4337829 w 5032666"/>
              <a:gd name="connsiteY346" fmla="*/ 0 h 419100"/>
              <a:gd name="connsiteX347" fmla="*/ 4349122 w 5032666"/>
              <a:gd name="connsiteY347" fmla="*/ 0 h 419100"/>
              <a:gd name="connsiteX348" fmla="*/ 4359858 w 5032666"/>
              <a:gd name="connsiteY348" fmla="*/ 0 h 419100"/>
              <a:gd name="connsiteX349" fmla="*/ 4365915 w 5032666"/>
              <a:gd name="connsiteY349" fmla="*/ 0 h 419100"/>
              <a:gd name="connsiteX350" fmla="*/ 4387112 w 5032666"/>
              <a:gd name="connsiteY350" fmla="*/ 0 h 419100"/>
              <a:gd name="connsiteX351" fmla="*/ 4398405 w 5032666"/>
              <a:gd name="connsiteY351" fmla="*/ 0 h 419100"/>
              <a:gd name="connsiteX352" fmla="*/ 4405825 w 5032666"/>
              <a:gd name="connsiteY352" fmla="*/ 0 h 419100"/>
              <a:gd name="connsiteX353" fmla="*/ 4423513 w 5032666"/>
              <a:gd name="connsiteY353" fmla="*/ 0 h 419100"/>
              <a:gd name="connsiteX354" fmla="*/ 4455108 w 5032666"/>
              <a:gd name="connsiteY354" fmla="*/ 0 h 419100"/>
              <a:gd name="connsiteX355" fmla="*/ 4469480 w 5032666"/>
              <a:gd name="connsiteY355" fmla="*/ 0 h 419100"/>
              <a:gd name="connsiteX356" fmla="*/ 4480216 w 5032666"/>
              <a:gd name="connsiteY356" fmla="*/ 0 h 419100"/>
              <a:gd name="connsiteX357" fmla="*/ 4518763 w 5032666"/>
              <a:gd name="connsiteY357" fmla="*/ 0 h 419100"/>
              <a:gd name="connsiteX358" fmla="*/ 4526183 w 5032666"/>
              <a:gd name="connsiteY358" fmla="*/ 0 h 419100"/>
              <a:gd name="connsiteX359" fmla="*/ 4550804 w 5032666"/>
              <a:gd name="connsiteY359" fmla="*/ 0 h 419100"/>
              <a:gd name="connsiteX360" fmla="*/ 4575466 w 5032666"/>
              <a:gd name="connsiteY360" fmla="*/ 0 h 419100"/>
              <a:gd name="connsiteX361" fmla="*/ 4596771 w 5032666"/>
              <a:gd name="connsiteY361" fmla="*/ 0 h 419100"/>
              <a:gd name="connsiteX362" fmla="*/ 4607507 w 5032666"/>
              <a:gd name="connsiteY362" fmla="*/ 0 h 419100"/>
              <a:gd name="connsiteX363" fmla="*/ 4646054 w 5032666"/>
              <a:gd name="connsiteY363" fmla="*/ 0 h 419100"/>
              <a:gd name="connsiteX364" fmla="*/ 4653474 w 5032666"/>
              <a:gd name="connsiteY364" fmla="*/ 0 h 419100"/>
              <a:gd name="connsiteX365" fmla="*/ 4671162 w 5032666"/>
              <a:gd name="connsiteY365" fmla="*/ 0 h 419100"/>
              <a:gd name="connsiteX366" fmla="*/ 4702757 w 5032666"/>
              <a:gd name="connsiteY366" fmla="*/ 0 h 419100"/>
              <a:gd name="connsiteX367" fmla="*/ 4717129 w 5032666"/>
              <a:gd name="connsiteY367" fmla="*/ 0 h 419100"/>
              <a:gd name="connsiteX368" fmla="*/ 4727865 w 5032666"/>
              <a:gd name="connsiteY368" fmla="*/ 0 h 419100"/>
              <a:gd name="connsiteX369" fmla="*/ 4760355 w 5032666"/>
              <a:gd name="connsiteY369" fmla="*/ 0 h 419100"/>
              <a:gd name="connsiteX370" fmla="*/ 4766412 w 5032666"/>
              <a:gd name="connsiteY370" fmla="*/ 0 h 419100"/>
              <a:gd name="connsiteX371" fmla="*/ 4773832 w 5032666"/>
              <a:gd name="connsiteY371" fmla="*/ 0 h 419100"/>
              <a:gd name="connsiteX372" fmla="*/ 4806322 w 5032666"/>
              <a:gd name="connsiteY372" fmla="*/ 0 h 419100"/>
              <a:gd name="connsiteX373" fmla="*/ 4817058 w 5032666"/>
              <a:gd name="connsiteY373" fmla="*/ 0 h 419100"/>
              <a:gd name="connsiteX374" fmla="*/ 4823115 w 5032666"/>
              <a:gd name="connsiteY374" fmla="*/ 0 h 419100"/>
              <a:gd name="connsiteX375" fmla="*/ 4855605 w 5032666"/>
              <a:gd name="connsiteY375" fmla="*/ 0 h 419100"/>
              <a:gd name="connsiteX376" fmla="*/ 4863025 w 5032666"/>
              <a:gd name="connsiteY376" fmla="*/ 0 h 419100"/>
              <a:gd name="connsiteX377" fmla="*/ 4880713 w 5032666"/>
              <a:gd name="connsiteY377" fmla="*/ 0 h 419100"/>
              <a:gd name="connsiteX378" fmla="*/ 4912308 w 5032666"/>
              <a:gd name="connsiteY378" fmla="*/ 0 h 419100"/>
              <a:gd name="connsiteX379" fmla="*/ 4926680 w 5032666"/>
              <a:gd name="connsiteY379" fmla="*/ 0 h 419100"/>
              <a:gd name="connsiteX380" fmla="*/ 4937416 w 5032666"/>
              <a:gd name="connsiteY380" fmla="*/ 0 h 419100"/>
              <a:gd name="connsiteX381" fmla="*/ 4975963 w 5032666"/>
              <a:gd name="connsiteY381" fmla="*/ 0 h 419100"/>
              <a:gd name="connsiteX382" fmla="*/ 4983383 w 5032666"/>
              <a:gd name="connsiteY382" fmla="*/ 0 h 419100"/>
              <a:gd name="connsiteX383" fmla="*/ 5032666 w 5032666"/>
              <a:gd name="connsiteY383" fmla="*/ 0 h 419100"/>
              <a:gd name="connsiteX384" fmla="*/ 4927891 w 5032666"/>
              <a:gd name="connsiteY384" fmla="*/ 419100 h 419100"/>
              <a:gd name="connsiteX385" fmla="*/ 4878608 w 5032666"/>
              <a:gd name="connsiteY385" fmla="*/ 419100 h 419100"/>
              <a:gd name="connsiteX386" fmla="*/ 4871188 w 5032666"/>
              <a:gd name="connsiteY386" fmla="*/ 419100 h 419100"/>
              <a:gd name="connsiteX387" fmla="*/ 4832641 w 5032666"/>
              <a:gd name="connsiteY387" fmla="*/ 419100 h 419100"/>
              <a:gd name="connsiteX388" fmla="*/ 4821905 w 5032666"/>
              <a:gd name="connsiteY388" fmla="*/ 419100 h 419100"/>
              <a:gd name="connsiteX389" fmla="*/ 4807533 w 5032666"/>
              <a:gd name="connsiteY389" fmla="*/ 419100 h 419100"/>
              <a:gd name="connsiteX390" fmla="*/ 4775938 w 5032666"/>
              <a:gd name="connsiteY390" fmla="*/ 419100 h 419100"/>
              <a:gd name="connsiteX391" fmla="*/ 4758250 w 5032666"/>
              <a:gd name="connsiteY391" fmla="*/ 419100 h 419100"/>
              <a:gd name="connsiteX392" fmla="*/ 4750830 w 5032666"/>
              <a:gd name="connsiteY392" fmla="*/ 419100 h 419100"/>
              <a:gd name="connsiteX393" fmla="*/ 4718340 w 5032666"/>
              <a:gd name="connsiteY393" fmla="*/ 419100 h 419100"/>
              <a:gd name="connsiteX394" fmla="*/ 4712283 w 5032666"/>
              <a:gd name="connsiteY394" fmla="*/ 419100 h 419100"/>
              <a:gd name="connsiteX395" fmla="*/ 4701547 w 5032666"/>
              <a:gd name="connsiteY395" fmla="*/ 419100 h 419100"/>
              <a:gd name="connsiteX396" fmla="*/ 4669057 w 5032666"/>
              <a:gd name="connsiteY396" fmla="*/ 419100 h 419100"/>
              <a:gd name="connsiteX397" fmla="*/ 4661637 w 5032666"/>
              <a:gd name="connsiteY397" fmla="*/ 419100 h 419100"/>
              <a:gd name="connsiteX398" fmla="*/ 4655580 w 5032666"/>
              <a:gd name="connsiteY398" fmla="*/ 419100 h 419100"/>
              <a:gd name="connsiteX399" fmla="*/ 4623090 w 5032666"/>
              <a:gd name="connsiteY399" fmla="*/ 419100 h 419100"/>
              <a:gd name="connsiteX400" fmla="*/ 4612354 w 5032666"/>
              <a:gd name="connsiteY400" fmla="*/ 419100 h 419100"/>
              <a:gd name="connsiteX401" fmla="*/ 4597982 w 5032666"/>
              <a:gd name="connsiteY401" fmla="*/ 419100 h 419100"/>
              <a:gd name="connsiteX402" fmla="*/ 4566387 w 5032666"/>
              <a:gd name="connsiteY402" fmla="*/ 419100 h 419100"/>
              <a:gd name="connsiteX403" fmla="*/ 4548699 w 5032666"/>
              <a:gd name="connsiteY403" fmla="*/ 419100 h 419100"/>
              <a:gd name="connsiteX404" fmla="*/ 4541279 w 5032666"/>
              <a:gd name="connsiteY404" fmla="*/ 419100 h 419100"/>
              <a:gd name="connsiteX405" fmla="*/ 4502732 w 5032666"/>
              <a:gd name="connsiteY405" fmla="*/ 419100 h 419100"/>
              <a:gd name="connsiteX406" fmla="*/ 4491996 w 5032666"/>
              <a:gd name="connsiteY406" fmla="*/ 419100 h 419100"/>
              <a:gd name="connsiteX407" fmla="*/ 4470691 w 5032666"/>
              <a:gd name="connsiteY407" fmla="*/ 419100 h 419100"/>
              <a:gd name="connsiteX408" fmla="*/ 4446029 w 5032666"/>
              <a:gd name="connsiteY408" fmla="*/ 419100 h 419100"/>
              <a:gd name="connsiteX409" fmla="*/ 4421408 w 5032666"/>
              <a:gd name="connsiteY409" fmla="*/ 419100 h 419100"/>
              <a:gd name="connsiteX410" fmla="*/ 4413988 w 5032666"/>
              <a:gd name="connsiteY410" fmla="*/ 419100 h 419100"/>
              <a:gd name="connsiteX411" fmla="*/ 4375441 w 5032666"/>
              <a:gd name="connsiteY411" fmla="*/ 419100 h 419100"/>
              <a:gd name="connsiteX412" fmla="*/ 4364705 w 5032666"/>
              <a:gd name="connsiteY412" fmla="*/ 419100 h 419100"/>
              <a:gd name="connsiteX413" fmla="*/ 4350333 w 5032666"/>
              <a:gd name="connsiteY413" fmla="*/ 419100 h 419100"/>
              <a:gd name="connsiteX414" fmla="*/ 4318738 w 5032666"/>
              <a:gd name="connsiteY414" fmla="*/ 419100 h 419100"/>
              <a:gd name="connsiteX415" fmla="*/ 4301050 w 5032666"/>
              <a:gd name="connsiteY415" fmla="*/ 419100 h 419100"/>
              <a:gd name="connsiteX416" fmla="*/ 4293630 w 5032666"/>
              <a:gd name="connsiteY416" fmla="*/ 419100 h 419100"/>
              <a:gd name="connsiteX417" fmla="*/ 4282337 w 5032666"/>
              <a:gd name="connsiteY417" fmla="*/ 419100 h 419100"/>
              <a:gd name="connsiteX418" fmla="*/ 4261140 w 5032666"/>
              <a:gd name="connsiteY418" fmla="*/ 419100 h 419100"/>
              <a:gd name="connsiteX419" fmla="*/ 4255083 w 5032666"/>
              <a:gd name="connsiteY419" fmla="*/ 419100 h 419100"/>
              <a:gd name="connsiteX420" fmla="*/ 4244347 w 5032666"/>
              <a:gd name="connsiteY420" fmla="*/ 419100 h 419100"/>
              <a:gd name="connsiteX421" fmla="*/ 4233054 w 5032666"/>
              <a:gd name="connsiteY421" fmla="*/ 419100 h 419100"/>
              <a:gd name="connsiteX422" fmla="*/ 4225634 w 5032666"/>
              <a:gd name="connsiteY422" fmla="*/ 419100 h 419100"/>
              <a:gd name="connsiteX423" fmla="*/ 4211857 w 5032666"/>
              <a:gd name="connsiteY423" fmla="*/ 419100 h 419100"/>
              <a:gd name="connsiteX424" fmla="*/ 4204437 w 5032666"/>
              <a:gd name="connsiteY424" fmla="*/ 419100 h 419100"/>
              <a:gd name="connsiteX425" fmla="*/ 4198380 w 5032666"/>
              <a:gd name="connsiteY425" fmla="*/ 419100 h 419100"/>
              <a:gd name="connsiteX426" fmla="*/ 4187087 w 5032666"/>
              <a:gd name="connsiteY426" fmla="*/ 419100 h 419100"/>
              <a:gd name="connsiteX427" fmla="*/ 4176351 w 5032666"/>
              <a:gd name="connsiteY427" fmla="*/ 419100 h 419100"/>
              <a:gd name="connsiteX428" fmla="*/ 4165890 w 5032666"/>
              <a:gd name="connsiteY428" fmla="*/ 419100 h 419100"/>
              <a:gd name="connsiteX429" fmla="*/ 4161979 w 5032666"/>
              <a:gd name="connsiteY429" fmla="*/ 419100 h 419100"/>
              <a:gd name="connsiteX430" fmla="*/ 4155154 w 5032666"/>
              <a:gd name="connsiteY430" fmla="*/ 419100 h 419100"/>
              <a:gd name="connsiteX431" fmla="*/ 4140782 w 5032666"/>
              <a:gd name="connsiteY431" fmla="*/ 419100 h 419100"/>
              <a:gd name="connsiteX432" fmla="*/ 4130384 w 5032666"/>
              <a:gd name="connsiteY432" fmla="*/ 419100 h 419100"/>
              <a:gd name="connsiteX433" fmla="*/ 4112696 w 5032666"/>
              <a:gd name="connsiteY433" fmla="*/ 419100 h 419100"/>
              <a:gd name="connsiteX434" fmla="*/ 4109187 w 5032666"/>
              <a:gd name="connsiteY434" fmla="*/ 419100 h 419100"/>
              <a:gd name="connsiteX435" fmla="*/ 4105276 w 5032666"/>
              <a:gd name="connsiteY435" fmla="*/ 419100 h 419100"/>
              <a:gd name="connsiteX436" fmla="*/ 4091499 w 5032666"/>
              <a:gd name="connsiteY436" fmla="*/ 419100 h 419100"/>
              <a:gd name="connsiteX437" fmla="*/ 4084079 w 5032666"/>
              <a:gd name="connsiteY437" fmla="*/ 419100 h 419100"/>
              <a:gd name="connsiteX438" fmla="*/ 4072786 w 5032666"/>
              <a:gd name="connsiteY438" fmla="*/ 419100 h 419100"/>
              <a:gd name="connsiteX439" fmla="*/ 4066729 w 5032666"/>
              <a:gd name="connsiteY439" fmla="*/ 419100 h 419100"/>
              <a:gd name="connsiteX440" fmla="*/ 4055993 w 5032666"/>
              <a:gd name="connsiteY440" fmla="*/ 419100 h 419100"/>
              <a:gd name="connsiteX441" fmla="*/ 4045532 w 5032666"/>
              <a:gd name="connsiteY441" fmla="*/ 419100 h 419100"/>
              <a:gd name="connsiteX442" fmla="*/ 4034796 w 5032666"/>
              <a:gd name="connsiteY442" fmla="*/ 419100 h 419100"/>
              <a:gd name="connsiteX443" fmla="*/ 4023503 w 5032666"/>
              <a:gd name="connsiteY443" fmla="*/ 419100 h 419100"/>
              <a:gd name="connsiteX444" fmla="*/ 4016083 w 5032666"/>
              <a:gd name="connsiteY444" fmla="*/ 419100 h 419100"/>
              <a:gd name="connsiteX445" fmla="*/ 4010026 w 5032666"/>
              <a:gd name="connsiteY445" fmla="*/ 419100 h 419100"/>
              <a:gd name="connsiteX446" fmla="*/ 3988829 w 5032666"/>
              <a:gd name="connsiteY446" fmla="*/ 419100 h 419100"/>
              <a:gd name="connsiteX447" fmla="*/ 3977536 w 5032666"/>
              <a:gd name="connsiteY447" fmla="*/ 419100 h 419100"/>
              <a:gd name="connsiteX448" fmla="*/ 3966800 w 5032666"/>
              <a:gd name="connsiteY448" fmla="*/ 419100 h 419100"/>
              <a:gd name="connsiteX449" fmla="*/ 3952428 w 5032666"/>
              <a:gd name="connsiteY449" fmla="*/ 419100 h 419100"/>
              <a:gd name="connsiteX450" fmla="*/ 3920833 w 5032666"/>
              <a:gd name="connsiteY450" fmla="*/ 419100 h 419100"/>
              <a:gd name="connsiteX451" fmla="*/ 3903145 w 5032666"/>
              <a:gd name="connsiteY451" fmla="*/ 419100 h 419100"/>
              <a:gd name="connsiteX452" fmla="*/ 3895725 w 5032666"/>
              <a:gd name="connsiteY452" fmla="*/ 419100 h 419100"/>
              <a:gd name="connsiteX453" fmla="*/ 3857178 w 5032666"/>
              <a:gd name="connsiteY453" fmla="*/ 419100 h 419100"/>
              <a:gd name="connsiteX454" fmla="*/ 3846442 w 5032666"/>
              <a:gd name="connsiteY454" fmla="*/ 419100 h 419100"/>
              <a:gd name="connsiteX455" fmla="*/ 3825137 w 5032666"/>
              <a:gd name="connsiteY455" fmla="*/ 419100 h 419100"/>
              <a:gd name="connsiteX456" fmla="*/ 3800475 w 5032666"/>
              <a:gd name="connsiteY456" fmla="*/ 419100 h 419100"/>
              <a:gd name="connsiteX457" fmla="*/ 3775854 w 5032666"/>
              <a:gd name="connsiteY457" fmla="*/ 419100 h 419100"/>
              <a:gd name="connsiteX458" fmla="*/ 3768434 w 5032666"/>
              <a:gd name="connsiteY458" fmla="*/ 419100 h 419100"/>
              <a:gd name="connsiteX459" fmla="*/ 3729887 w 5032666"/>
              <a:gd name="connsiteY459" fmla="*/ 419100 h 419100"/>
              <a:gd name="connsiteX460" fmla="*/ 3719151 w 5032666"/>
              <a:gd name="connsiteY460" fmla="*/ 419100 h 419100"/>
              <a:gd name="connsiteX461" fmla="*/ 3704779 w 5032666"/>
              <a:gd name="connsiteY461" fmla="*/ 419100 h 419100"/>
              <a:gd name="connsiteX462" fmla="*/ 3673184 w 5032666"/>
              <a:gd name="connsiteY462" fmla="*/ 419100 h 419100"/>
              <a:gd name="connsiteX463" fmla="*/ 3655496 w 5032666"/>
              <a:gd name="connsiteY463" fmla="*/ 419100 h 419100"/>
              <a:gd name="connsiteX464" fmla="*/ 3648076 w 5032666"/>
              <a:gd name="connsiteY464" fmla="*/ 419100 h 419100"/>
              <a:gd name="connsiteX465" fmla="*/ 3615586 w 5032666"/>
              <a:gd name="connsiteY465" fmla="*/ 419100 h 419100"/>
              <a:gd name="connsiteX466" fmla="*/ 3609529 w 5032666"/>
              <a:gd name="connsiteY466" fmla="*/ 419100 h 419100"/>
              <a:gd name="connsiteX467" fmla="*/ 3598793 w 5032666"/>
              <a:gd name="connsiteY467" fmla="*/ 419100 h 419100"/>
              <a:gd name="connsiteX468" fmla="*/ 3566303 w 5032666"/>
              <a:gd name="connsiteY468" fmla="*/ 419100 h 419100"/>
              <a:gd name="connsiteX469" fmla="*/ 3558883 w 5032666"/>
              <a:gd name="connsiteY469" fmla="*/ 419100 h 419100"/>
              <a:gd name="connsiteX470" fmla="*/ 3552826 w 5032666"/>
              <a:gd name="connsiteY470" fmla="*/ 419100 h 419100"/>
              <a:gd name="connsiteX471" fmla="*/ 3537241 w 5032666"/>
              <a:gd name="connsiteY471" fmla="*/ 419100 h 419100"/>
              <a:gd name="connsiteX472" fmla="*/ 3520336 w 5032666"/>
              <a:gd name="connsiteY472" fmla="*/ 419100 h 419100"/>
              <a:gd name="connsiteX473" fmla="*/ 3509600 w 5032666"/>
              <a:gd name="connsiteY473" fmla="*/ 419100 h 419100"/>
              <a:gd name="connsiteX474" fmla="*/ 3495228 w 5032666"/>
              <a:gd name="connsiteY474" fmla="*/ 419100 h 419100"/>
              <a:gd name="connsiteX475" fmla="*/ 3487958 w 5032666"/>
              <a:gd name="connsiteY475" fmla="*/ 419100 h 419100"/>
              <a:gd name="connsiteX476" fmla="*/ 3480538 w 5032666"/>
              <a:gd name="connsiteY476" fmla="*/ 419100 h 419100"/>
              <a:gd name="connsiteX477" fmla="*/ 3463633 w 5032666"/>
              <a:gd name="connsiteY477" fmla="*/ 419100 h 419100"/>
              <a:gd name="connsiteX478" fmla="*/ 3445945 w 5032666"/>
              <a:gd name="connsiteY478" fmla="*/ 419100 h 419100"/>
              <a:gd name="connsiteX479" fmla="*/ 3441991 w 5032666"/>
              <a:gd name="connsiteY479" fmla="*/ 419100 h 419100"/>
              <a:gd name="connsiteX480" fmla="*/ 3438525 w 5032666"/>
              <a:gd name="connsiteY480" fmla="*/ 419100 h 419100"/>
              <a:gd name="connsiteX481" fmla="*/ 3431255 w 5032666"/>
              <a:gd name="connsiteY481" fmla="*/ 419100 h 419100"/>
              <a:gd name="connsiteX482" fmla="*/ 3416883 w 5032666"/>
              <a:gd name="connsiteY482" fmla="*/ 419100 h 419100"/>
              <a:gd name="connsiteX483" fmla="*/ 3399978 w 5032666"/>
              <a:gd name="connsiteY483" fmla="*/ 419100 h 419100"/>
              <a:gd name="connsiteX484" fmla="*/ 3389242 w 5032666"/>
              <a:gd name="connsiteY484" fmla="*/ 419100 h 419100"/>
              <a:gd name="connsiteX485" fmla="*/ 3385288 w 5032666"/>
              <a:gd name="connsiteY485" fmla="*/ 419100 h 419100"/>
              <a:gd name="connsiteX486" fmla="*/ 3367600 w 5032666"/>
              <a:gd name="connsiteY486" fmla="*/ 419100 h 419100"/>
              <a:gd name="connsiteX487" fmla="*/ 3360180 w 5032666"/>
              <a:gd name="connsiteY487" fmla="*/ 419100 h 419100"/>
              <a:gd name="connsiteX488" fmla="*/ 3343275 w 5032666"/>
              <a:gd name="connsiteY488" fmla="*/ 419100 h 419100"/>
              <a:gd name="connsiteX489" fmla="*/ 3327690 w 5032666"/>
              <a:gd name="connsiteY489" fmla="*/ 419100 h 419100"/>
              <a:gd name="connsiteX490" fmla="*/ 3321633 w 5032666"/>
              <a:gd name="connsiteY490" fmla="*/ 419100 h 419100"/>
              <a:gd name="connsiteX491" fmla="*/ 3310897 w 5032666"/>
              <a:gd name="connsiteY491" fmla="*/ 419100 h 419100"/>
              <a:gd name="connsiteX492" fmla="*/ 3278407 w 5032666"/>
              <a:gd name="connsiteY492" fmla="*/ 419100 h 419100"/>
              <a:gd name="connsiteX493" fmla="*/ 3270987 w 5032666"/>
              <a:gd name="connsiteY493" fmla="*/ 419100 h 419100"/>
              <a:gd name="connsiteX494" fmla="*/ 3264930 w 5032666"/>
              <a:gd name="connsiteY494" fmla="*/ 419100 h 419100"/>
              <a:gd name="connsiteX495" fmla="*/ 3232440 w 5032666"/>
              <a:gd name="connsiteY495" fmla="*/ 419100 h 419100"/>
              <a:gd name="connsiteX496" fmla="*/ 3221704 w 5032666"/>
              <a:gd name="connsiteY496" fmla="*/ 419100 h 419100"/>
              <a:gd name="connsiteX497" fmla="*/ 3207332 w 5032666"/>
              <a:gd name="connsiteY497" fmla="*/ 419100 h 419100"/>
              <a:gd name="connsiteX498" fmla="*/ 3175737 w 5032666"/>
              <a:gd name="connsiteY498" fmla="*/ 419100 h 419100"/>
              <a:gd name="connsiteX499" fmla="*/ 3158049 w 5032666"/>
              <a:gd name="connsiteY499" fmla="*/ 419100 h 419100"/>
              <a:gd name="connsiteX500" fmla="*/ 3150629 w 5032666"/>
              <a:gd name="connsiteY500" fmla="*/ 419100 h 419100"/>
              <a:gd name="connsiteX501" fmla="*/ 3112082 w 5032666"/>
              <a:gd name="connsiteY501" fmla="*/ 419100 h 419100"/>
              <a:gd name="connsiteX502" fmla="*/ 3101346 w 5032666"/>
              <a:gd name="connsiteY502" fmla="*/ 419100 h 419100"/>
              <a:gd name="connsiteX503" fmla="*/ 3080041 w 5032666"/>
              <a:gd name="connsiteY503" fmla="*/ 419100 h 419100"/>
              <a:gd name="connsiteX504" fmla="*/ 3055379 w 5032666"/>
              <a:gd name="connsiteY504" fmla="*/ 419100 h 419100"/>
              <a:gd name="connsiteX505" fmla="*/ 3030758 w 5032666"/>
              <a:gd name="connsiteY505" fmla="*/ 419100 h 419100"/>
              <a:gd name="connsiteX506" fmla="*/ 3023338 w 5032666"/>
              <a:gd name="connsiteY506" fmla="*/ 419100 h 419100"/>
              <a:gd name="connsiteX507" fmla="*/ 2984791 w 5032666"/>
              <a:gd name="connsiteY507" fmla="*/ 419100 h 419100"/>
              <a:gd name="connsiteX508" fmla="*/ 2975266 w 5032666"/>
              <a:gd name="connsiteY508" fmla="*/ 419100 h 419100"/>
              <a:gd name="connsiteX509" fmla="*/ 2974055 w 5032666"/>
              <a:gd name="connsiteY509" fmla="*/ 419100 h 419100"/>
              <a:gd name="connsiteX510" fmla="*/ 2959683 w 5032666"/>
              <a:gd name="connsiteY510" fmla="*/ 419100 h 419100"/>
              <a:gd name="connsiteX511" fmla="*/ 2928088 w 5032666"/>
              <a:gd name="connsiteY511" fmla="*/ 419100 h 419100"/>
              <a:gd name="connsiteX512" fmla="*/ 2925983 w 5032666"/>
              <a:gd name="connsiteY512" fmla="*/ 419100 h 419100"/>
              <a:gd name="connsiteX513" fmla="*/ 2918563 w 5032666"/>
              <a:gd name="connsiteY513" fmla="*/ 419100 h 419100"/>
              <a:gd name="connsiteX514" fmla="*/ 2910400 w 5032666"/>
              <a:gd name="connsiteY514" fmla="*/ 419100 h 419100"/>
              <a:gd name="connsiteX515" fmla="*/ 2902980 w 5032666"/>
              <a:gd name="connsiteY515" fmla="*/ 419100 h 419100"/>
              <a:gd name="connsiteX516" fmla="*/ 2891687 w 5032666"/>
              <a:gd name="connsiteY516" fmla="*/ 419100 h 419100"/>
              <a:gd name="connsiteX517" fmla="*/ 2880016 w 5032666"/>
              <a:gd name="connsiteY517" fmla="*/ 419100 h 419100"/>
              <a:gd name="connsiteX518" fmla="*/ 2870490 w 5032666"/>
              <a:gd name="connsiteY518" fmla="*/ 419100 h 419100"/>
              <a:gd name="connsiteX519" fmla="*/ 2869280 w 5032666"/>
              <a:gd name="connsiteY519" fmla="*/ 419100 h 419100"/>
              <a:gd name="connsiteX520" fmla="*/ 2864433 w 5032666"/>
              <a:gd name="connsiteY520" fmla="*/ 419100 h 419100"/>
              <a:gd name="connsiteX521" fmla="*/ 2854908 w 5032666"/>
              <a:gd name="connsiteY521" fmla="*/ 419100 h 419100"/>
              <a:gd name="connsiteX522" fmla="*/ 2853697 w 5032666"/>
              <a:gd name="connsiteY522" fmla="*/ 419100 h 419100"/>
              <a:gd name="connsiteX523" fmla="*/ 2842404 w 5032666"/>
              <a:gd name="connsiteY523" fmla="*/ 419100 h 419100"/>
              <a:gd name="connsiteX524" fmla="*/ 2834984 w 5032666"/>
              <a:gd name="connsiteY524" fmla="*/ 419100 h 419100"/>
              <a:gd name="connsiteX525" fmla="*/ 2823313 w 5032666"/>
              <a:gd name="connsiteY525" fmla="*/ 419100 h 419100"/>
              <a:gd name="connsiteX526" fmla="*/ 2821207 w 5032666"/>
              <a:gd name="connsiteY526" fmla="*/ 419100 h 419100"/>
              <a:gd name="connsiteX527" fmla="*/ 2813787 w 5032666"/>
              <a:gd name="connsiteY527" fmla="*/ 419100 h 419100"/>
              <a:gd name="connsiteX528" fmla="*/ 2807730 w 5032666"/>
              <a:gd name="connsiteY528" fmla="*/ 419100 h 419100"/>
              <a:gd name="connsiteX529" fmla="*/ 2805625 w 5032666"/>
              <a:gd name="connsiteY529" fmla="*/ 419100 h 419100"/>
              <a:gd name="connsiteX530" fmla="*/ 2798205 w 5032666"/>
              <a:gd name="connsiteY530" fmla="*/ 419100 h 419100"/>
              <a:gd name="connsiteX531" fmla="*/ 2796437 w 5032666"/>
              <a:gd name="connsiteY531" fmla="*/ 419100 h 419100"/>
              <a:gd name="connsiteX532" fmla="*/ 2785701 w 5032666"/>
              <a:gd name="connsiteY532" fmla="*/ 419100 h 419100"/>
              <a:gd name="connsiteX533" fmla="*/ 2775240 w 5032666"/>
              <a:gd name="connsiteY533" fmla="*/ 419100 h 419100"/>
              <a:gd name="connsiteX534" fmla="*/ 2771329 w 5032666"/>
              <a:gd name="connsiteY534" fmla="*/ 419100 h 419100"/>
              <a:gd name="connsiteX535" fmla="*/ 2765715 w 5032666"/>
              <a:gd name="connsiteY535" fmla="*/ 419100 h 419100"/>
              <a:gd name="connsiteX536" fmla="*/ 2764504 w 5032666"/>
              <a:gd name="connsiteY536" fmla="*/ 419100 h 419100"/>
              <a:gd name="connsiteX537" fmla="*/ 2759658 w 5032666"/>
              <a:gd name="connsiteY537" fmla="*/ 419100 h 419100"/>
              <a:gd name="connsiteX538" fmla="*/ 2750132 w 5032666"/>
              <a:gd name="connsiteY538" fmla="*/ 419100 h 419100"/>
              <a:gd name="connsiteX539" fmla="*/ 2748922 w 5032666"/>
              <a:gd name="connsiteY539" fmla="*/ 419100 h 419100"/>
              <a:gd name="connsiteX540" fmla="*/ 2739734 w 5032666"/>
              <a:gd name="connsiteY540" fmla="*/ 419100 h 419100"/>
              <a:gd name="connsiteX541" fmla="*/ 2722046 w 5032666"/>
              <a:gd name="connsiteY541" fmla="*/ 419100 h 419100"/>
              <a:gd name="connsiteX542" fmla="*/ 2718537 w 5032666"/>
              <a:gd name="connsiteY542" fmla="*/ 419100 h 419100"/>
              <a:gd name="connsiteX543" fmla="*/ 2716432 w 5032666"/>
              <a:gd name="connsiteY543" fmla="*/ 419100 h 419100"/>
              <a:gd name="connsiteX544" fmla="*/ 2714626 w 5032666"/>
              <a:gd name="connsiteY544" fmla="*/ 419100 h 419100"/>
              <a:gd name="connsiteX545" fmla="*/ 2709012 w 5032666"/>
              <a:gd name="connsiteY545" fmla="*/ 419100 h 419100"/>
              <a:gd name="connsiteX546" fmla="*/ 2702955 w 5032666"/>
              <a:gd name="connsiteY546" fmla="*/ 419100 h 419100"/>
              <a:gd name="connsiteX547" fmla="*/ 2700849 w 5032666"/>
              <a:gd name="connsiteY547" fmla="*/ 419100 h 419100"/>
              <a:gd name="connsiteX548" fmla="*/ 2693429 w 5032666"/>
              <a:gd name="connsiteY548" fmla="*/ 419100 h 419100"/>
              <a:gd name="connsiteX549" fmla="*/ 2682136 w 5032666"/>
              <a:gd name="connsiteY549" fmla="*/ 419100 h 419100"/>
              <a:gd name="connsiteX550" fmla="*/ 2676079 w 5032666"/>
              <a:gd name="connsiteY550" fmla="*/ 419100 h 419100"/>
              <a:gd name="connsiteX551" fmla="*/ 2670465 w 5032666"/>
              <a:gd name="connsiteY551" fmla="*/ 419100 h 419100"/>
              <a:gd name="connsiteX552" fmla="*/ 2665343 w 5032666"/>
              <a:gd name="connsiteY552" fmla="*/ 419100 h 419100"/>
              <a:gd name="connsiteX553" fmla="*/ 2659729 w 5032666"/>
              <a:gd name="connsiteY553" fmla="*/ 419100 h 419100"/>
              <a:gd name="connsiteX554" fmla="*/ 2654882 w 5032666"/>
              <a:gd name="connsiteY554" fmla="*/ 419100 h 419100"/>
              <a:gd name="connsiteX555" fmla="*/ 2645357 w 5032666"/>
              <a:gd name="connsiteY555" fmla="*/ 419100 h 419100"/>
              <a:gd name="connsiteX556" fmla="*/ 2644146 w 5032666"/>
              <a:gd name="connsiteY556" fmla="*/ 419100 h 419100"/>
              <a:gd name="connsiteX557" fmla="*/ 2632853 w 5032666"/>
              <a:gd name="connsiteY557" fmla="*/ 419100 h 419100"/>
              <a:gd name="connsiteX558" fmla="*/ 2625433 w 5032666"/>
              <a:gd name="connsiteY558" fmla="*/ 419100 h 419100"/>
              <a:gd name="connsiteX559" fmla="*/ 2619376 w 5032666"/>
              <a:gd name="connsiteY559" fmla="*/ 419100 h 419100"/>
              <a:gd name="connsiteX560" fmla="*/ 2613762 w 5032666"/>
              <a:gd name="connsiteY560" fmla="*/ 419100 h 419100"/>
              <a:gd name="connsiteX561" fmla="*/ 2598179 w 5032666"/>
              <a:gd name="connsiteY561" fmla="*/ 419100 h 419100"/>
              <a:gd name="connsiteX562" fmla="*/ 2596074 w 5032666"/>
              <a:gd name="connsiteY562" fmla="*/ 419100 h 419100"/>
              <a:gd name="connsiteX563" fmla="*/ 2588654 w 5032666"/>
              <a:gd name="connsiteY563" fmla="*/ 419100 h 419100"/>
              <a:gd name="connsiteX564" fmla="*/ 2586886 w 5032666"/>
              <a:gd name="connsiteY564" fmla="*/ 419100 h 419100"/>
              <a:gd name="connsiteX565" fmla="*/ 2576150 w 5032666"/>
              <a:gd name="connsiteY565" fmla="*/ 419100 h 419100"/>
              <a:gd name="connsiteX566" fmla="*/ 2561778 w 5032666"/>
              <a:gd name="connsiteY566" fmla="*/ 419100 h 419100"/>
              <a:gd name="connsiteX567" fmla="*/ 2550107 w 5032666"/>
              <a:gd name="connsiteY567" fmla="*/ 419100 h 419100"/>
              <a:gd name="connsiteX568" fmla="*/ 2539371 w 5032666"/>
              <a:gd name="connsiteY568" fmla="*/ 419100 h 419100"/>
              <a:gd name="connsiteX569" fmla="*/ 2530183 w 5032666"/>
              <a:gd name="connsiteY569" fmla="*/ 419100 h 419100"/>
              <a:gd name="connsiteX570" fmla="*/ 2518066 w 5032666"/>
              <a:gd name="connsiteY570" fmla="*/ 419100 h 419100"/>
              <a:gd name="connsiteX571" fmla="*/ 2512495 w 5032666"/>
              <a:gd name="connsiteY571" fmla="*/ 419100 h 419100"/>
              <a:gd name="connsiteX572" fmla="*/ 2505075 w 5032666"/>
              <a:gd name="connsiteY572" fmla="*/ 419100 h 419100"/>
              <a:gd name="connsiteX573" fmla="*/ 2493404 w 5032666"/>
              <a:gd name="connsiteY573" fmla="*/ 419100 h 419100"/>
              <a:gd name="connsiteX574" fmla="*/ 2468783 w 5032666"/>
              <a:gd name="connsiteY574" fmla="*/ 419100 h 419100"/>
              <a:gd name="connsiteX575" fmla="*/ 2466528 w 5032666"/>
              <a:gd name="connsiteY575" fmla="*/ 419100 h 419100"/>
              <a:gd name="connsiteX576" fmla="*/ 2461363 w 5032666"/>
              <a:gd name="connsiteY576" fmla="*/ 419100 h 419100"/>
              <a:gd name="connsiteX577" fmla="*/ 2455792 w 5032666"/>
              <a:gd name="connsiteY577" fmla="*/ 419100 h 419100"/>
              <a:gd name="connsiteX578" fmla="*/ 2434487 w 5032666"/>
              <a:gd name="connsiteY578" fmla="*/ 419100 h 419100"/>
              <a:gd name="connsiteX579" fmla="*/ 2422816 w 5032666"/>
              <a:gd name="connsiteY579" fmla="*/ 419100 h 419100"/>
              <a:gd name="connsiteX580" fmla="*/ 2412080 w 5032666"/>
              <a:gd name="connsiteY580" fmla="*/ 419100 h 419100"/>
              <a:gd name="connsiteX581" fmla="*/ 2409825 w 5032666"/>
              <a:gd name="connsiteY581" fmla="*/ 419100 h 419100"/>
              <a:gd name="connsiteX582" fmla="*/ 2397708 w 5032666"/>
              <a:gd name="connsiteY582" fmla="*/ 419100 h 419100"/>
              <a:gd name="connsiteX583" fmla="*/ 2385204 w 5032666"/>
              <a:gd name="connsiteY583" fmla="*/ 419100 h 419100"/>
              <a:gd name="connsiteX584" fmla="*/ 2377784 w 5032666"/>
              <a:gd name="connsiteY584" fmla="*/ 419100 h 419100"/>
              <a:gd name="connsiteX585" fmla="*/ 2366113 w 5032666"/>
              <a:gd name="connsiteY585" fmla="*/ 419100 h 419100"/>
              <a:gd name="connsiteX586" fmla="*/ 2348425 w 5032666"/>
              <a:gd name="connsiteY586" fmla="*/ 419100 h 419100"/>
              <a:gd name="connsiteX587" fmla="*/ 2341005 w 5032666"/>
              <a:gd name="connsiteY587" fmla="*/ 419100 h 419100"/>
              <a:gd name="connsiteX588" fmla="*/ 2339237 w 5032666"/>
              <a:gd name="connsiteY588" fmla="*/ 419100 h 419100"/>
              <a:gd name="connsiteX589" fmla="*/ 2329712 w 5032666"/>
              <a:gd name="connsiteY589" fmla="*/ 419100 h 419100"/>
              <a:gd name="connsiteX590" fmla="*/ 2328501 w 5032666"/>
              <a:gd name="connsiteY590" fmla="*/ 419100 h 419100"/>
              <a:gd name="connsiteX591" fmla="*/ 2314129 w 5032666"/>
              <a:gd name="connsiteY591" fmla="*/ 419100 h 419100"/>
              <a:gd name="connsiteX592" fmla="*/ 2308515 w 5032666"/>
              <a:gd name="connsiteY592" fmla="*/ 419100 h 419100"/>
              <a:gd name="connsiteX593" fmla="*/ 2302458 w 5032666"/>
              <a:gd name="connsiteY593" fmla="*/ 419100 h 419100"/>
              <a:gd name="connsiteX594" fmla="*/ 2291722 w 5032666"/>
              <a:gd name="connsiteY594" fmla="*/ 419100 h 419100"/>
              <a:gd name="connsiteX595" fmla="*/ 2282534 w 5032666"/>
              <a:gd name="connsiteY595" fmla="*/ 419100 h 419100"/>
              <a:gd name="connsiteX596" fmla="*/ 2280429 w 5032666"/>
              <a:gd name="connsiteY596" fmla="*/ 419100 h 419100"/>
              <a:gd name="connsiteX597" fmla="*/ 2273009 w 5032666"/>
              <a:gd name="connsiteY597" fmla="*/ 419100 h 419100"/>
              <a:gd name="connsiteX598" fmla="*/ 2264846 w 5032666"/>
              <a:gd name="connsiteY598" fmla="*/ 419100 h 419100"/>
              <a:gd name="connsiteX599" fmla="*/ 2259232 w 5032666"/>
              <a:gd name="connsiteY599" fmla="*/ 419100 h 419100"/>
              <a:gd name="connsiteX600" fmla="*/ 2257426 w 5032666"/>
              <a:gd name="connsiteY600" fmla="*/ 419100 h 419100"/>
              <a:gd name="connsiteX601" fmla="*/ 2251812 w 5032666"/>
              <a:gd name="connsiteY601" fmla="*/ 419100 h 419100"/>
              <a:gd name="connsiteX602" fmla="*/ 2245755 w 5032666"/>
              <a:gd name="connsiteY602" fmla="*/ 419100 h 419100"/>
              <a:gd name="connsiteX603" fmla="*/ 2234462 w 5032666"/>
              <a:gd name="connsiteY603" fmla="*/ 419100 h 419100"/>
              <a:gd name="connsiteX604" fmla="*/ 2224936 w 5032666"/>
              <a:gd name="connsiteY604" fmla="*/ 419100 h 419100"/>
              <a:gd name="connsiteX605" fmla="*/ 2223726 w 5032666"/>
              <a:gd name="connsiteY605" fmla="*/ 419100 h 419100"/>
              <a:gd name="connsiteX606" fmla="*/ 2218879 w 5032666"/>
              <a:gd name="connsiteY606" fmla="*/ 419100 h 419100"/>
              <a:gd name="connsiteX607" fmla="*/ 2213265 w 5032666"/>
              <a:gd name="connsiteY607" fmla="*/ 419100 h 419100"/>
              <a:gd name="connsiteX608" fmla="*/ 2209354 w 5032666"/>
              <a:gd name="connsiteY608" fmla="*/ 419100 h 419100"/>
              <a:gd name="connsiteX609" fmla="*/ 2208143 w 5032666"/>
              <a:gd name="connsiteY609" fmla="*/ 419100 h 419100"/>
              <a:gd name="connsiteX610" fmla="*/ 2202529 w 5032666"/>
              <a:gd name="connsiteY610" fmla="*/ 419100 h 419100"/>
              <a:gd name="connsiteX611" fmla="*/ 2188157 w 5032666"/>
              <a:gd name="connsiteY611" fmla="*/ 419100 h 419100"/>
              <a:gd name="connsiteX612" fmla="*/ 2177759 w 5032666"/>
              <a:gd name="connsiteY612" fmla="*/ 419100 h 419100"/>
              <a:gd name="connsiteX613" fmla="*/ 2175653 w 5032666"/>
              <a:gd name="connsiteY613" fmla="*/ 419100 h 419100"/>
              <a:gd name="connsiteX614" fmla="*/ 2168233 w 5032666"/>
              <a:gd name="connsiteY614" fmla="*/ 419100 h 419100"/>
              <a:gd name="connsiteX615" fmla="*/ 2162176 w 5032666"/>
              <a:gd name="connsiteY615" fmla="*/ 419100 h 419100"/>
              <a:gd name="connsiteX616" fmla="*/ 2160071 w 5032666"/>
              <a:gd name="connsiteY616" fmla="*/ 419100 h 419100"/>
              <a:gd name="connsiteX617" fmla="*/ 2156562 w 5032666"/>
              <a:gd name="connsiteY617" fmla="*/ 419100 h 419100"/>
              <a:gd name="connsiteX618" fmla="*/ 2152651 w 5032666"/>
              <a:gd name="connsiteY618" fmla="*/ 419100 h 419100"/>
              <a:gd name="connsiteX619" fmla="*/ 2138874 w 5032666"/>
              <a:gd name="connsiteY619" fmla="*/ 419100 h 419100"/>
              <a:gd name="connsiteX620" fmla="*/ 2131454 w 5032666"/>
              <a:gd name="connsiteY620" fmla="*/ 419100 h 419100"/>
              <a:gd name="connsiteX621" fmla="*/ 2129686 w 5032666"/>
              <a:gd name="connsiteY621" fmla="*/ 419100 h 419100"/>
              <a:gd name="connsiteX622" fmla="*/ 2120161 w 5032666"/>
              <a:gd name="connsiteY622" fmla="*/ 419100 h 419100"/>
              <a:gd name="connsiteX623" fmla="*/ 2118950 w 5032666"/>
              <a:gd name="connsiteY623" fmla="*/ 419100 h 419100"/>
              <a:gd name="connsiteX624" fmla="*/ 2114104 w 5032666"/>
              <a:gd name="connsiteY624" fmla="*/ 419100 h 419100"/>
              <a:gd name="connsiteX625" fmla="*/ 2104578 w 5032666"/>
              <a:gd name="connsiteY625" fmla="*/ 419100 h 419100"/>
              <a:gd name="connsiteX626" fmla="*/ 2103368 w 5032666"/>
              <a:gd name="connsiteY626" fmla="*/ 419100 h 419100"/>
              <a:gd name="connsiteX627" fmla="*/ 2092907 w 5032666"/>
              <a:gd name="connsiteY627" fmla="*/ 419100 h 419100"/>
              <a:gd name="connsiteX628" fmla="*/ 2082171 w 5032666"/>
              <a:gd name="connsiteY628" fmla="*/ 419100 h 419100"/>
              <a:gd name="connsiteX629" fmla="*/ 2072983 w 5032666"/>
              <a:gd name="connsiteY629" fmla="*/ 419100 h 419100"/>
              <a:gd name="connsiteX630" fmla="*/ 2070878 w 5032666"/>
              <a:gd name="connsiteY630" fmla="*/ 419100 h 419100"/>
              <a:gd name="connsiteX631" fmla="*/ 2063458 w 5032666"/>
              <a:gd name="connsiteY631" fmla="*/ 419100 h 419100"/>
              <a:gd name="connsiteX632" fmla="*/ 2057401 w 5032666"/>
              <a:gd name="connsiteY632" fmla="*/ 419100 h 419100"/>
              <a:gd name="connsiteX633" fmla="*/ 2055295 w 5032666"/>
              <a:gd name="connsiteY633" fmla="*/ 419100 h 419100"/>
              <a:gd name="connsiteX634" fmla="*/ 2047875 w 5032666"/>
              <a:gd name="connsiteY634" fmla="*/ 419100 h 419100"/>
              <a:gd name="connsiteX635" fmla="*/ 2036204 w 5032666"/>
              <a:gd name="connsiteY635" fmla="*/ 419100 h 419100"/>
              <a:gd name="connsiteX636" fmla="*/ 2024911 w 5032666"/>
              <a:gd name="connsiteY636" fmla="*/ 419100 h 419100"/>
              <a:gd name="connsiteX637" fmla="*/ 2014175 w 5032666"/>
              <a:gd name="connsiteY637" fmla="*/ 419100 h 419100"/>
              <a:gd name="connsiteX638" fmla="*/ 2009328 w 5032666"/>
              <a:gd name="connsiteY638" fmla="*/ 419100 h 419100"/>
              <a:gd name="connsiteX639" fmla="*/ 1999803 w 5032666"/>
              <a:gd name="connsiteY639" fmla="*/ 419100 h 419100"/>
              <a:gd name="connsiteX640" fmla="*/ 1998592 w 5032666"/>
              <a:gd name="connsiteY640" fmla="*/ 419100 h 419100"/>
              <a:gd name="connsiteX641" fmla="*/ 1968208 w 5032666"/>
              <a:gd name="connsiteY641" fmla="*/ 419100 h 419100"/>
              <a:gd name="connsiteX642" fmla="*/ 1952625 w 5032666"/>
              <a:gd name="connsiteY642" fmla="*/ 419100 h 419100"/>
              <a:gd name="connsiteX643" fmla="*/ 1950520 w 5032666"/>
              <a:gd name="connsiteY643" fmla="*/ 419100 h 419100"/>
              <a:gd name="connsiteX644" fmla="*/ 1943100 w 5032666"/>
              <a:gd name="connsiteY644" fmla="*/ 419100 h 419100"/>
              <a:gd name="connsiteX645" fmla="*/ 1904553 w 5032666"/>
              <a:gd name="connsiteY645" fmla="*/ 419100 h 419100"/>
              <a:gd name="connsiteX646" fmla="*/ 1893817 w 5032666"/>
              <a:gd name="connsiteY646" fmla="*/ 419100 h 419100"/>
              <a:gd name="connsiteX647" fmla="*/ 1872512 w 5032666"/>
              <a:gd name="connsiteY647" fmla="*/ 419100 h 419100"/>
              <a:gd name="connsiteX648" fmla="*/ 1847850 w 5032666"/>
              <a:gd name="connsiteY648" fmla="*/ 419100 h 419100"/>
              <a:gd name="connsiteX649" fmla="*/ 1823229 w 5032666"/>
              <a:gd name="connsiteY649" fmla="*/ 419100 h 419100"/>
              <a:gd name="connsiteX650" fmla="*/ 1815809 w 5032666"/>
              <a:gd name="connsiteY650" fmla="*/ 419100 h 419100"/>
              <a:gd name="connsiteX651" fmla="*/ 1777262 w 5032666"/>
              <a:gd name="connsiteY651" fmla="*/ 419100 h 419100"/>
              <a:gd name="connsiteX652" fmla="*/ 1766526 w 5032666"/>
              <a:gd name="connsiteY652" fmla="*/ 419100 h 419100"/>
              <a:gd name="connsiteX653" fmla="*/ 1752154 w 5032666"/>
              <a:gd name="connsiteY653" fmla="*/ 419100 h 419100"/>
              <a:gd name="connsiteX654" fmla="*/ 1720559 w 5032666"/>
              <a:gd name="connsiteY654" fmla="*/ 419100 h 419100"/>
              <a:gd name="connsiteX655" fmla="*/ 1702871 w 5032666"/>
              <a:gd name="connsiteY655" fmla="*/ 419100 h 419100"/>
              <a:gd name="connsiteX656" fmla="*/ 1695451 w 5032666"/>
              <a:gd name="connsiteY656" fmla="*/ 419100 h 419100"/>
              <a:gd name="connsiteX657" fmla="*/ 1662961 w 5032666"/>
              <a:gd name="connsiteY657" fmla="*/ 419100 h 419100"/>
              <a:gd name="connsiteX658" fmla="*/ 1656904 w 5032666"/>
              <a:gd name="connsiteY658" fmla="*/ 419100 h 419100"/>
              <a:gd name="connsiteX659" fmla="*/ 1646168 w 5032666"/>
              <a:gd name="connsiteY659" fmla="*/ 419100 h 419100"/>
              <a:gd name="connsiteX660" fmla="*/ 1613678 w 5032666"/>
              <a:gd name="connsiteY660" fmla="*/ 419100 h 419100"/>
              <a:gd name="connsiteX661" fmla="*/ 1606258 w 5032666"/>
              <a:gd name="connsiteY661" fmla="*/ 419100 h 419100"/>
              <a:gd name="connsiteX662" fmla="*/ 1600201 w 5032666"/>
              <a:gd name="connsiteY662" fmla="*/ 419100 h 419100"/>
              <a:gd name="connsiteX663" fmla="*/ 1584616 w 5032666"/>
              <a:gd name="connsiteY663" fmla="*/ 419100 h 419100"/>
              <a:gd name="connsiteX664" fmla="*/ 1567711 w 5032666"/>
              <a:gd name="connsiteY664" fmla="*/ 419100 h 419100"/>
              <a:gd name="connsiteX665" fmla="*/ 1556975 w 5032666"/>
              <a:gd name="connsiteY665" fmla="*/ 419100 h 419100"/>
              <a:gd name="connsiteX666" fmla="*/ 1542603 w 5032666"/>
              <a:gd name="connsiteY666" fmla="*/ 419100 h 419100"/>
              <a:gd name="connsiteX667" fmla="*/ 1535333 w 5032666"/>
              <a:gd name="connsiteY667" fmla="*/ 419100 h 419100"/>
              <a:gd name="connsiteX668" fmla="*/ 1527913 w 5032666"/>
              <a:gd name="connsiteY668" fmla="*/ 419100 h 419100"/>
              <a:gd name="connsiteX669" fmla="*/ 1511008 w 5032666"/>
              <a:gd name="connsiteY669" fmla="*/ 419100 h 419100"/>
              <a:gd name="connsiteX670" fmla="*/ 1493320 w 5032666"/>
              <a:gd name="connsiteY670" fmla="*/ 419100 h 419100"/>
              <a:gd name="connsiteX671" fmla="*/ 1489366 w 5032666"/>
              <a:gd name="connsiteY671" fmla="*/ 419100 h 419100"/>
              <a:gd name="connsiteX672" fmla="*/ 1485900 w 5032666"/>
              <a:gd name="connsiteY672" fmla="*/ 419100 h 419100"/>
              <a:gd name="connsiteX673" fmla="*/ 1478630 w 5032666"/>
              <a:gd name="connsiteY673" fmla="*/ 419100 h 419100"/>
              <a:gd name="connsiteX674" fmla="*/ 1464258 w 5032666"/>
              <a:gd name="connsiteY674" fmla="*/ 419100 h 419100"/>
              <a:gd name="connsiteX675" fmla="*/ 1447353 w 5032666"/>
              <a:gd name="connsiteY675" fmla="*/ 419100 h 419100"/>
              <a:gd name="connsiteX676" fmla="*/ 1436617 w 5032666"/>
              <a:gd name="connsiteY676" fmla="*/ 419100 h 419100"/>
              <a:gd name="connsiteX677" fmla="*/ 1432663 w 5032666"/>
              <a:gd name="connsiteY677" fmla="*/ 419100 h 419100"/>
              <a:gd name="connsiteX678" fmla="*/ 1414975 w 5032666"/>
              <a:gd name="connsiteY678" fmla="*/ 419100 h 419100"/>
              <a:gd name="connsiteX679" fmla="*/ 1407555 w 5032666"/>
              <a:gd name="connsiteY679" fmla="*/ 419100 h 419100"/>
              <a:gd name="connsiteX680" fmla="*/ 1390650 w 5032666"/>
              <a:gd name="connsiteY680" fmla="*/ 419100 h 419100"/>
              <a:gd name="connsiteX681" fmla="*/ 1375065 w 5032666"/>
              <a:gd name="connsiteY681" fmla="*/ 419100 h 419100"/>
              <a:gd name="connsiteX682" fmla="*/ 1369008 w 5032666"/>
              <a:gd name="connsiteY682" fmla="*/ 419100 h 419100"/>
              <a:gd name="connsiteX683" fmla="*/ 1358272 w 5032666"/>
              <a:gd name="connsiteY683" fmla="*/ 419100 h 419100"/>
              <a:gd name="connsiteX684" fmla="*/ 1325782 w 5032666"/>
              <a:gd name="connsiteY684" fmla="*/ 419100 h 419100"/>
              <a:gd name="connsiteX685" fmla="*/ 1318362 w 5032666"/>
              <a:gd name="connsiteY685" fmla="*/ 419100 h 419100"/>
              <a:gd name="connsiteX686" fmla="*/ 1312305 w 5032666"/>
              <a:gd name="connsiteY686" fmla="*/ 419100 h 419100"/>
              <a:gd name="connsiteX687" fmla="*/ 1279815 w 5032666"/>
              <a:gd name="connsiteY687" fmla="*/ 419100 h 419100"/>
              <a:gd name="connsiteX688" fmla="*/ 1269079 w 5032666"/>
              <a:gd name="connsiteY688" fmla="*/ 419100 h 419100"/>
              <a:gd name="connsiteX689" fmla="*/ 1254707 w 5032666"/>
              <a:gd name="connsiteY689" fmla="*/ 419100 h 419100"/>
              <a:gd name="connsiteX690" fmla="*/ 1223112 w 5032666"/>
              <a:gd name="connsiteY690" fmla="*/ 419100 h 419100"/>
              <a:gd name="connsiteX691" fmla="*/ 1205424 w 5032666"/>
              <a:gd name="connsiteY691" fmla="*/ 419100 h 419100"/>
              <a:gd name="connsiteX692" fmla="*/ 1198004 w 5032666"/>
              <a:gd name="connsiteY692" fmla="*/ 419100 h 419100"/>
              <a:gd name="connsiteX693" fmla="*/ 1159457 w 5032666"/>
              <a:gd name="connsiteY693" fmla="*/ 419100 h 419100"/>
              <a:gd name="connsiteX694" fmla="*/ 1148721 w 5032666"/>
              <a:gd name="connsiteY694" fmla="*/ 419100 h 419100"/>
              <a:gd name="connsiteX695" fmla="*/ 1127416 w 5032666"/>
              <a:gd name="connsiteY695" fmla="*/ 419100 h 419100"/>
              <a:gd name="connsiteX696" fmla="*/ 1102754 w 5032666"/>
              <a:gd name="connsiteY696" fmla="*/ 419100 h 419100"/>
              <a:gd name="connsiteX697" fmla="*/ 1078133 w 5032666"/>
              <a:gd name="connsiteY697" fmla="*/ 419100 h 419100"/>
              <a:gd name="connsiteX698" fmla="*/ 1070713 w 5032666"/>
              <a:gd name="connsiteY698" fmla="*/ 419100 h 419100"/>
              <a:gd name="connsiteX699" fmla="*/ 1032166 w 5032666"/>
              <a:gd name="connsiteY699" fmla="*/ 419100 h 419100"/>
              <a:gd name="connsiteX700" fmla="*/ 1021430 w 5032666"/>
              <a:gd name="connsiteY700" fmla="*/ 419100 h 419100"/>
              <a:gd name="connsiteX701" fmla="*/ 1007058 w 5032666"/>
              <a:gd name="connsiteY701" fmla="*/ 419100 h 419100"/>
              <a:gd name="connsiteX702" fmla="*/ 975463 w 5032666"/>
              <a:gd name="connsiteY702" fmla="*/ 419100 h 419100"/>
              <a:gd name="connsiteX703" fmla="*/ 957775 w 5032666"/>
              <a:gd name="connsiteY703" fmla="*/ 419100 h 419100"/>
              <a:gd name="connsiteX704" fmla="*/ 950355 w 5032666"/>
              <a:gd name="connsiteY704" fmla="*/ 419100 h 419100"/>
              <a:gd name="connsiteX705" fmla="*/ 939062 w 5032666"/>
              <a:gd name="connsiteY705" fmla="*/ 419100 h 419100"/>
              <a:gd name="connsiteX706" fmla="*/ 917865 w 5032666"/>
              <a:gd name="connsiteY706" fmla="*/ 419100 h 419100"/>
              <a:gd name="connsiteX707" fmla="*/ 911808 w 5032666"/>
              <a:gd name="connsiteY707" fmla="*/ 419100 h 419100"/>
              <a:gd name="connsiteX708" fmla="*/ 901072 w 5032666"/>
              <a:gd name="connsiteY708" fmla="*/ 419100 h 419100"/>
              <a:gd name="connsiteX709" fmla="*/ 889779 w 5032666"/>
              <a:gd name="connsiteY709" fmla="*/ 419100 h 419100"/>
              <a:gd name="connsiteX710" fmla="*/ 882359 w 5032666"/>
              <a:gd name="connsiteY710" fmla="*/ 419100 h 419100"/>
              <a:gd name="connsiteX711" fmla="*/ 868582 w 5032666"/>
              <a:gd name="connsiteY711" fmla="*/ 419100 h 419100"/>
              <a:gd name="connsiteX712" fmla="*/ 861162 w 5032666"/>
              <a:gd name="connsiteY712" fmla="*/ 419100 h 419100"/>
              <a:gd name="connsiteX713" fmla="*/ 855105 w 5032666"/>
              <a:gd name="connsiteY713" fmla="*/ 419100 h 419100"/>
              <a:gd name="connsiteX714" fmla="*/ 843812 w 5032666"/>
              <a:gd name="connsiteY714" fmla="*/ 419100 h 419100"/>
              <a:gd name="connsiteX715" fmla="*/ 833076 w 5032666"/>
              <a:gd name="connsiteY715" fmla="*/ 419100 h 419100"/>
              <a:gd name="connsiteX716" fmla="*/ 822615 w 5032666"/>
              <a:gd name="connsiteY716" fmla="*/ 419100 h 419100"/>
              <a:gd name="connsiteX717" fmla="*/ 818704 w 5032666"/>
              <a:gd name="connsiteY717" fmla="*/ 419100 h 419100"/>
              <a:gd name="connsiteX718" fmla="*/ 811879 w 5032666"/>
              <a:gd name="connsiteY718" fmla="*/ 419100 h 419100"/>
              <a:gd name="connsiteX719" fmla="*/ 797507 w 5032666"/>
              <a:gd name="connsiteY719" fmla="*/ 419100 h 419100"/>
              <a:gd name="connsiteX720" fmla="*/ 787109 w 5032666"/>
              <a:gd name="connsiteY720" fmla="*/ 419100 h 419100"/>
              <a:gd name="connsiteX721" fmla="*/ 769421 w 5032666"/>
              <a:gd name="connsiteY721" fmla="*/ 419100 h 419100"/>
              <a:gd name="connsiteX722" fmla="*/ 765912 w 5032666"/>
              <a:gd name="connsiteY722" fmla="*/ 419100 h 419100"/>
              <a:gd name="connsiteX723" fmla="*/ 762001 w 5032666"/>
              <a:gd name="connsiteY723" fmla="*/ 419100 h 419100"/>
              <a:gd name="connsiteX724" fmla="*/ 748224 w 5032666"/>
              <a:gd name="connsiteY724" fmla="*/ 419100 h 419100"/>
              <a:gd name="connsiteX725" fmla="*/ 740804 w 5032666"/>
              <a:gd name="connsiteY725" fmla="*/ 419100 h 419100"/>
              <a:gd name="connsiteX726" fmla="*/ 729511 w 5032666"/>
              <a:gd name="connsiteY726" fmla="*/ 419100 h 419100"/>
              <a:gd name="connsiteX727" fmla="*/ 723454 w 5032666"/>
              <a:gd name="connsiteY727" fmla="*/ 419100 h 419100"/>
              <a:gd name="connsiteX728" fmla="*/ 712718 w 5032666"/>
              <a:gd name="connsiteY728" fmla="*/ 419100 h 419100"/>
              <a:gd name="connsiteX729" fmla="*/ 702257 w 5032666"/>
              <a:gd name="connsiteY729" fmla="*/ 419100 h 419100"/>
              <a:gd name="connsiteX730" fmla="*/ 691521 w 5032666"/>
              <a:gd name="connsiteY730" fmla="*/ 419100 h 419100"/>
              <a:gd name="connsiteX731" fmla="*/ 680228 w 5032666"/>
              <a:gd name="connsiteY731" fmla="*/ 419100 h 419100"/>
              <a:gd name="connsiteX732" fmla="*/ 672808 w 5032666"/>
              <a:gd name="connsiteY732" fmla="*/ 419100 h 419100"/>
              <a:gd name="connsiteX733" fmla="*/ 666751 w 5032666"/>
              <a:gd name="connsiteY733" fmla="*/ 419100 h 419100"/>
              <a:gd name="connsiteX734" fmla="*/ 645554 w 5032666"/>
              <a:gd name="connsiteY734" fmla="*/ 419100 h 419100"/>
              <a:gd name="connsiteX735" fmla="*/ 634261 w 5032666"/>
              <a:gd name="connsiteY735" fmla="*/ 419100 h 419100"/>
              <a:gd name="connsiteX736" fmla="*/ 623525 w 5032666"/>
              <a:gd name="connsiteY736" fmla="*/ 419100 h 419100"/>
              <a:gd name="connsiteX737" fmla="*/ 609153 w 5032666"/>
              <a:gd name="connsiteY737" fmla="*/ 419100 h 419100"/>
              <a:gd name="connsiteX738" fmla="*/ 577558 w 5032666"/>
              <a:gd name="connsiteY738" fmla="*/ 419100 h 419100"/>
              <a:gd name="connsiteX739" fmla="*/ 559870 w 5032666"/>
              <a:gd name="connsiteY739" fmla="*/ 419100 h 419100"/>
              <a:gd name="connsiteX740" fmla="*/ 552450 w 5032666"/>
              <a:gd name="connsiteY740" fmla="*/ 419100 h 419100"/>
              <a:gd name="connsiteX741" fmla="*/ 513903 w 5032666"/>
              <a:gd name="connsiteY741" fmla="*/ 419100 h 419100"/>
              <a:gd name="connsiteX742" fmla="*/ 503167 w 5032666"/>
              <a:gd name="connsiteY742" fmla="*/ 419100 h 419100"/>
              <a:gd name="connsiteX743" fmla="*/ 481862 w 5032666"/>
              <a:gd name="connsiteY743" fmla="*/ 419100 h 419100"/>
              <a:gd name="connsiteX744" fmla="*/ 457200 w 5032666"/>
              <a:gd name="connsiteY744" fmla="*/ 419100 h 419100"/>
              <a:gd name="connsiteX745" fmla="*/ 432579 w 5032666"/>
              <a:gd name="connsiteY745" fmla="*/ 419100 h 419100"/>
              <a:gd name="connsiteX746" fmla="*/ 425159 w 5032666"/>
              <a:gd name="connsiteY746" fmla="*/ 419100 h 419100"/>
              <a:gd name="connsiteX747" fmla="*/ 386612 w 5032666"/>
              <a:gd name="connsiteY747" fmla="*/ 419100 h 419100"/>
              <a:gd name="connsiteX748" fmla="*/ 375876 w 5032666"/>
              <a:gd name="connsiteY748" fmla="*/ 419100 h 419100"/>
              <a:gd name="connsiteX749" fmla="*/ 361504 w 5032666"/>
              <a:gd name="connsiteY749" fmla="*/ 419100 h 419100"/>
              <a:gd name="connsiteX750" fmla="*/ 329909 w 5032666"/>
              <a:gd name="connsiteY750" fmla="*/ 419100 h 419100"/>
              <a:gd name="connsiteX751" fmla="*/ 312221 w 5032666"/>
              <a:gd name="connsiteY751" fmla="*/ 419100 h 419100"/>
              <a:gd name="connsiteX752" fmla="*/ 304801 w 5032666"/>
              <a:gd name="connsiteY752" fmla="*/ 419100 h 419100"/>
              <a:gd name="connsiteX753" fmla="*/ 272311 w 5032666"/>
              <a:gd name="connsiteY753" fmla="*/ 419100 h 419100"/>
              <a:gd name="connsiteX754" fmla="*/ 266254 w 5032666"/>
              <a:gd name="connsiteY754" fmla="*/ 419100 h 419100"/>
              <a:gd name="connsiteX755" fmla="*/ 255518 w 5032666"/>
              <a:gd name="connsiteY755" fmla="*/ 419100 h 419100"/>
              <a:gd name="connsiteX756" fmla="*/ 223028 w 5032666"/>
              <a:gd name="connsiteY756" fmla="*/ 419100 h 419100"/>
              <a:gd name="connsiteX757" fmla="*/ 215608 w 5032666"/>
              <a:gd name="connsiteY757" fmla="*/ 419100 h 419100"/>
              <a:gd name="connsiteX758" fmla="*/ 209551 w 5032666"/>
              <a:gd name="connsiteY758" fmla="*/ 419100 h 419100"/>
              <a:gd name="connsiteX759" fmla="*/ 177061 w 5032666"/>
              <a:gd name="connsiteY759" fmla="*/ 419100 h 419100"/>
              <a:gd name="connsiteX760" fmla="*/ 166325 w 5032666"/>
              <a:gd name="connsiteY760" fmla="*/ 419100 h 419100"/>
              <a:gd name="connsiteX761" fmla="*/ 151953 w 5032666"/>
              <a:gd name="connsiteY761" fmla="*/ 419100 h 419100"/>
              <a:gd name="connsiteX762" fmla="*/ 120358 w 5032666"/>
              <a:gd name="connsiteY762" fmla="*/ 419100 h 419100"/>
              <a:gd name="connsiteX763" fmla="*/ 102670 w 5032666"/>
              <a:gd name="connsiteY763" fmla="*/ 419100 h 419100"/>
              <a:gd name="connsiteX764" fmla="*/ 95250 w 5032666"/>
              <a:gd name="connsiteY764" fmla="*/ 419100 h 419100"/>
              <a:gd name="connsiteX765" fmla="*/ 56703 w 5032666"/>
              <a:gd name="connsiteY765" fmla="*/ 419100 h 419100"/>
              <a:gd name="connsiteX766" fmla="*/ 45967 w 5032666"/>
              <a:gd name="connsiteY766" fmla="*/ 419100 h 419100"/>
              <a:gd name="connsiteX767" fmla="*/ 0 w 5032666"/>
              <a:gd name="connsiteY767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</a:cxnLst>
            <a:rect l="l" t="t" r="r" b="b"/>
            <a:pathLst>
              <a:path w="5032666" h="419100">
                <a:moveTo>
                  <a:pt x="104775" y="0"/>
                </a:moveTo>
                <a:lnTo>
                  <a:pt x="150742" y="0"/>
                </a:lnTo>
                <a:lnTo>
                  <a:pt x="161478" y="0"/>
                </a:lnTo>
                <a:lnTo>
                  <a:pt x="200025" y="0"/>
                </a:lnTo>
                <a:lnTo>
                  <a:pt x="207445" y="0"/>
                </a:lnTo>
                <a:lnTo>
                  <a:pt x="225133" y="0"/>
                </a:lnTo>
                <a:lnTo>
                  <a:pt x="256728" y="0"/>
                </a:lnTo>
                <a:lnTo>
                  <a:pt x="271100" y="0"/>
                </a:lnTo>
                <a:lnTo>
                  <a:pt x="281836" y="0"/>
                </a:lnTo>
                <a:lnTo>
                  <a:pt x="314326" y="0"/>
                </a:lnTo>
                <a:lnTo>
                  <a:pt x="320383" y="0"/>
                </a:lnTo>
                <a:lnTo>
                  <a:pt x="327803" y="0"/>
                </a:lnTo>
                <a:lnTo>
                  <a:pt x="360293" y="0"/>
                </a:lnTo>
                <a:lnTo>
                  <a:pt x="371029" y="0"/>
                </a:lnTo>
                <a:lnTo>
                  <a:pt x="377086" y="0"/>
                </a:lnTo>
                <a:lnTo>
                  <a:pt x="409576" y="0"/>
                </a:lnTo>
                <a:lnTo>
                  <a:pt x="416996" y="0"/>
                </a:lnTo>
                <a:lnTo>
                  <a:pt x="434684" y="0"/>
                </a:lnTo>
                <a:lnTo>
                  <a:pt x="466279" y="0"/>
                </a:lnTo>
                <a:lnTo>
                  <a:pt x="480651" y="0"/>
                </a:lnTo>
                <a:lnTo>
                  <a:pt x="491387" y="0"/>
                </a:lnTo>
                <a:lnTo>
                  <a:pt x="529934" y="0"/>
                </a:lnTo>
                <a:lnTo>
                  <a:pt x="537354" y="0"/>
                </a:lnTo>
                <a:lnTo>
                  <a:pt x="561975" y="0"/>
                </a:lnTo>
                <a:lnTo>
                  <a:pt x="586637" y="0"/>
                </a:lnTo>
                <a:lnTo>
                  <a:pt x="607942" y="0"/>
                </a:lnTo>
                <a:lnTo>
                  <a:pt x="618678" y="0"/>
                </a:lnTo>
                <a:lnTo>
                  <a:pt x="657225" y="0"/>
                </a:lnTo>
                <a:lnTo>
                  <a:pt x="664645" y="0"/>
                </a:lnTo>
                <a:lnTo>
                  <a:pt x="682333" y="0"/>
                </a:lnTo>
                <a:lnTo>
                  <a:pt x="713928" y="0"/>
                </a:lnTo>
                <a:lnTo>
                  <a:pt x="728300" y="0"/>
                </a:lnTo>
                <a:lnTo>
                  <a:pt x="739036" y="0"/>
                </a:lnTo>
                <a:lnTo>
                  <a:pt x="750329" y="0"/>
                </a:lnTo>
                <a:lnTo>
                  <a:pt x="771526" y="0"/>
                </a:lnTo>
                <a:lnTo>
                  <a:pt x="777583" y="0"/>
                </a:lnTo>
                <a:lnTo>
                  <a:pt x="785003" y="0"/>
                </a:lnTo>
                <a:lnTo>
                  <a:pt x="796296" y="0"/>
                </a:lnTo>
                <a:lnTo>
                  <a:pt x="807032" y="0"/>
                </a:lnTo>
                <a:lnTo>
                  <a:pt x="817493" y="0"/>
                </a:lnTo>
                <a:lnTo>
                  <a:pt x="828229" y="0"/>
                </a:lnTo>
                <a:lnTo>
                  <a:pt x="834286" y="0"/>
                </a:lnTo>
                <a:lnTo>
                  <a:pt x="845579" y="0"/>
                </a:lnTo>
                <a:lnTo>
                  <a:pt x="852999" y="0"/>
                </a:lnTo>
                <a:lnTo>
                  <a:pt x="866776" y="0"/>
                </a:lnTo>
                <a:lnTo>
                  <a:pt x="870687" y="0"/>
                </a:lnTo>
                <a:lnTo>
                  <a:pt x="874196" y="0"/>
                </a:lnTo>
                <a:lnTo>
                  <a:pt x="891884" y="0"/>
                </a:lnTo>
                <a:lnTo>
                  <a:pt x="902282" y="0"/>
                </a:lnTo>
                <a:lnTo>
                  <a:pt x="916654" y="0"/>
                </a:lnTo>
                <a:lnTo>
                  <a:pt x="923479" y="0"/>
                </a:lnTo>
                <a:lnTo>
                  <a:pt x="927390" y="0"/>
                </a:lnTo>
                <a:lnTo>
                  <a:pt x="937851" y="0"/>
                </a:lnTo>
                <a:lnTo>
                  <a:pt x="948587" y="0"/>
                </a:lnTo>
                <a:lnTo>
                  <a:pt x="959880" y="0"/>
                </a:lnTo>
                <a:lnTo>
                  <a:pt x="965937" y="0"/>
                </a:lnTo>
                <a:lnTo>
                  <a:pt x="973357" y="0"/>
                </a:lnTo>
                <a:lnTo>
                  <a:pt x="987134" y="0"/>
                </a:lnTo>
                <a:lnTo>
                  <a:pt x="994554" y="0"/>
                </a:lnTo>
                <a:lnTo>
                  <a:pt x="1005847" y="0"/>
                </a:lnTo>
                <a:lnTo>
                  <a:pt x="1016583" y="0"/>
                </a:lnTo>
                <a:lnTo>
                  <a:pt x="1022640" y="0"/>
                </a:lnTo>
                <a:lnTo>
                  <a:pt x="1043837" y="0"/>
                </a:lnTo>
                <a:lnTo>
                  <a:pt x="1055130" y="0"/>
                </a:lnTo>
                <a:lnTo>
                  <a:pt x="1062550" y="0"/>
                </a:lnTo>
                <a:lnTo>
                  <a:pt x="1080238" y="0"/>
                </a:lnTo>
                <a:lnTo>
                  <a:pt x="1111833" y="0"/>
                </a:lnTo>
                <a:lnTo>
                  <a:pt x="1126205" y="0"/>
                </a:lnTo>
                <a:lnTo>
                  <a:pt x="1136941" y="0"/>
                </a:lnTo>
                <a:lnTo>
                  <a:pt x="1175488" y="0"/>
                </a:lnTo>
                <a:lnTo>
                  <a:pt x="1182908" y="0"/>
                </a:lnTo>
                <a:lnTo>
                  <a:pt x="1207529" y="0"/>
                </a:lnTo>
                <a:lnTo>
                  <a:pt x="1232191" y="0"/>
                </a:lnTo>
                <a:lnTo>
                  <a:pt x="1253496" y="0"/>
                </a:lnTo>
                <a:lnTo>
                  <a:pt x="1264232" y="0"/>
                </a:lnTo>
                <a:lnTo>
                  <a:pt x="1302779" y="0"/>
                </a:lnTo>
                <a:lnTo>
                  <a:pt x="1310199" y="0"/>
                </a:lnTo>
                <a:lnTo>
                  <a:pt x="1327887" y="0"/>
                </a:lnTo>
                <a:lnTo>
                  <a:pt x="1359482" y="0"/>
                </a:lnTo>
                <a:lnTo>
                  <a:pt x="1373854" y="0"/>
                </a:lnTo>
                <a:lnTo>
                  <a:pt x="1384590" y="0"/>
                </a:lnTo>
                <a:lnTo>
                  <a:pt x="1417080" y="0"/>
                </a:lnTo>
                <a:lnTo>
                  <a:pt x="1423137" y="0"/>
                </a:lnTo>
                <a:lnTo>
                  <a:pt x="1430557" y="0"/>
                </a:lnTo>
                <a:lnTo>
                  <a:pt x="1463047" y="0"/>
                </a:lnTo>
                <a:lnTo>
                  <a:pt x="1473783" y="0"/>
                </a:lnTo>
                <a:lnTo>
                  <a:pt x="1479840" y="0"/>
                </a:lnTo>
                <a:lnTo>
                  <a:pt x="1495425" y="0"/>
                </a:lnTo>
                <a:lnTo>
                  <a:pt x="1512330" y="0"/>
                </a:lnTo>
                <a:lnTo>
                  <a:pt x="1519750" y="0"/>
                </a:lnTo>
                <a:lnTo>
                  <a:pt x="1537438" y="0"/>
                </a:lnTo>
                <a:lnTo>
                  <a:pt x="1541392" y="0"/>
                </a:lnTo>
                <a:lnTo>
                  <a:pt x="1552128" y="0"/>
                </a:lnTo>
                <a:lnTo>
                  <a:pt x="1569033" y="0"/>
                </a:lnTo>
                <a:lnTo>
                  <a:pt x="1583405" y="0"/>
                </a:lnTo>
                <a:lnTo>
                  <a:pt x="1590675" y="0"/>
                </a:lnTo>
                <a:lnTo>
                  <a:pt x="1594141" y="0"/>
                </a:lnTo>
                <a:lnTo>
                  <a:pt x="1598095" y="0"/>
                </a:lnTo>
                <a:lnTo>
                  <a:pt x="1615783" y="0"/>
                </a:lnTo>
                <a:lnTo>
                  <a:pt x="1632688" y="0"/>
                </a:lnTo>
                <a:lnTo>
                  <a:pt x="1640108" y="0"/>
                </a:lnTo>
                <a:lnTo>
                  <a:pt x="1647378" y="0"/>
                </a:lnTo>
                <a:lnTo>
                  <a:pt x="1661750" y="0"/>
                </a:lnTo>
                <a:lnTo>
                  <a:pt x="1672486" y="0"/>
                </a:lnTo>
                <a:lnTo>
                  <a:pt x="1689391" y="0"/>
                </a:lnTo>
                <a:lnTo>
                  <a:pt x="1704976" y="0"/>
                </a:lnTo>
                <a:lnTo>
                  <a:pt x="1711033" y="0"/>
                </a:lnTo>
                <a:lnTo>
                  <a:pt x="1718453" y="0"/>
                </a:lnTo>
                <a:lnTo>
                  <a:pt x="1750943" y="0"/>
                </a:lnTo>
                <a:lnTo>
                  <a:pt x="1761679" y="0"/>
                </a:lnTo>
                <a:lnTo>
                  <a:pt x="1767736" y="0"/>
                </a:lnTo>
                <a:lnTo>
                  <a:pt x="1800226" y="0"/>
                </a:lnTo>
                <a:lnTo>
                  <a:pt x="1807646" y="0"/>
                </a:lnTo>
                <a:lnTo>
                  <a:pt x="1825334" y="0"/>
                </a:lnTo>
                <a:lnTo>
                  <a:pt x="1856929" y="0"/>
                </a:lnTo>
                <a:lnTo>
                  <a:pt x="1871301" y="0"/>
                </a:lnTo>
                <a:lnTo>
                  <a:pt x="1882037" y="0"/>
                </a:lnTo>
                <a:lnTo>
                  <a:pt x="1920584" y="0"/>
                </a:lnTo>
                <a:lnTo>
                  <a:pt x="1928004" y="0"/>
                </a:lnTo>
                <a:lnTo>
                  <a:pt x="1952625" y="0"/>
                </a:lnTo>
                <a:lnTo>
                  <a:pt x="1977287" y="0"/>
                </a:lnTo>
                <a:lnTo>
                  <a:pt x="1998592" y="0"/>
                </a:lnTo>
                <a:lnTo>
                  <a:pt x="2009328" y="0"/>
                </a:lnTo>
                <a:lnTo>
                  <a:pt x="2047875" y="0"/>
                </a:lnTo>
                <a:lnTo>
                  <a:pt x="2055295" y="0"/>
                </a:lnTo>
                <a:lnTo>
                  <a:pt x="2057400" y="0"/>
                </a:lnTo>
                <a:lnTo>
                  <a:pt x="2072983" y="0"/>
                </a:lnTo>
                <a:lnTo>
                  <a:pt x="2103367" y="0"/>
                </a:lnTo>
                <a:lnTo>
                  <a:pt x="2104578" y="0"/>
                </a:lnTo>
                <a:lnTo>
                  <a:pt x="2114103" y="0"/>
                </a:lnTo>
                <a:lnTo>
                  <a:pt x="2118950" y="0"/>
                </a:lnTo>
                <a:lnTo>
                  <a:pt x="2129686" y="0"/>
                </a:lnTo>
                <a:lnTo>
                  <a:pt x="2140979" y="0"/>
                </a:lnTo>
                <a:lnTo>
                  <a:pt x="2152650" y="0"/>
                </a:lnTo>
                <a:lnTo>
                  <a:pt x="2160070" y="0"/>
                </a:lnTo>
                <a:lnTo>
                  <a:pt x="2162176" y="0"/>
                </a:lnTo>
                <a:lnTo>
                  <a:pt x="2168233" y="0"/>
                </a:lnTo>
                <a:lnTo>
                  <a:pt x="2175653" y="0"/>
                </a:lnTo>
                <a:lnTo>
                  <a:pt x="2177758" y="0"/>
                </a:lnTo>
                <a:lnTo>
                  <a:pt x="2186946" y="0"/>
                </a:lnTo>
                <a:lnTo>
                  <a:pt x="2197682" y="0"/>
                </a:lnTo>
                <a:lnTo>
                  <a:pt x="2208143" y="0"/>
                </a:lnTo>
                <a:lnTo>
                  <a:pt x="2209353" y="0"/>
                </a:lnTo>
                <a:lnTo>
                  <a:pt x="2218879" y="0"/>
                </a:lnTo>
                <a:lnTo>
                  <a:pt x="2223725" y="0"/>
                </a:lnTo>
                <a:lnTo>
                  <a:pt x="2224936" y="0"/>
                </a:lnTo>
                <a:lnTo>
                  <a:pt x="2234461" y="0"/>
                </a:lnTo>
                <a:lnTo>
                  <a:pt x="2236229" y="0"/>
                </a:lnTo>
                <a:lnTo>
                  <a:pt x="2243649" y="0"/>
                </a:lnTo>
                <a:lnTo>
                  <a:pt x="2257426" y="0"/>
                </a:lnTo>
                <a:lnTo>
                  <a:pt x="2261337" y="0"/>
                </a:lnTo>
                <a:lnTo>
                  <a:pt x="2264846" y="0"/>
                </a:lnTo>
                <a:lnTo>
                  <a:pt x="2266951" y="0"/>
                </a:lnTo>
                <a:lnTo>
                  <a:pt x="2273008" y="0"/>
                </a:lnTo>
                <a:lnTo>
                  <a:pt x="2280428" y="0"/>
                </a:lnTo>
                <a:lnTo>
                  <a:pt x="2282534" y="0"/>
                </a:lnTo>
                <a:lnTo>
                  <a:pt x="2292932" y="0"/>
                </a:lnTo>
                <a:lnTo>
                  <a:pt x="2307304" y="0"/>
                </a:lnTo>
                <a:lnTo>
                  <a:pt x="2312918" y="0"/>
                </a:lnTo>
                <a:lnTo>
                  <a:pt x="2314129" y="0"/>
                </a:lnTo>
                <a:lnTo>
                  <a:pt x="2318040" y="0"/>
                </a:lnTo>
                <a:lnTo>
                  <a:pt x="2323654" y="0"/>
                </a:lnTo>
                <a:lnTo>
                  <a:pt x="2328501" y="0"/>
                </a:lnTo>
                <a:lnTo>
                  <a:pt x="2329711" y="0"/>
                </a:lnTo>
                <a:lnTo>
                  <a:pt x="2339237" y="0"/>
                </a:lnTo>
                <a:lnTo>
                  <a:pt x="2350530" y="0"/>
                </a:lnTo>
                <a:lnTo>
                  <a:pt x="2356587" y="0"/>
                </a:lnTo>
                <a:lnTo>
                  <a:pt x="2362201" y="0"/>
                </a:lnTo>
                <a:lnTo>
                  <a:pt x="2364007" y="0"/>
                </a:lnTo>
                <a:lnTo>
                  <a:pt x="2369621" y="0"/>
                </a:lnTo>
                <a:lnTo>
                  <a:pt x="2377784" y="0"/>
                </a:lnTo>
                <a:lnTo>
                  <a:pt x="2385204" y="0"/>
                </a:lnTo>
                <a:lnTo>
                  <a:pt x="2387309" y="0"/>
                </a:lnTo>
                <a:lnTo>
                  <a:pt x="2396497" y="0"/>
                </a:lnTo>
                <a:lnTo>
                  <a:pt x="2407233" y="0"/>
                </a:lnTo>
                <a:lnTo>
                  <a:pt x="2413290" y="0"/>
                </a:lnTo>
                <a:lnTo>
                  <a:pt x="2418904" y="0"/>
                </a:lnTo>
                <a:lnTo>
                  <a:pt x="2433276" y="0"/>
                </a:lnTo>
                <a:lnTo>
                  <a:pt x="2434487" y="0"/>
                </a:lnTo>
                <a:lnTo>
                  <a:pt x="2444012" y="0"/>
                </a:lnTo>
                <a:lnTo>
                  <a:pt x="2445780" y="0"/>
                </a:lnTo>
                <a:lnTo>
                  <a:pt x="2453200" y="0"/>
                </a:lnTo>
                <a:lnTo>
                  <a:pt x="2470888" y="0"/>
                </a:lnTo>
                <a:lnTo>
                  <a:pt x="2482559" y="0"/>
                </a:lnTo>
                <a:lnTo>
                  <a:pt x="2489979" y="0"/>
                </a:lnTo>
                <a:lnTo>
                  <a:pt x="2502483" y="0"/>
                </a:lnTo>
                <a:lnTo>
                  <a:pt x="2514600" y="0"/>
                </a:lnTo>
                <a:lnTo>
                  <a:pt x="2516855" y="0"/>
                </a:lnTo>
                <a:lnTo>
                  <a:pt x="2527591" y="0"/>
                </a:lnTo>
                <a:lnTo>
                  <a:pt x="2539262" y="0"/>
                </a:lnTo>
                <a:lnTo>
                  <a:pt x="2560567" y="0"/>
                </a:lnTo>
                <a:lnTo>
                  <a:pt x="2566138" y="0"/>
                </a:lnTo>
                <a:lnTo>
                  <a:pt x="2571303" y="0"/>
                </a:lnTo>
                <a:lnTo>
                  <a:pt x="2573558" y="0"/>
                </a:lnTo>
                <a:lnTo>
                  <a:pt x="2598179" y="0"/>
                </a:lnTo>
                <a:lnTo>
                  <a:pt x="2609850" y="0"/>
                </a:lnTo>
                <a:lnTo>
                  <a:pt x="2617270" y="0"/>
                </a:lnTo>
                <a:lnTo>
                  <a:pt x="2622841" y="0"/>
                </a:lnTo>
                <a:lnTo>
                  <a:pt x="2634958" y="0"/>
                </a:lnTo>
                <a:lnTo>
                  <a:pt x="2644146" y="0"/>
                </a:lnTo>
                <a:lnTo>
                  <a:pt x="2654882" y="0"/>
                </a:lnTo>
                <a:lnTo>
                  <a:pt x="2666553" y="0"/>
                </a:lnTo>
                <a:lnTo>
                  <a:pt x="2680925" y="0"/>
                </a:lnTo>
                <a:lnTo>
                  <a:pt x="2691661" y="0"/>
                </a:lnTo>
                <a:lnTo>
                  <a:pt x="2693429" y="0"/>
                </a:lnTo>
                <a:lnTo>
                  <a:pt x="2700849" y="0"/>
                </a:lnTo>
                <a:lnTo>
                  <a:pt x="2702954" y="0"/>
                </a:lnTo>
                <a:lnTo>
                  <a:pt x="2718537" y="0"/>
                </a:lnTo>
                <a:lnTo>
                  <a:pt x="2724151" y="0"/>
                </a:lnTo>
                <a:lnTo>
                  <a:pt x="2730208" y="0"/>
                </a:lnTo>
                <a:lnTo>
                  <a:pt x="2737628" y="0"/>
                </a:lnTo>
                <a:lnTo>
                  <a:pt x="2748921" y="0"/>
                </a:lnTo>
                <a:lnTo>
                  <a:pt x="2750132" y="0"/>
                </a:lnTo>
                <a:lnTo>
                  <a:pt x="2759657" y="0"/>
                </a:lnTo>
                <a:lnTo>
                  <a:pt x="2764504" y="0"/>
                </a:lnTo>
                <a:lnTo>
                  <a:pt x="2770118" y="0"/>
                </a:lnTo>
                <a:lnTo>
                  <a:pt x="2775240" y="0"/>
                </a:lnTo>
                <a:lnTo>
                  <a:pt x="2780854" y="0"/>
                </a:lnTo>
                <a:lnTo>
                  <a:pt x="2786911" y="0"/>
                </a:lnTo>
                <a:lnTo>
                  <a:pt x="2798204" y="0"/>
                </a:lnTo>
                <a:lnTo>
                  <a:pt x="2805624" y="0"/>
                </a:lnTo>
                <a:lnTo>
                  <a:pt x="2807730" y="0"/>
                </a:lnTo>
                <a:lnTo>
                  <a:pt x="2813787" y="0"/>
                </a:lnTo>
                <a:lnTo>
                  <a:pt x="2819401" y="0"/>
                </a:lnTo>
                <a:lnTo>
                  <a:pt x="2821207" y="0"/>
                </a:lnTo>
                <a:lnTo>
                  <a:pt x="2823312" y="0"/>
                </a:lnTo>
                <a:lnTo>
                  <a:pt x="2826821" y="0"/>
                </a:lnTo>
                <a:lnTo>
                  <a:pt x="2844509" y="0"/>
                </a:lnTo>
                <a:lnTo>
                  <a:pt x="2853697" y="0"/>
                </a:lnTo>
                <a:lnTo>
                  <a:pt x="2854907" y="0"/>
                </a:lnTo>
                <a:lnTo>
                  <a:pt x="2864433" y="0"/>
                </a:lnTo>
                <a:lnTo>
                  <a:pt x="2869279" y="0"/>
                </a:lnTo>
                <a:lnTo>
                  <a:pt x="2870490" y="0"/>
                </a:lnTo>
                <a:lnTo>
                  <a:pt x="2876104" y="0"/>
                </a:lnTo>
                <a:lnTo>
                  <a:pt x="2880015" y="0"/>
                </a:lnTo>
                <a:lnTo>
                  <a:pt x="2890476" y="0"/>
                </a:lnTo>
                <a:lnTo>
                  <a:pt x="2901212" y="0"/>
                </a:lnTo>
                <a:lnTo>
                  <a:pt x="2902980" y="0"/>
                </a:lnTo>
                <a:lnTo>
                  <a:pt x="2910400" y="0"/>
                </a:lnTo>
                <a:lnTo>
                  <a:pt x="2912505" y="0"/>
                </a:lnTo>
                <a:lnTo>
                  <a:pt x="2918562" y="0"/>
                </a:lnTo>
                <a:lnTo>
                  <a:pt x="2925982" y="0"/>
                </a:lnTo>
                <a:lnTo>
                  <a:pt x="2928088" y="0"/>
                </a:lnTo>
                <a:lnTo>
                  <a:pt x="2939759" y="0"/>
                </a:lnTo>
                <a:lnTo>
                  <a:pt x="2947179" y="0"/>
                </a:lnTo>
                <a:lnTo>
                  <a:pt x="2958472" y="0"/>
                </a:lnTo>
                <a:lnTo>
                  <a:pt x="2959683" y="0"/>
                </a:lnTo>
                <a:lnTo>
                  <a:pt x="2969208" y="0"/>
                </a:lnTo>
                <a:lnTo>
                  <a:pt x="2974055" y="0"/>
                </a:lnTo>
                <a:lnTo>
                  <a:pt x="2975265" y="0"/>
                </a:lnTo>
                <a:lnTo>
                  <a:pt x="2984791" y="0"/>
                </a:lnTo>
                <a:lnTo>
                  <a:pt x="2996462" y="0"/>
                </a:lnTo>
                <a:lnTo>
                  <a:pt x="3007755" y="0"/>
                </a:lnTo>
                <a:lnTo>
                  <a:pt x="3015175" y="0"/>
                </a:lnTo>
                <a:lnTo>
                  <a:pt x="3023338" y="0"/>
                </a:lnTo>
                <a:lnTo>
                  <a:pt x="3030758" y="0"/>
                </a:lnTo>
                <a:lnTo>
                  <a:pt x="3032863" y="0"/>
                </a:lnTo>
                <a:lnTo>
                  <a:pt x="3064458" y="0"/>
                </a:lnTo>
                <a:lnTo>
                  <a:pt x="3078830" y="0"/>
                </a:lnTo>
                <a:lnTo>
                  <a:pt x="3080041" y="0"/>
                </a:lnTo>
                <a:lnTo>
                  <a:pt x="3089566" y="0"/>
                </a:lnTo>
                <a:lnTo>
                  <a:pt x="3128113" y="0"/>
                </a:lnTo>
                <a:lnTo>
                  <a:pt x="3135533" y="0"/>
                </a:lnTo>
                <a:lnTo>
                  <a:pt x="3160154" y="0"/>
                </a:lnTo>
                <a:lnTo>
                  <a:pt x="3184816" y="0"/>
                </a:lnTo>
                <a:lnTo>
                  <a:pt x="3206121" y="0"/>
                </a:lnTo>
                <a:lnTo>
                  <a:pt x="3216857" y="0"/>
                </a:lnTo>
                <a:lnTo>
                  <a:pt x="3255404" y="0"/>
                </a:lnTo>
                <a:lnTo>
                  <a:pt x="3262824" y="0"/>
                </a:lnTo>
                <a:lnTo>
                  <a:pt x="3280512" y="0"/>
                </a:lnTo>
                <a:lnTo>
                  <a:pt x="3312107" y="0"/>
                </a:lnTo>
                <a:lnTo>
                  <a:pt x="3326479" y="0"/>
                </a:lnTo>
                <a:lnTo>
                  <a:pt x="3337215" y="0"/>
                </a:lnTo>
                <a:lnTo>
                  <a:pt x="3369705" y="0"/>
                </a:lnTo>
                <a:lnTo>
                  <a:pt x="3375762" y="0"/>
                </a:lnTo>
                <a:lnTo>
                  <a:pt x="3383182" y="0"/>
                </a:lnTo>
                <a:lnTo>
                  <a:pt x="3415672" y="0"/>
                </a:lnTo>
                <a:lnTo>
                  <a:pt x="3426408" y="0"/>
                </a:lnTo>
                <a:lnTo>
                  <a:pt x="3432465" y="0"/>
                </a:lnTo>
                <a:lnTo>
                  <a:pt x="3448050" y="0"/>
                </a:lnTo>
                <a:lnTo>
                  <a:pt x="3464955" y="0"/>
                </a:lnTo>
                <a:lnTo>
                  <a:pt x="3472375" y="0"/>
                </a:lnTo>
                <a:lnTo>
                  <a:pt x="3490063" y="0"/>
                </a:lnTo>
                <a:lnTo>
                  <a:pt x="3494017" y="0"/>
                </a:lnTo>
                <a:lnTo>
                  <a:pt x="3504753" y="0"/>
                </a:lnTo>
                <a:lnTo>
                  <a:pt x="3521658" y="0"/>
                </a:lnTo>
                <a:lnTo>
                  <a:pt x="3536030" y="0"/>
                </a:lnTo>
                <a:lnTo>
                  <a:pt x="3543300" y="0"/>
                </a:lnTo>
                <a:lnTo>
                  <a:pt x="3546766" y="0"/>
                </a:lnTo>
                <a:lnTo>
                  <a:pt x="3550720" y="0"/>
                </a:lnTo>
                <a:lnTo>
                  <a:pt x="3568408" y="0"/>
                </a:lnTo>
                <a:lnTo>
                  <a:pt x="3585313" y="0"/>
                </a:lnTo>
                <a:lnTo>
                  <a:pt x="3592733" y="0"/>
                </a:lnTo>
                <a:lnTo>
                  <a:pt x="3600003" y="0"/>
                </a:lnTo>
                <a:lnTo>
                  <a:pt x="3614375" y="0"/>
                </a:lnTo>
                <a:lnTo>
                  <a:pt x="3625111" y="0"/>
                </a:lnTo>
                <a:lnTo>
                  <a:pt x="3642016" y="0"/>
                </a:lnTo>
                <a:lnTo>
                  <a:pt x="3657601" y="0"/>
                </a:lnTo>
                <a:lnTo>
                  <a:pt x="3663658" y="0"/>
                </a:lnTo>
                <a:lnTo>
                  <a:pt x="3671078" y="0"/>
                </a:lnTo>
                <a:lnTo>
                  <a:pt x="3703568" y="0"/>
                </a:lnTo>
                <a:lnTo>
                  <a:pt x="3714304" y="0"/>
                </a:lnTo>
                <a:lnTo>
                  <a:pt x="3720361" y="0"/>
                </a:lnTo>
                <a:lnTo>
                  <a:pt x="3752851" y="0"/>
                </a:lnTo>
                <a:lnTo>
                  <a:pt x="3760271" y="0"/>
                </a:lnTo>
                <a:lnTo>
                  <a:pt x="3777959" y="0"/>
                </a:lnTo>
                <a:lnTo>
                  <a:pt x="3809554" y="0"/>
                </a:lnTo>
                <a:lnTo>
                  <a:pt x="3823926" y="0"/>
                </a:lnTo>
                <a:lnTo>
                  <a:pt x="3834662" y="0"/>
                </a:lnTo>
                <a:lnTo>
                  <a:pt x="3873209" y="0"/>
                </a:lnTo>
                <a:lnTo>
                  <a:pt x="3880629" y="0"/>
                </a:lnTo>
                <a:lnTo>
                  <a:pt x="3905250" y="0"/>
                </a:lnTo>
                <a:lnTo>
                  <a:pt x="3929912" y="0"/>
                </a:lnTo>
                <a:lnTo>
                  <a:pt x="3951217" y="0"/>
                </a:lnTo>
                <a:lnTo>
                  <a:pt x="3961953" y="0"/>
                </a:lnTo>
                <a:lnTo>
                  <a:pt x="4000500" y="0"/>
                </a:lnTo>
                <a:lnTo>
                  <a:pt x="4007920" y="0"/>
                </a:lnTo>
                <a:lnTo>
                  <a:pt x="4025608" y="0"/>
                </a:lnTo>
                <a:lnTo>
                  <a:pt x="4057203" y="0"/>
                </a:lnTo>
                <a:lnTo>
                  <a:pt x="4071575" y="0"/>
                </a:lnTo>
                <a:lnTo>
                  <a:pt x="4082311" y="0"/>
                </a:lnTo>
                <a:lnTo>
                  <a:pt x="4093604" y="0"/>
                </a:lnTo>
                <a:lnTo>
                  <a:pt x="4114801" y="0"/>
                </a:lnTo>
                <a:lnTo>
                  <a:pt x="4120858" y="0"/>
                </a:lnTo>
                <a:lnTo>
                  <a:pt x="4128278" y="0"/>
                </a:lnTo>
                <a:lnTo>
                  <a:pt x="4139571" y="0"/>
                </a:lnTo>
                <a:lnTo>
                  <a:pt x="4150307" y="0"/>
                </a:lnTo>
                <a:lnTo>
                  <a:pt x="4160768" y="0"/>
                </a:lnTo>
                <a:lnTo>
                  <a:pt x="4171504" y="0"/>
                </a:lnTo>
                <a:lnTo>
                  <a:pt x="4177561" y="0"/>
                </a:lnTo>
                <a:lnTo>
                  <a:pt x="4188854" y="0"/>
                </a:lnTo>
                <a:lnTo>
                  <a:pt x="4196274" y="0"/>
                </a:lnTo>
                <a:lnTo>
                  <a:pt x="4210051" y="0"/>
                </a:lnTo>
                <a:lnTo>
                  <a:pt x="4213962" y="0"/>
                </a:lnTo>
                <a:lnTo>
                  <a:pt x="4217471" y="0"/>
                </a:lnTo>
                <a:lnTo>
                  <a:pt x="4235159" y="0"/>
                </a:lnTo>
                <a:lnTo>
                  <a:pt x="4245557" y="0"/>
                </a:lnTo>
                <a:lnTo>
                  <a:pt x="4259929" y="0"/>
                </a:lnTo>
                <a:lnTo>
                  <a:pt x="4266754" y="0"/>
                </a:lnTo>
                <a:lnTo>
                  <a:pt x="4270665" y="0"/>
                </a:lnTo>
                <a:lnTo>
                  <a:pt x="4281126" y="0"/>
                </a:lnTo>
                <a:lnTo>
                  <a:pt x="4291862" y="0"/>
                </a:lnTo>
                <a:lnTo>
                  <a:pt x="4303155" y="0"/>
                </a:lnTo>
                <a:lnTo>
                  <a:pt x="4309212" y="0"/>
                </a:lnTo>
                <a:lnTo>
                  <a:pt x="4316632" y="0"/>
                </a:lnTo>
                <a:lnTo>
                  <a:pt x="4330409" y="0"/>
                </a:lnTo>
                <a:lnTo>
                  <a:pt x="4337829" y="0"/>
                </a:lnTo>
                <a:lnTo>
                  <a:pt x="4349122" y="0"/>
                </a:lnTo>
                <a:lnTo>
                  <a:pt x="4359858" y="0"/>
                </a:lnTo>
                <a:lnTo>
                  <a:pt x="4365915" y="0"/>
                </a:lnTo>
                <a:lnTo>
                  <a:pt x="4387112" y="0"/>
                </a:lnTo>
                <a:lnTo>
                  <a:pt x="4398405" y="0"/>
                </a:lnTo>
                <a:lnTo>
                  <a:pt x="4405825" y="0"/>
                </a:lnTo>
                <a:lnTo>
                  <a:pt x="4423513" y="0"/>
                </a:lnTo>
                <a:lnTo>
                  <a:pt x="4455108" y="0"/>
                </a:lnTo>
                <a:lnTo>
                  <a:pt x="4469480" y="0"/>
                </a:lnTo>
                <a:lnTo>
                  <a:pt x="4480216" y="0"/>
                </a:lnTo>
                <a:lnTo>
                  <a:pt x="4518763" y="0"/>
                </a:lnTo>
                <a:lnTo>
                  <a:pt x="4526183" y="0"/>
                </a:lnTo>
                <a:lnTo>
                  <a:pt x="4550804" y="0"/>
                </a:lnTo>
                <a:lnTo>
                  <a:pt x="4575466" y="0"/>
                </a:lnTo>
                <a:lnTo>
                  <a:pt x="4596771" y="0"/>
                </a:lnTo>
                <a:lnTo>
                  <a:pt x="4607507" y="0"/>
                </a:lnTo>
                <a:lnTo>
                  <a:pt x="4646054" y="0"/>
                </a:lnTo>
                <a:lnTo>
                  <a:pt x="4653474" y="0"/>
                </a:lnTo>
                <a:lnTo>
                  <a:pt x="4671162" y="0"/>
                </a:lnTo>
                <a:lnTo>
                  <a:pt x="4702757" y="0"/>
                </a:lnTo>
                <a:lnTo>
                  <a:pt x="4717129" y="0"/>
                </a:lnTo>
                <a:lnTo>
                  <a:pt x="4727865" y="0"/>
                </a:lnTo>
                <a:lnTo>
                  <a:pt x="4760355" y="0"/>
                </a:lnTo>
                <a:lnTo>
                  <a:pt x="4766412" y="0"/>
                </a:lnTo>
                <a:lnTo>
                  <a:pt x="4773832" y="0"/>
                </a:lnTo>
                <a:lnTo>
                  <a:pt x="4806322" y="0"/>
                </a:lnTo>
                <a:lnTo>
                  <a:pt x="4817058" y="0"/>
                </a:lnTo>
                <a:lnTo>
                  <a:pt x="4823115" y="0"/>
                </a:lnTo>
                <a:lnTo>
                  <a:pt x="4855605" y="0"/>
                </a:lnTo>
                <a:lnTo>
                  <a:pt x="4863025" y="0"/>
                </a:lnTo>
                <a:lnTo>
                  <a:pt x="4880713" y="0"/>
                </a:lnTo>
                <a:lnTo>
                  <a:pt x="4912308" y="0"/>
                </a:lnTo>
                <a:lnTo>
                  <a:pt x="4926680" y="0"/>
                </a:lnTo>
                <a:lnTo>
                  <a:pt x="4937416" y="0"/>
                </a:lnTo>
                <a:lnTo>
                  <a:pt x="4975963" y="0"/>
                </a:lnTo>
                <a:lnTo>
                  <a:pt x="4983383" y="0"/>
                </a:lnTo>
                <a:lnTo>
                  <a:pt x="5032666" y="0"/>
                </a:lnTo>
                <a:lnTo>
                  <a:pt x="4927891" y="419100"/>
                </a:lnTo>
                <a:lnTo>
                  <a:pt x="4878608" y="419100"/>
                </a:lnTo>
                <a:lnTo>
                  <a:pt x="4871188" y="419100"/>
                </a:lnTo>
                <a:lnTo>
                  <a:pt x="4832641" y="419100"/>
                </a:lnTo>
                <a:lnTo>
                  <a:pt x="4821905" y="419100"/>
                </a:lnTo>
                <a:lnTo>
                  <a:pt x="4807533" y="419100"/>
                </a:lnTo>
                <a:lnTo>
                  <a:pt x="4775938" y="419100"/>
                </a:lnTo>
                <a:lnTo>
                  <a:pt x="4758250" y="419100"/>
                </a:lnTo>
                <a:lnTo>
                  <a:pt x="4750830" y="419100"/>
                </a:lnTo>
                <a:lnTo>
                  <a:pt x="4718340" y="419100"/>
                </a:lnTo>
                <a:lnTo>
                  <a:pt x="4712283" y="419100"/>
                </a:lnTo>
                <a:lnTo>
                  <a:pt x="4701547" y="419100"/>
                </a:lnTo>
                <a:lnTo>
                  <a:pt x="4669057" y="419100"/>
                </a:lnTo>
                <a:lnTo>
                  <a:pt x="4661637" y="419100"/>
                </a:lnTo>
                <a:lnTo>
                  <a:pt x="4655580" y="419100"/>
                </a:lnTo>
                <a:lnTo>
                  <a:pt x="4623090" y="419100"/>
                </a:lnTo>
                <a:lnTo>
                  <a:pt x="4612354" y="419100"/>
                </a:lnTo>
                <a:lnTo>
                  <a:pt x="4597982" y="419100"/>
                </a:lnTo>
                <a:lnTo>
                  <a:pt x="4566387" y="419100"/>
                </a:lnTo>
                <a:lnTo>
                  <a:pt x="4548699" y="419100"/>
                </a:lnTo>
                <a:lnTo>
                  <a:pt x="4541279" y="419100"/>
                </a:lnTo>
                <a:lnTo>
                  <a:pt x="4502732" y="419100"/>
                </a:lnTo>
                <a:lnTo>
                  <a:pt x="4491996" y="419100"/>
                </a:lnTo>
                <a:lnTo>
                  <a:pt x="4470691" y="419100"/>
                </a:lnTo>
                <a:lnTo>
                  <a:pt x="4446029" y="419100"/>
                </a:lnTo>
                <a:lnTo>
                  <a:pt x="4421408" y="419100"/>
                </a:lnTo>
                <a:lnTo>
                  <a:pt x="4413988" y="419100"/>
                </a:lnTo>
                <a:lnTo>
                  <a:pt x="4375441" y="419100"/>
                </a:lnTo>
                <a:lnTo>
                  <a:pt x="4364705" y="419100"/>
                </a:lnTo>
                <a:lnTo>
                  <a:pt x="4350333" y="419100"/>
                </a:lnTo>
                <a:lnTo>
                  <a:pt x="4318738" y="419100"/>
                </a:lnTo>
                <a:lnTo>
                  <a:pt x="4301050" y="419100"/>
                </a:lnTo>
                <a:lnTo>
                  <a:pt x="4293630" y="419100"/>
                </a:lnTo>
                <a:lnTo>
                  <a:pt x="4282337" y="419100"/>
                </a:lnTo>
                <a:lnTo>
                  <a:pt x="4261140" y="419100"/>
                </a:lnTo>
                <a:lnTo>
                  <a:pt x="4255083" y="419100"/>
                </a:lnTo>
                <a:lnTo>
                  <a:pt x="4244347" y="419100"/>
                </a:lnTo>
                <a:lnTo>
                  <a:pt x="4233054" y="419100"/>
                </a:lnTo>
                <a:lnTo>
                  <a:pt x="4225634" y="419100"/>
                </a:lnTo>
                <a:lnTo>
                  <a:pt x="4211857" y="419100"/>
                </a:lnTo>
                <a:lnTo>
                  <a:pt x="4204437" y="419100"/>
                </a:lnTo>
                <a:lnTo>
                  <a:pt x="4198380" y="419100"/>
                </a:lnTo>
                <a:lnTo>
                  <a:pt x="4187087" y="419100"/>
                </a:lnTo>
                <a:lnTo>
                  <a:pt x="4176351" y="419100"/>
                </a:lnTo>
                <a:lnTo>
                  <a:pt x="4165890" y="419100"/>
                </a:lnTo>
                <a:lnTo>
                  <a:pt x="4161979" y="419100"/>
                </a:lnTo>
                <a:lnTo>
                  <a:pt x="4155154" y="419100"/>
                </a:lnTo>
                <a:lnTo>
                  <a:pt x="4140782" y="419100"/>
                </a:lnTo>
                <a:lnTo>
                  <a:pt x="4130384" y="419100"/>
                </a:lnTo>
                <a:lnTo>
                  <a:pt x="4112696" y="419100"/>
                </a:lnTo>
                <a:lnTo>
                  <a:pt x="4109187" y="419100"/>
                </a:lnTo>
                <a:lnTo>
                  <a:pt x="4105276" y="419100"/>
                </a:lnTo>
                <a:lnTo>
                  <a:pt x="4091499" y="419100"/>
                </a:lnTo>
                <a:lnTo>
                  <a:pt x="4084079" y="419100"/>
                </a:lnTo>
                <a:lnTo>
                  <a:pt x="4072786" y="419100"/>
                </a:lnTo>
                <a:lnTo>
                  <a:pt x="4066729" y="419100"/>
                </a:lnTo>
                <a:lnTo>
                  <a:pt x="4055993" y="419100"/>
                </a:lnTo>
                <a:lnTo>
                  <a:pt x="4045532" y="419100"/>
                </a:lnTo>
                <a:lnTo>
                  <a:pt x="4034796" y="419100"/>
                </a:lnTo>
                <a:lnTo>
                  <a:pt x="4023503" y="419100"/>
                </a:lnTo>
                <a:lnTo>
                  <a:pt x="4016083" y="419100"/>
                </a:lnTo>
                <a:lnTo>
                  <a:pt x="4010026" y="419100"/>
                </a:lnTo>
                <a:lnTo>
                  <a:pt x="3988829" y="419100"/>
                </a:lnTo>
                <a:lnTo>
                  <a:pt x="3977536" y="419100"/>
                </a:lnTo>
                <a:lnTo>
                  <a:pt x="3966800" y="419100"/>
                </a:lnTo>
                <a:lnTo>
                  <a:pt x="3952428" y="419100"/>
                </a:lnTo>
                <a:lnTo>
                  <a:pt x="3920833" y="419100"/>
                </a:lnTo>
                <a:lnTo>
                  <a:pt x="3903145" y="419100"/>
                </a:lnTo>
                <a:lnTo>
                  <a:pt x="3895725" y="419100"/>
                </a:lnTo>
                <a:lnTo>
                  <a:pt x="3857178" y="419100"/>
                </a:lnTo>
                <a:lnTo>
                  <a:pt x="3846442" y="419100"/>
                </a:lnTo>
                <a:lnTo>
                  <a:pt x="3825137" y="419100"/>
                </a:lnTo>
                <a:lnTo>
                  <a:pt x="3800475" y="419100"/>
                </a:lnTo>
                <a:lnTo>
                  <a:pt x="3775854" y="419100"/>
                </a:lnTo>
                <a:lnTo>
                  <a:pt x="3768434" y="419100"/>
                </a:lnTo>
                <a:lnTo>
                  <a:pt x="3729887" y="419100"/>
                </a:lnTo>
                <a:lnTo>
                  <a:pt x="3719151" y="419100"/>
                </a:lnTo>
                <a:lnTo>
                  <a:pt x="3704779" y="419100"/>
                </a:lnTo>
                <a:lnTo>
                  <a:pt x="3673184" y="419100"/>
                </a:lnTo>
                <a:lnTo>
                  <a:pt x="3655496" y="419100"/>
                </a:lnTo>
                <a:lnTo>
                  <a:pt x="3648076" y="419100"/>
                </a:lnTo>
                <a:lnTo>
                  <a:pt x="3615586" y="419100"/>
                </a:lnTo>
                <a:lnTo>
                  <a:pt x="3609529" y="419100"/>
                </a:lnTo>
                <a:lnTo>
                  <a:pt x="3598793" y="419100"/>
                </a:lnTo>
                <a:lnTo>
                  <a:pt x="3566303" y="419100"/>
                </a:lnTo>
                <a:lnTo>
                  <a:pt x="3558883" y="419100"/>
                </a:lnTo>
                <a:lnTo>
                  <a:pt x="3552826" y="419100"/>
                </a:lnTo>
                <a:lnTo>
                  <a:pt x="3537241" y="419100"/>
                </a:lnTo>
                <a:lnTo>
                  <a:pt x="3520336" y="419100"/>
                </a:lnTo>
                <a:lnTo>
                  <a:pt x="3509600" y="419100"/>
                </a:lnTo>
                <a:lnTo>
                  <a:pt x="3495228" y="419100"/>
                </a:lnTo>
                <a:lnTo>
                  <a:pt x="3487958" y="419100"/>
                </a:lnTo>
                <a:lnTo>
                  <a:pt x="3480538" y="419100"/>
                </a:lnTo>
                <a:lnTo>
                  <a:pt x="3463633" y="419100"/>
                </a:lnTo>
                <a:lnTo>
                  <a:pt x="3445945" y="419100"/>
                </a:lnTo>
                <a:lnTo>
                  <a:pt x="3441991" y="419100"/>
                </a:lnTo>
                <a:lnTo>
                  <a:pt x="3438525" y="419100"/>
                </a:lnTo>
                <a:lnTo>
                  <a:pt x="3431255" y="419100"/>
                </a:lnTo>
                <a:lnTo>
                  <a:pt x="3416883" y="419100"/>
                </a:lnTo>
                <a:lnTo>
                  <a:pt x="3399978" y="419100"/>
                </a:lnTo>
                <a:lnTo>
                  <a:pt x="3389242" y="419100"/>
                </a:lnTo>
                <a:lnTo>
                  <a:pt x="3385288" y="419100"/>
                </a:lnTo>
                <a:lnTo>
                  <a:pt x="3367600" y="419100"/>
                </a:lnTo>
                <a:lnTo>
                  <a:pt x="3360180" y="419100"/>
                </a:lnTo>
                <a:lnTo>
                  <a:pt x="3343275" y="419100"/>
                </a:lnTo>
                <a:lnTo>
                  <a:pt x="3327690" y="419100"/>
                </a:lnTo>
                <a:lnTo>
                  <a:pt x="3321633" y="419100"/>
                </a:lnTo>
                <a:lnTo>
                  <a:pt x="3310897" y="419100"/>
                </a:lnTo>
                <a:lnTo>
                  <a:pt x="3278407" y="419100"/>
                </a:lnTo>
                <a:lnTo>
                  <a:pt x="3270987" y="419100"/>
                </a:lnTo>
                <a:lnTo>
                  <a:pt x="3264930" y="419100"/>
                </a:lnTo>
                <a:lnTo>
                  <a:pt x="3232440" y="419100"/>
                </a:lnTo>
                <a:lnTo>
                  <a:pt x="3221704" y="419100"/>
                </a:lnTo>
                <a:lnTo>
                  <a:pt x="3207332" y="419100"/>
                </a:lnTo>
                <a:lnTo>
                  <a:pt x="3175737" y="419100"/>
                </a:lnTo>
                <a:lnTo>
                  <a:pt x="3158049" y="419100"/>
                </a:lnTo>
                <a:lnTo>
                  <a:pt x="3150629" y="419100"/>
                </a:lnTo>
                <a:lnTo>
                  <a:pt x="3112082" y="419100"/>
                </a:lnTo>
                <a:lnTo>
                  <a:pt x="3101346" y="419100"/>
                </a:lnTo>
                <a:lnTo>
                  <a:pt x="3080041" y="419100"/>
                </a:lnTo>
                <a:lnTo>
                  <a:pt x="3055379" y="419100"/>
                </a:lnTo>
                <a:lnTo>
                  <a:pt x="3030758" y="419100"/>
                </a:lnTo>
                <a:lnTo>
                  <a:pt x="3023338" y="419100"/>
                </a:lnTo>
                <a:lnTo>
                  <a:pt x="2984791" y="419100"/>
                </a:lnTo>
                <a:lnTo>
                  <a:pt x="2975266" y="419100"/>
                </a:lnTo>
                <a:lnTo>
                  <a:pt x="2974055" y="419100"/>
                </a:lnTo>
                <a:lnTo>
                  <a:pt x="2959683" y="419100"/>
                </a:lnTo>
                <a:lnTo>
                  <a:pt x="2928088" y="419100"/>
                </a:lnTo>
                <a:lnTo>
                  <a:pt x="2925983" y="419100"/>
                </a:lnTo>
                <a:lnTo>
                  <a:pt x="2918563" y="419100"/>
                </a:lnTo>
                <a:lnTo>
                  <a:pt x="2910400" y="419100"/>
                </a:lnTo>
                <a:lnTo>
                  <a:pt x="2902980" y="419100"/>
                </a:lnTo>
                <a:lnTo>
                  <a:pt x="2891687" y="419100"/>
                </a:lnTo>
                <a:lnTo>
                  <a:pt x="2880016" y="419100"/>
                </a:lnTo>
                <a:lnTo>
                  <a:pt x="2870490" y="419100"/>
                </a:lnTo>
                <a:lnTo>
                  <a:pt x="2869280" y="419100"/>
                </a:lnTo>
                <a:lnTo>
                  <a:pt x="2864433" y="419100"/>
                </a:lnTo>
                <a:lnTo>
                  <a:pt x="2854908" y="419100"/>
                </a:lnTo>
                <a:lnTo>
                  <a:pt x="2853697" y="419100"/>
                </a:lnTo>
                <a:lnTo>
                  <a:pt x="2842404" y="419100"/>
                </a:lnTo>
                <a:lnTo>
                  <a:pt x="2834984" y="419100"/>
                </a:lnTo>
                <a:lnTo>
                  <a:pt x="2823313" y="419100"/>
                </a:lnTo>
                <a:lnTo>
                  <a:pt x="2821207" y="419100"/>
                </a:lnTo>
                <a:lnTo>
                  <a:pt x="2813787" y="419100"/>
                </a:lnTo>
                <a:lnTo>
                  <a:pt x="2807730" y="419100"/>
                </a:lnTo>
                <a:lnTo>
                  <a:pt x="2805625" y="419100"/>
                </a:lnTo>
                <a:lnTo>
                  <a:pt x="2798205" y="419100"/>
                </a:lnTo>
                <a:lnTo>
                  <a:pt x="2796437" y="419100"/>
                </a:lnTo>
                <a:lnTo>
                  <a:pt x="2785701" y="419100"/>
                </a:lnTo>
                <a:lnTo>
                  <a:pt x="2775240" y="419100"/>
                </a:lnTo>
                <a:lnTo>
                  <a:pt x="2771329" y="419100"/>
                </a:lnTo>
                <a:lnTo>
                  <a:pt x="2765715" y="419100"/>
                </a:lnTo>
                <a:lnTo>
                  <a:pt x="2764504" y="419100"/>
                </a:lnTo>
                <a:lnTo>
                  <a:pt x="2759658" y="419100"/>
                </a:lnTo>
                <a:lnTo>
                  <a:pt x="2750132" y="419100"/>
                </a:lnTo>
                <a:lnTo>
                  <a:pt x="2748922" y="419100"/>
                </a:lnTo>
                <a:lnTo>
                  <a:pt x="2739734" y="419100"/>
                </a:lnTo>
                <a:lnTo>
                  <a:pt x="2722046" y="419100"/>
                </a:lnTo>
                <a:lnTo>
                  <a:pt x="2718537" y="419100"/>
                </a:lnTo>
                <a:lnTo>
                  <a:pt x="2716432" y="419100"/>
                </a:lnTo>
                <a:lnTo>
                  <a:pt x="2714626" y="419100"/>
                </a:lnTo>
                <a:lnTo>
                  <a:pt x="2709012" y="419100"/>
                </a:lnTo>
                <a:lnTo>
                  <a:pt x="2702955" y="419100"/>
                </a:lnTo>
                <a:lnTo>
                  <a:pt x="2700849" y="419100"/>
                </a:lnTo>
                <a:lnTo>
                  <a:pt x="2693429" y="419100"/>
                </a:lnTo>
                <a:lnTo>
                  <a:pt x="2682136" y="419100"/>
                </a:lnTo>
                <a:lnTo>
                  <a:pt x="2676079" y="419100"/>
                </a:lnTo>
                <a:lnTo>
                  <a:pt x="2670465" y="419100"/>
                </a:lnTo>
                <a:lnTo>
                  <a:pt x="2665343" y="419100"/>
                </a:lnTo>
                <a:lnTo>
                  <a:pt x="2659729" y="419100"/>
                </a:lnTo>
                <a:lnTo>
                  <a:pt x="2654882" y="419100"/>
                </a:lnTo>
                <a:lnTo>
                  <a:pt x="2645357" y="419100"/>
                </a:lnTo>
                <a:lnTo>
                  <a:pt x="2644146" y="419100"/>
                </a:lnTo>
                <a:lnTo>
                  <a:pt x="2632853" y="419100"/>
                </a:lnTo>
                <a:lnTo>
                  <a:pt x="2625433" y="419100"/>
                </a:lnTo>
                <a:lnTo>
                  <a:pt x="2619376" y="419100"/>
                </a:lnTo>
                <a:lnTo>
                  <a:pt x="2613762" y="419100"/>
                </a:lnTo>
                <a:lnTo>
                  <a:pt x="2598179" y="419100"/>
                </a:lnTo>
                <a:lnTo>
                  <a:pt x="2596074" y="419100"/>
                </a:lnTo>
                <a:lnTo>
                  <a:pt x="2588654" y="419100"/>
                </a:lnTo>
                <a:lnTo>
                  <a:pt x="2586886" y="419100"/>
                </a:lnTo>
                <a:lnTo>
                  <a:pt x="2576150" y="419100"/>
                </a:lnTo>
                <a:lnTo>
                  <a:pt x="2561778" y="419100"/>
                </a:lnTo>
                <a:lnTo>
                  <a:pt x="2550107" y="419100"/>
                </a:lnTo>
                <a:lnTo>
                  <a:pt x="2539371" y="419100"/>
                </a:lnTo>
                <a:lnTo>
                  <a:pt x="2530183" y="419100"/>
                </a:lnTo>
                <a:lnTo>
                  <a:pt x="2518066" y="419100"/>
                </a:lnTo>
                <a:lnTo>
                  <a:pt x="2512495" y="419100"/>
                </a:lnTo>
                <a:lnTo>
                  <a:pt x="2505075" y="419100"/>
                </a:lnTo>
                <a:lnTo>
                  <a:pt x="2493404" y="419100"/>
                </a:lnTo>
                <a:lnTo>
                  <a:pt x="2468783" y="419100"/>
                </a:lnTo>
                <a:lnTo>
                  <a:pt x="2466528" y="419100"/>
                </a:lnTo>
                <a:lnTo>
                  <a:pt x="2461363" y="419100"/>
                </a:lnTo>
                <a:lnTo>
                  <a:pt x="2455792" y="419100"/>
                </a:lnTo>
                <a:lnTo>
                  <a:pt x="2434487" y="419100"/>
                </a:lnTo>
                <a:lnTo>
                  <a:pt x="2422816" y="419100"/>
                </a:lnTo>
                <a:lnTo>
                  <a:pt x="2412080" y="419100"/>
                </a:lnTo>
                <a:lnTo>
                  <a:pt x="2409825" y="419100"/>
                </a:lnTo>
                <a:lnTo>
                  <a:pt x="2397708" y="419100"/>
                </a:lnTo>
                <a:lnTo>
                  <a:pt x="2385204" y="419100"/>
                </a:lnTo>
                <a:lnTo>
                  <a:pt x="2377784" y="419100"/>
                </a:lnTo>
                <a:lnTo>
                  <a:pt x="2366113" y="419100"/>
                </a:lnTo>
                <a:lnTo>
                  <a:pt x="2348425" y="419100"/>
                </a:lnTo>
                <a:lnTo>
                  <a:pt x="2341005" y="419100"/>
                </a:lnTo>
                <a:lnTo>
                  <a:pt x="2339237" y="419100"/>
                </a:lnTo>
                <a:lnTo>
                  <a:pt x="2329712" y="419100"/>
                </a:lnTo>
                <a:lnTo>
                  <a:pt x="2328501" y="419100"/>
                </a:lnTo>
                <a:lnTo>
                  <a:pt x="2314129" y="419100"/>
                </a:lnTo>
                <a:lnTo>
                  <a:pt x="2308515" y="419100"/>
                </a:lnTo>
                <a:lnTo>
                  <a:pt x="2302458" y="419100"/>
                </a:lnTo>
                <a:lnTo>
                  <a:pt x="2291722" y="419100"/>
                </a:lnTo>
                <a:lnTo>
                  <a:pt x="2282534" y="419100"/>
                </a:lnTo>
                <a:lnTo>
                  <a:pt x="2280429" y="419100"/>
                </a:lnTo>
                <a:lnTo>
                  <a:pt x="2273009" y="419100"/>
                </a:lnTo>
                <a:lnTo>
                  <a:pt x="2264846" y="419100"/>
                </a:lnTo>
                <a:lnTo>
                  <a:pt x="2259232" y="419100"/>
                </a:lnTo>
                <a:lnTo>
                  <a:pt x="2257426" y="419100"/>
                </a:lnTo>
                <a:lnTo>
                  <a:pt x="2251812" y="419100"/>
                </a:lnTo>
                <a:lnTo>
                  <a:pt x="2245755" y="419100"/>
                </a:lnTo>
                <a:lnTo>
                  <a:pt x="2234462" y="419100"/>
                </a:lnTo>
                <a:lnTo>
                  <a:pt x="2224936" y="419100"/>
                </a:lnTo>
                <a:lnTo>
                  <a:pt x="2223726" y="419100"/>
                </a:lnTo>
                <a:lnTo>
                  <a:pt x="2218879" y="419100"/>
                </a:lnTo>
                <a:lnTo>
                  <a:pt x="2213265" y="419100"/>
                </a:lnTo>
                <a:lnTo>
                  <a:pt x="2209354" y="419100"/>
                </a:lnTo>
                <a:lnTo>
                  <a:pt x="2208143" y="419100"/>
                </a:lnTo>
                <a:lnTo>
                  <a:pt x="2202529" y="419100"/>
                </a:lnTo>
                <a:lnTo>
                  <a:pt x="2188157" y="419100"/>
                </a:lnTo>
                <a:lnTo>
                  <a:pt x="2177759" y="419100"/>
                </a:lnTo>
                <a:lnTo>
                  <a:pt x="2175653" y="419100"/>
                </a:lnTo>
                <a:lnTo>
                  <a:pt x="2168233" y="419100"/>
                </a:lnTo>
                <a:lnTo>
                  <a:pt x="2162176" y="419100"/>
                </a:lnTo>
                <a:lnTo>
                  <a:pt x="2160071" y="419100"/>
                </a:lnTo>
                <a:lnTo>
                  <a:pt x="2156562" y="419100"/>
                </a:lnTo>
                <a:lnTo>
                  <a:pt x="2152651" y="419100"/>
                </a:lnTo>
                <a:lnTo>
                  <a:pt x="2138874" y="419100"/>
                </a:lnTo>
                <a:lnTo>
                  <a:pt x="2131454" y="419100"/>
                </a:lnTo>
                <a:lnTo>
                  <a:pt x="2129686" y="419100"/>
                </a:lnTo>
                <a:lnTo>
                  <a:pt x="2120161" y="419100"/>
                </a:lnTo>
                <a:lnTo>
                  <a:pt x="2118950" y="419100"/>
                </a:lnTo>
                <a:lnTo>
                  <a:pt x="2114104" y="419100"/>
                </a:lnTo>
                <a:lnTo>
                  <a:pt x="2104578" y="419100"/>
                </a:lnTo>
                <a:lnTo>
                  <a:pt x="2103368" y="419100"/>
                </a:lnTo>
                <a:lnTo>
                  <a:pt x="2092907" y="419100"/>
                </a:lnTo>
                <a:lnTo>
                  <a:pt x="2082171" y="419100"/>
                </a:lnTo>
                <a:lnTo>
                  <a:pt x="2072983" y="419100"/>
                </a:lnTo>
                <a:lnTo>
                  <a:pt x="2070878" y="419100"/>
                </a:lnTo>
                <a:lnTo>
                  <a:pt x="2063458" y="419100"/>
                </a:lnTo>
                <a:lnTo>
                  <a:pt x="2057401" y="419100"/>
                </a:lnTo>
                <a:lnTo>
                  <a:pt x="2055295" y="419100"/>
                </a:lnTo>
                <a:lnTo>
                  <a:pt x="2047875" y="419100"/>
                </a:lnTo>
                <a:lnTo>
                  <a:pt x="2036204" y="419100"/>
                </a:lnTo>
                <a:lnTo>
                  <a:pt x="2024911" y="419100"/>
                </a:lnTo>
                <a:lnTo>
                  <a:pt x="2014175" y="419100"/>
                </a:lnTo>
                <a:lnTo>
                  <a:pt x="2009328" y="419100"/>
                </a:lnTo>
                <a:lnTo>
                  <a:pt x="1999803" y="419100"/>
                </a:lnTo>
                <a:lnTo>
                  <a:pt x="1998592" y="419100"/>
                </a:lnTo>
                <a:lnTo>
                  <a:pt x="1968208" y="419100"/>
                </a:lnTo>
                <a:lnTo>
                  <a:pt x="1952625" y="419100"/>
                </a:lnTo>
                <a:lnTo>
                  <a:pt x="1950520" y="419100"/>
                </a:lnTo>
                <a:lnTo>
                  <a:pt x="1943100" y="419100"/>
                </a:lnTo>
                <a:lnTo>
                  <a:pt x="1904553" y="419100"/>
                </a:lnTo>
                <a:lnTo>
                  <a:pt x="1893817" y="419100"/>
                </a:lnTo>
                <a:lnTo>
                  <a:pt x="1872512" y="419100"/>
                </a:lnTo>
                <a:lnTo>
                  <a:pt x="1847850" y="419100"/>
                </a:lnTo>
                <a:lnTo>
                  <a:pt x="1823229" y="419100"/>
                </a:lnTo>
                <a:lnTo>
                  <a:pt x="1815809" y="419100"/>
                </a:lnTo>
                <a:lnTo>
                  <a:pt x="1777262" y="419100"/>
                </a:lnTo>
                <a:lnTo>
                  <a:pt x="1766526" y="419100"/>
                </a:lnTo>
                <a:lnTo>
                  <a:pt x="1752154" y="419100"/>
                </a:lnTo>
                <a:lnTo>
                  <a:pt x="1720559" y="419100"/>
                </a:lnTo>
                <a:lnTo>
                  <a:pt x="1702871" y="419100"/>
                </a:lnTo>
                <a:lnTo>
                  <a:pt x="1695451" y="419100"/>
                </a:lnTo>
                <a:lnTo>
                  <a:pt x="1662961" y="419100"/>
                </a:lnTo>
                <a:lnTo>
                  <a:pt x="1656904" y="419100"/>
                </a:lnTo>
                <a:lnTo>
                  <a:pt x="1646168" y="419100"/>
                </a:lnTo>
                <a:lnTo>
                  <a:pt x="1613678" y="419100"/>
                </a:lnTo>
                <a:lnTo>
                  <a:pt x="1606258" y="419100"/>
                </a:lnTo>
                <a:lnTo>
                  <a:pt x="1600201" y="419100"/>
                </a:lnTo>
                <a:lnTo>
                  <a:pt x="1584616" y="419100"/>
                </a:lnTo>
                <a:lnTo>
                  <a:pt x="1567711" y="419100"/>
                </a:lnTo>
                <a:lnTo>
                  <a:pt x="1556975" y="419100"/>
                </a:lnTo>
                <a:lnTo>
                  <a:pt x="1542603" y="419100"/>
                </a:lnTo>
                <a:lnTo>
                  <a:pt x="1535333" y="419100"/>
                </a:lnTo>
                <a:lnTo>
                  <a:pt x="1527913" y="419100"/>
                </a:lnTo>
                <a:lnTo>
                  <a:pt x="1511008" y="419100"/>
                </a:lnTo>
                <a:lnTo>
                  <a:pt x="1493320" y="419100"/>
                </a:lnTo>
                <a:lnTo>
                  <a:pt x="1489366" y="419100"/>
                </a:lnTo>
                <a:lnTo>
                  <a:pt x="1485900" y="419100"/>
                </a:lnTo>
                <a:lnTo>
                  <a:pt x="1478630" y="419100"/>
                </a:lnTo>
                <a:lnTo>
                  <a:pt x="1464258" y="419100"/>
                </a:lnTo>
                <a:lnTo>
                  <a:pt x="1447353" y="419100"/>
                </a:lnTo>
                <a:lnTo>
                  <a:pt x="1436617" y="419100"/>
                </a:lnTo>
                <a:lnTo>
                  <a:pt x="1432663" y="419100"/>
                </a:lnTo>
                <a:lnTo>
                  <a:pt x="1414975" y="419100"/>
                </a:lnTo>
                <a:lnTo>
                  <a:pt x="1407555" y="419100"/>
                </a:lnTo>
                <a:lnTo>
                  <a:pt x="1390650" y="419100"/>
                </a:lnTo>
                <a:lnTo>
                  <a:pt x="1375065" y="419100"/>
                </a:lnTo>
                <a:lnTo>
                  <a:pt x="1369008" y="419100"/>
                </a:lnTo>
                <a:lnTo>
                  <a:pt x="1358272" y="419100"/>
                </a:lnTo>
                <a:lnTo>
                  <a:pt x="1325782" y="419100"/>
                </a:lnTo>
                <a:lnTo>
                  <a:pt x="1318362" y="419100"/>
                </a:lnTo>
                <a:lnTo>
                  <a:pt x="1312305" y="419100"/>
                </a:lnTo>
                <a:lnTo>
                  <a:pt x="1279815" y="419100"/>
                </a:lnTo>
                <a:lnTo>
                  <a:pt x="1269079" y="419100"/>
                </a:lnTo>
                <a:lnTo>
                  <a:pt x="1254707" y="419100"/>
                </a:lnTo>
                <a:lnTo>
                  <a:pt x="1223112" y="419100"/>
                </a:lnTo>
                <a:lnTo>
                  <a:pt x="1205424" y="419100"/>
                </a:lnTo>
                <a:lnTo>
                  <a:pt x="1198004" y="419100"/>
                </a:lnTo>
                <a:lnTo>
                  <a:pt x="1159457" y="419100"/>
                </a:lnTo>
                <a:lnTo>
                  <a:pt x="1148721" y="419100"/>
                </a:lnTo>
                <a:lnTo>
                  <a:pt x="1127416" y="419100"/>
                </a:lnTo>
                <a:lnTo>
                  <a:pt x="1102754" y="419100"/>
                </a:lnTo>
                <a:lnTo>
                  <a:pt x="1078133" y="419100"/>
                </a:lnTo>
                <a:lnTo>
                  <a:pt x="1070713" y="419100"/>
                </a:lnTo>
                <a:lnTo>
                  <a:pt x="1032166" y="419100"/>
                </a:lnTo>
                <a:lnTo>
                  <a:pt x="1021430" y="419100"/>
                </a:lnTo>
                <a:lnTo>
                  <a:pt x="1007058" y="419100"/>
                </a:lnTo>
                <a:lnTo>
                  <a:pt x="975463" y="419100"/>
                </a:lnTo>
                <a:lnTo>
                  <a:pt x="957775" y="419100"/>
                </a:lnTo>
                <a:lnTo>
                  <a:pt x="950355" y="419100"/>
                </a:lnTo>
                <a:lnTo>
                  <a:pt x="939062" y="419100"/>
                </a:lnTo>
                <a:lnTo>
                  <a:pt x="917865" y="419100"/>
                </a:lnTo>
                <a:lnTo>
                  <a:pt x="911808" y="419100"/>
                </a:lnTo>
                <a:lnTo>
                  <a:pt x="901072" y="419100"/>
                </a:lnTo>
                <a:lnTo>
                  <a:pt x="889779" y="419100"/>
                </a:lnTo>
                <a:lnTo>
                  <a:pt x="882359" y="419100"/>
                </a:lnTo>
                <a:lnTo>
                  <a:pt x="868582" y="419100"/>
                </a:lnTo>
                <a:lnTo>
                  <a:pt x="861162" y="419100"/>
                </a:lnTo>
                <a:lnTo>
                  <a:pt x="855105" y="419100"/>
                </a:lnTo>
                <a:lnTo>
                  <a:pt x="843812" y="419100"/>
                </a:lnTo>
                <a:lnTo>
                  <a:pt x="833076" y="419100"/>
                </a:lnTo>
                <a:lnTo>
                  <a:pt x="822615" y="419100"/>
                </a:lnTo>
                <a:lnTo>
                  <a:pt x="818704" y="419100"/>
                </a:lnTo>
                <a:lnTo>
                  <a:pt x="811879" y="419100"/>
                </a:lnTo>
                <a:lnTo>
                  <a:pt x="797507" y="419100"/>
                </a:lnTo>
                <a:lnTo>
                  <a:pt x="787109" y="419100"/>
                </a:lnTo>
                <a:lnTo>
                  <a:pt x="769421" y="419100"/>
                </a:lnTo>
                <a:lnTo>
                  <a:pt x="765912" y="419100"/>
                </a:lnTo>
                <a:lnTo>
                  <a:pt x="762001" y="419100"/>
                </a:lnTo>
                <a:lnTo>
                  <a:pt x="748224" y="419100"/>
                </a:lnTo>
                <a:lnTo>
                  <a:pt x="740804" y="419100"/>
                </a:lnTo>
                <a:lnTo>
                  <a:pt x="729511" y="419100"/>
                </a:lnTo>
                <a:lnTo>
                  <a:pt x="723454" y="419100"/>
                </a:lnTo>
                <a:lnTo>
                  <a:pt x="712718" y="419100"/>
                </a:lnTo>
                <a:lnTo>
                  <a:pt x="702257" y="419100"/>
                </a:lnTo>
                <a:lnTo>
                  <a:pt x="691521" y="419100"/>
                </a:lnTo>
                <a:lnTo>
                  <a:pt x="680228" y="419100"/>
                </a:lnTo>
                <a:lnTo>
                  <a:pt x="672808" y="419100"/>
                </a:lnTo>
                <a:lnTo>
                  <a:pt x="666751" y="419100"/>
                </a:lnTo>
                <a:lnTo>
                  <a:pt x="645554" y="419100"/>
                </a:lnTo>
                <a:lnTo>
                  <a:pt x="634261" y="419100"/>
                </a:lnTo>
                <a:lnTo>
                  <a:pt x="623525" y="419100"/>
                </a:lnTo>
                <a:lnTo>
                  <a:pt x="609153" y="419100"/>
                </a:lnTo>
                <a:lnTo>
                  <a:pt x="577558" y="419100"/>
                </a:lnTo>
                <a:lnTo>
                  <a:pt x="559870" y="419100"/>
                </a:lnTo>
                <a:lnTo>
                  <a:pt x="552450" y="419100"/>
                </a:lnTo>
                <a:lnTo>
                  <a:pt x="513903" y="419100"/>
                </a:lnTo>
                <a:lnTo>
                  <a:pt x="503167" y="419100"/>
                </a:lnTo>
                <a:lnTo>
                  <a:pt x="481862" y="419100"/>
                </a:lnTo>
                <a:lnTo>
                  <a:pt x="457200" y="419100"/>
                </a:lnTo>
                <a:lnTo>
                  <a:pt x="432579" y="419100"/>
                </a:lnTo>
                <a:lnTo>
                  <a:pt x="425159" y="419100"/>
                </a:lnTo>
                <a:lnTo>
                  <a:pt x="386612" y="419100"/>
                </a:lnTo>
                <a:lnTo>
                  <a:pt x="375876" y="419100"/>
                </a:lnTo>
                <a:lnTo>
                  <a:pt x="361504" y="419100"/>
                </a:lnTo>
                <a:lnTo>
                  <a:pt x="329909" y="419100"/>
                </a:lnTo>
                <a:lnTo>
                  <a:pt x="312221" y="419100"/>
                </a:lnTo>
                <a:lnTo>
                  <a:pt x="304801" y="419100"/>
                </a:lnTo>
                <a:lnTo>
                  <a:pt x="272311" y="419100"/>
                </a:lnTo>
                <a:lnTo>
                  <a:pt x="266254" y="419100"/>
                </a:lnTo>
                <a:lnTo>
                  <a:pt x="255518" y="419100"/>
                </a:lnTo>
                <a:lnTo>
                  <a:pt x="223028" y="419100"/>
                </a:lnTo>
                <a:lnTo>
                  <a:pt x="215608" y="419100"/>
                </a:lnTo>
                <a:lnTo>
                  <a:pt x="209551" y="419100"/>
                </a:lnTo>
                <a:lnTo>
                  <a:pt x="177061" y="419100"/>
                </a:lnTo>
                <a:lnTo>
                  <a:pt x="166325" y="419100"/>
                </a:lnTo>
                <a:lnTo>
                  <a:pt x="151953" y="419100"/>
                </a:lnTo>
                <a:lnTo>
                  <a:pt x="120358" y="419100"/>
                </a:lnTo>
                <a:lnTo>
                  <a:pt x="102670" y="419100"/>
                </a:lnTo>
                <a:lnTo>
                  <a:pt x="95250" y="419100"/>
                </a:lnTo>
                <a:lnTo>
                  <a:pt x="56703" y="419100"/>
                </a:lnTo>
                <a:lnTo>
                  <a:pt x="45967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grpSp>
        <p:nvGrpSpPr>
          <p:cNvPr id="4" name="组合 3"/>
          <p:cNvGrpSpPr/>
          <p:nvPr userDrawn="1"/>
        </p:nvGrpSpPr>
        <p:grpSpPr bwMode="auto">
          <a:xfrm>
            <a:off x="-231775" y="0"/>
            <a:ext cx="1811338" cy="1038225"/>
            <a:chOff x="114" y="0"/>
            <a:chExt cx="2373" cy="1636"/>
          </a:xfrm>
        </p:grpSpPr>
        <p:sp>
          <p:nvSpPr>
            <p:cNvPr id="5" name="任意多边形 4"/>
            <p:cNvSpPr/>
            <p:nvPr/>
          </p:nvSpPr>
          <p:spPr>
            <a:xfrm>
              <a:off x="994" y="0"/>
              <a:ext cx="468" cy="1636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252" y="0"/>
              <a:ext cx="466" cy="1636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507" y="0"/>
              <a:ext cx="468" cy="1636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763" y="0"/>
              <a:ext cx="468" cy="1636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2021" y="0"/>
              <a:ext cx="466" cy="1636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14" y="0"/>
              <a:ext cx="1092" cy="1636"/>
            </a:xfrm>
            <a:custGeom>
              <a:avLst/>
              <a:gdLst>
                <a:gd name="connsiteX0" fmla="*/ 167467 w 602715"/>
                <a:gd name="connsiteY0" fmla="*/ 0 h 669866"/>
                <a:gd name="connsiteX1" fmla="*/ 240938 w 602715"/>
                <a:gd name="connsiteY1" fmla="*/ 0 h 669866"/>
                <a:gd name="connsiteX2" fmla="*/ 258098 w 602715"/>
                <a:gd name="connsiteY2" fmla="*/ 0 h 669866"/>
                <a:gd name="connsiteX3" fmla="*/ 319710 w 602715"/>
                <a:gd name="connsiteY3" fmla="*/ 0 h 669866"/>
                <a:gd name="connsiteX4" fmla="*/ 331569 w 602715"/>
                <a:gd name="connsiteY4" fmla="*/ 0 h 669866"/>
                <a:gd name="connsiteX5" fmla="*/ 359841 w 602715"/>
                <a:gd name="connsiteY5" fmla="*/ 0 h 669866"/>
                <a:gd name="connsiteX6" fmla="*/ 410341 w 602715"/>
                <a:gd name="connsiteY6" fmla="*/ 0 h 669866"/>
                <a:gd name="connsiteX7" fmla="*/ 433312 w 602715"/>
                <a:gd name="connsiteY7" fmla="*/ 0 h 669866"/>
                <a:gd name="connsiteX8" fmla="*/ 450472 w 602715"/>
                <a:gd name="connsiteY8" fmla="*/ 0 h 669866"/>
                <a:gd name="connsiteX9" fmla="*/ 512084 w 602715"/>
                <a:gd name="connsiteY9" fmla="*/ 0 h 669866"/>
                <a:gd name="connsiteX10" fmla="*/ 523943 w 602715"/>
                <a:gd name="connsiteY10" fmla="*/ 0 h 669866"/>
                <a:gd name="connsiteX11" fmla="*/ 602715 w 602715"/>
                <a:gd name="connsiteY11" fmla="*/ 0 h 669866"/>
                <a:gd name="connsiteX12" fmla="*/ 435248 w 602715"/>
                <a:gd name="connsiteY12" fmla="*/ 669866 h 669866"/>
                <a:gd name="connsiteX13" fmla="*/ 356476 w 602715"/>
                <a:gd name="connsiteY13" fmla="*/ 669866 h 669866"/>
                <a:gd name="connsiteX14" fmla="*/ 344617 w 602715"/>
                <a:gd name="connsiteY14" fmla="*/ 669866 h 669866"/>
                <a:gd name="connsiteX15" fmla="*/ 283005 w 602715"/>
                <a:gd name="connsiteY15" fmla="*/ 669866 h 669866"/>
                <a:gd name="connsiteX16" fmla="*/ 265845 w 602715"/>
                <a:gd name="connsiteY16" fmla="*/ 669866 h 669866"/>
                <a:gd name="connsiteX17" fmla="*/ 242874 w 602715"/>
                <a:gd name="connsiteY17" fmla="*/ 669866 h 669866"/>
                <a:gd name="connsiteX18" fmla="*/ 192374 w 602715"/>
                <a:gd name="connsiteY18" fmla="*/ 669866 h 669866"/>
                <a:gd name="connsiteX19" fmla="*/ 164102 w 602715"/>
                <a:gd name="connsiteY19" fmla="*/ 669866 h 669866"/>
                <a:gd name="connsiteX20" fmla="*/ 152243 w 602715"/>
                <a:gd name="connsiteY20" fmla="*/ 669866 h 669866"/>
                <a:gd name="connsiteX21" fmla="*/ 90631 w 602715"/>
                <a:gd name="connsiteY21" fmla="*/ 669866 h 669866"/>
                <a:gd name="connsiteX22" fmla="*/ 73471 w 602715"/>
                <a:gd name="connsiteY22" fmla="*/ 669866 h 669866"/>
                <a:gd name="connsiteX23" fmla="*/ 0 w 602715"/>
                <a:gd name="connsiteY23" fmla="*/ 669866 h 66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2715" h="669866">
                  <a:moveTo>
                    <a:pt x="167467" y="0"/>
                  </a:moveTo>
                  <a:lnTo>
                    <a:pt x="240938" y="0"/>
                  </a:lnTo>
                  <a:lnTo>
                    <a:pt x="258098" y="0"/>
                  </a:lnTo>
                  <a:lnTo>
                    <a:pt x="319710" y="0"/>
                  </a:lnTo>
                  <a:lnTo>
                    <a:pt x="331569" y="0"/>
                  </a:lnTo>
                  <a:lnTo>
                    <a:pt x="359841" y="0"/>
                  </a:lnTo>
                  <a:lnTo>
                    <a:pt x="410341" y="0"/>
                  </a:lnTo>
                  <a:lnTo>
                    <a:pt x="433312" y="0"/>
                  </a:lnTo>
                  <a:lnTo>
                    <a:pt x="450472" y="0"/>
                  </a:lnTo>
                  <a:lnTo>
                    <a:pt x="512084" y="0"/>
                  </a:lnTo>
                  <a:lnTo>
                    <a:pt x="523943" y="0"/>
                  </a:lnTo>
                  <a:lnTo>
                    <a:pt x="602715" y="0"/>
                  </a:lnTo>
                  <a:lnTo>
                    <a:pt x="435248" y="669866"/>
                  </a:lnTo>
                  <a:lnTo>
                    <a:pt x="356476" y="669866"/>
                  </a:lnTo>
                  <a:lnTo>
                    <a:pt x="344617" y="669866"/>
                  </a:lnTo>
                  <a:lnTo>
                    <a:pt x="283005" y="669866"/>
                  </a:lnTo>
                  <a:lnTo>
                    <a:pt x="265845" y="669866"/>
                  </a:lnTo>
                  <a:lnTo>
                    <a:pt x="242874" y="669866"/>
                  </a:lnTo>
                  <a:lnTo>
                    <a:pt x="192374" y="669866"/>
                  </a:lnTo>
                  <a:lnTo>
                    <a:pt x="164102" y="669866"/>
                  </a:lnTo>
                  <a:lnTo>
                    <a:pt x="152243" y="669866"/>
                  </a:lnTo>
                  <a:lnTo>
                    <a:pt x="90631" y="669866"/>
                  </a:lnTo>
                  <a:lnTo>
                    <a:pt x="73471" y="669866"/>
                  </a:lnTo>
                  <a:lnTo>
                    <a:pt x="0" y="669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1581150" y="852488"/>
            <a:ext cx="10688638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5321555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22634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任意多边形 2"/>
          <p:cNvSpPr/>
          <p:nvPr/>
        </p:nvSpPr>
        <p:spPr>
          <a:xfrm>
            <a:off x="73025" y="-3175"/>
            <a:ext cx="5349875" cy="679450"/>
          </a:xfrm>
          <a:custGeom>
            <a:avLst/>
            <a:gdLst>
              <a:gd name="connsiteX0" fmla="*/ 104775 w 5032666"/>
              <a:gd name="connsiteY0" fmla="*/ 0 h 419100"/>
              <a:gd name="connsiteX1" fmla="*/ 150742 w 5032666"/>
              <a:gd name="connsiteY1" fmla="*/ 0 h 419100"/>
              <a:gd name="connsiteX2" fmla="*/ 161478 w 5032666"/>
              <a:gd name="connsiteY2" fmla="*/ 0 h 419100"/>
              <a:gd name="connsiteX3" fmla="*/ 200025 w 5032666"/>
              <a:gd name="connsiteY3" fmla="*/ 0 h 419100"/>
              <a:gd name="connsiteX4" fmla="*/ 207445 w 5032666"/>
              <a:gd name="connsiteY4" fmla="*/ 0 h 419100"/>
              <a:gd name="connsiteX5" fmla="*/ 225133 w 5032666"/>
              <a:gd name="connsiteY5" fmla="*/ 0 h 419100"/>
              <a:gd name="connsiteX6" fmla="*/ 256728 w 5032666"/>
              <a:gd name="connsiteY6" fmla="*/ 0 h 419100"/>
              <a:gd name="connsiteX7" fmla="*/ 271100 w 5032666"/>
              <a:gd name="connsiteY7" fmla="*/ 0 h 419100"/>
              <a:gd name="connsiteX8" fmla="*/ 281836 w 5032666"/>
              <a:gd name="connsiteY8" fmla="*/ 0 h 419100"/>
              <a:gd name="connsiteX9" fmla="*/ 314326 w 5032666"/>
              <a:gd name="connsiteY9" fmla="*/ 0 h 419100"/>
              <a:gd name="connsiteX10" fmla="*/ 320383 w 5032666"/>
              <a:gd name="connsiteY10" fmla="*/ 0 h 419100"/>
              <a:gd name="connsiteX11" fmla="*/ 327803 w 5032666"/>
              <a:gd name="connsiteY11" fmla="*/ 0 h 419100"/>
              <a:gd name="connsiteX12" fmla="*/ 360293 w 5032666"/>
              <a:gd name="connsiteY12" fmla="*/ 0 h 419100"/>
              <a:gd name="connsiteX13" fmla="*/ 371029 w 5032666"/>
              <a:gd name="connsiteY13" fmla="*/ 0 h 419100"/>
              <a:gd name="connsiteX14" fmla="*/ 377086 w 5032666"/>
              <a:gd name="connsiteY14" fmla="*/ 0 h 419100"/>
              <a:gd name="connsiteX15" fmla="*/ 409576 w 5032666"/>
              <a:gd name="connsiteY15" fmla="*/ 0 h 419100"/>
              <a:gd name="connsiteX16" fmla="*/ 416996 w 5032666"/>
              <a:gd name="connsiteY16" fmla="*/ 0 h 419100"/>
              <a:gd name="connsiteX17" fmla="*/ 434684 w 5032666"/>
              <a:gd name="connsiteY17" fmla="*/ 0 h 419100"/>
              <a:gd name="connsiteX18" fmla="*/ 466279 w 5032666"/>
              <a:gd name="connsiteY18" fmla="*/ 0 h 419100"/>
              <a:gd name="connsiteX19" fmla="*/ 480651 w 5032666"/>
              <a:gd name="connsiteY19" fmla="*/ 0 h 419100"/>
              <a:gd name="connsiteX20" fmla="*/ 491387 w 5032666"/>
              <a:gd name="connsiteY20" fmla="*/ 0 h 419100"/>
              <a:gd name="connsiteX21" fmla="*/ 529934 w 5032666"/>
              <a:gd name="connsiteY21" fmla="*/ 0 h 419100"/>
              <a:gd name="connsiteX22" fmla="*/ 537354 w 5032666"/>
              <a:gd name="connsiteY22" fmla="*/ 0 h 419100"/>
              <a:gd name="connsiteX23" fmla="*/ 561975 w 5032666"/>
              <a:gd name="connsiteY23" fmla="*/ 0 h 419100"/>
              <a:gd name="connsiteX24" fmla="*/ 586637 w 5032666"/>
              <a:gd name="connsiteY24" fmla="*/ 0 h 419100"/>
              <a:gd name="connsiteX25" fmla="*/ 607942 w 5032666"/>
              <a:gd name="connsiteY25" fmla="*/ 0 h 419100"/>
              <a:gd name="connsiteX26" fmla="*/ 618678 w 5032666"/>
              <a:gd name="connsiteY26" fmla="*/ 0 h 419100"/>
              <a:gd name="connsiteX27" fmla="*/ 657225 w 5032666"/>
              <a:gd name="connsiteY27" fmla="*/ 0 h 419100"/>
              <a:gd name="connsiteX28" fmla="*/ 664645 w 5032666"/>
              <a:gd name="connsiteY28" fmla="*/ 0 h 419100"/>
              <a:gd name="connsiteX29" fmla="*/ 682333 w 5032666"/>
              <a:gd name="connsiteY29" fmla="*/ 0 h 419100"/>
              <a:gd name="connsiteX30" fmla="*/ 713928 w 5032666"/>
              <a:gd name="connsiteY30" fmla="*/ 0 h 419100"/>
              <a:gd name="connsiteX31" fmla="*/ 728300 w 5032666"/>
              <a:gd name="connsiteY31" fmla="*/ 0 h 419100"/>
              <a:gd name="connsiteX32" fmla="*/ 739036 w 5032666"/>
              <a:gd name="connsiteY32" fmla="*/ 0 h 419100"/>
              <a:gd name="connsiteX33" fmla="*/ 750329 w 5032666"/>
              <a:gd name="connsiteY33" fmla="*/ 0 h 419100"/>
              <a:gd name="connsiteX34" fmla="*/ 771526 w 5032666"/>
              <a:gd name="connsiteY34" fmla="*/ 0 h 419100"/>
              <a:gd name="connsiteX35" fmla="*/ 777583 w 5032666"/>
              <a:gd name="connsiteY35" fmla="*/ 0 h 419100"/>
              <a:gd name="connsiteX36" fmla="*/ 785003 w 5032666"/>
              <a:gd name="connsiteY36" fmla="*/ 0 h 419100"/>
              <a:gd name="connsiteX37" fmla="*/ 796296 w 5032666"/>
              <a:gd name="connsiteY37" fmla="*/ 0 h 419100"/>
              <a:gd name="connsiteX38" fmla="*/ 807032 w 5032666"/>
              <a:gd name="connsiteY38" fmla="*/ 0 h 419100"/>
              <a:gd name="connsiteX39" fmla="*/ 817493 w 5032666"/>
              <a:gd name="connsiteY39" fmla="*/ 0 h 419100"/>
              <a:gd name="connsiteX40" fmla="*/ 828229 w 5032666"/>
              <a:gd name="connsiteY40" fmla="*/ 0 h 419100"/>
              <a:gd name="connsiteX41" fmla="*/ 834286 w 5032666"/>
              <a:gd name="connsiteY41" fmla="*/ 0 h 419100"/>
              <a:gd name="connsiteX42" fmla="*/ 845579 w 5032666"/>
              <a:gd name="connsiteY42" fmla="*/ 0 h 419100"/>
              <a:gd name="connsiteX43" fmla="*/ 852999 w 5032666"/>
              <a:gd name="connsiteY43" fmla="*/ 0 h 419100"/>
              <a:gd name="connsiteX44" fmla="*/ 866776 w 5032666"/>
              <a:gd name="connsiteY44" fmla="*/ 0 h 419100"/>
              <a:gd name="connsiteX45" fmla="*/ 870687 w 5032666"/>
              <a:gd name="connsiteY45" fmla="*/ 0 h 419100"/>
              <a:gd name="connsiteX46" fmla="*/ 874196 w 5032666"/>
              <a:gd name="connsiteY46" fmla="*/ 0 h 419100"/>
              <a:gd name="connsiteX47" fmla="*/ 891884 w 5032666"/>
              <a:gd name="connsiteY47" fmla="*/ 0 h 419100"/>
              <a:gd name="connsiteX48" fmla="*/ 902282 w 5032666"/>
              <a:gd name="connsiteY48" fmla="*/ 0 h 419100"/>
              <a:gd name="connsiteX49" fmla="*/ 916654 w 5032666"/>
              <a:gd name="connsiteY49" fmla="*/ 0 h 419100"/>
              <a:gd name="connsiteX50" fmla="*/ 923479 w 5032666"/>
              <a:gd name="connsiteY50" fmla="*/ 0 h 419100"/>
              <a:gd name="connsiteX51" fmla="*/ 927390 w 5032666"/>
              <a:gd name="connsiteY51" fmla="*/ 0 h 419100"/>
              <a:gd name="connsiteX52" fmla="*/ 937851 w 5032666"/>
              <a:gd name="connsiteY52" fmla="*/ 0 h 419100"/>
              <a:gd name="connsiteX53" fmla="*/ 948587 w 5032666"/>
              <a:gd name="connsiteY53" fmla="*/ 0 h 419100"/>
              <a:gd name="connsiteX54" fmla="*/ 959880 w 5032666"/>
              <a:gd name="connsiteY54" fmla="*/ 0 h 419100"/>
              <a:gd name="connsiteX55" fmla="*/ 965937 w 5032666"/>
              <a:gd name="connsiteY55" fmla="*/ 0 h 419100"/>
              <a:gd name="connsiteX56" fmla="*/ 973357 w 5032666"/>
              <a:gd name="connsiteY56" fmla="*/ 0 h 419100"/>
              <a:gd name="connsiteX57" fmla="*/ 987134 w 5032666"/>
              <a:gd name="connsiteY57" fmla="*/ 0 h 419100"/>
              <a:gd name="connsiteX58" fmla="*/ 994554 w 5032666"/>
              <a:gd name="connsiteY58" fmla="*/ 0 h 419100"/>
              <a:gd name="connsiteX59" fmla="*/ 1005847 w 5032666"/>
              <a:gd name="connsiteY59" fmla="*/ 0 h 419100"/>
              <a:gd name="connsiteX60" fmla="*/ 1016583 w 5032666"/>
              <a:gd name="connsiteY60" fmla="*/ 0 h 419100"/>
              <a:gd name="connsiteX61" fmla="*/ 1022640 w 5032666"/>
              <a:gd name="connsiteY61" fmla="*/ 0 h 419100"/>
              <a:gd name="connsiteX62" fmla="*/ 1043837 w 5032666"/>
              <a:gd name="connsiteY62" fmla="*/ 0 h 419100"/>
              <a:gd name="connsiteX63" fmla="*/ 1055130 w 5032666"/>
              <a:gd name="connsiteY63" fmla="*/ 0 h 419100"/>
              <a:gd name="connsiteX64" fmla="*/ 1062550 w 5032666"/>
              <a:gd name="connsiteY64" fmla="*/ 0 h 419100"/>
              <a:gd name="connsiteX65" fmla="*/ 1080238 w 5032666"/>
              <a:gd name="connsiteY65" fmla="*/ 0 h 419100"/>
              <a:gd name="connsiteX66" fmla="*/ 1111833 w 5032666"/>
              <a:gd name="connsiteY66" fmla="*/ 0 h 419100"/>
              <a:gd name="connsiteX67" fmla="*/ 1126205 w 5032666"/>
              <a:gd name="connsiteY67" fmla="*/ 0 h 419100"/>
              <a:gd name="connsiteX68" fmla="*/ 1136941 w 5032666"/>
              <a:gd name="connsiteY68" fmla="*/ 0 h 419100"/>
              <a:gd name="connsiteX69" fmla="*/ 1175488 w 5032666"/>
              <a:gd name="connsiteY69" fmla="*/ 0 h 419100"/>
              <a:gd name="connsiteX70" fmla="*/ 1182908 w 5032666"/>
              <a:gd name="connsiteY70" fmla="*/ 0 h 419100"/>
              <a:gd name="connsiteX71" fmla="*/ 1207529 w 5032666"/>
              <a:gd name="connsiteY71" fmla="*/ 0 h 419100"/>
              <a:gd name="connsiteX72" fmla="*/ 1232191 w 5032666"/>
              <a:gd name="connsiteY72" fmla="*/ 0 h 419100"/>
              <a:gd name="connsiteX73" fmla="*/ 1253496 w 5032666"/>
              <a:gd name="connsiteY73" fmla="*/ 0 h 419100"/>
              <a:gd name="connsiteX74" fmla="*/ 1264232 w 5032666"/>
              <a:gd name="connsiteY74" fmla="*/ 0 h 419100"/>
              <a:gd name="connsiteX75" fmla="*/ 1302779 w 5032666"/>
              <a:gd name="connsiteY75" fmla="*/ 0 h 419100"/>
              <a:gd name="connsiteX76" fmla="*/ 1310199 w 5032666"/>
              <a:gd name="connsiteY76" fmla="*/ 0 h 419100"/>
              <a:gd name="connsiteX77" fmla="*/ 1327887 w 5032666"/>
              <a:gd name="connsiteY77" fmla="*/ 0 h 419100"/>
              <a:gd name="connsiteX78" fmla="*/ 1359482 w 5032666"/>
              <a:gd name="connsiteY78" fmla="*/ 0 h 419100"/>
              <a:gd name="connsiteX79" fmla="*/ 1373854 w 5032666"/>
              <a:gd name="connsiteY79" fmla="*/ 0 h 419100"/>
              <a:gd name="connsiteX80" fmla="*/ 1384590 w 5032666"/>
              <a:gd name="connsiteY80" fmla="*/ 0 h 419100"/>
              <a:gd name="connsiteX81" fmla="*/ 1417080 w 5032666"/>
              <a:gd name="connsiteY81" fmla="*/ 0 h 419100"/>
              <a:gd name="connsiteX82" fmla="*/ 1423137 w 5032666"/>
              <a:gd name="connsiteY82" fmla="*/ 0 h 419100"/>
              <a:gd name="connsiteX83" fmla="*/ 1430557 w 5032666"/>
              <a:gd name="connsiteY83" fmla="*/ 0 h 419100"/>
              <a:gd name="connsiteX84" fmla="*/ 1463047 w 5032666"/>
              <a:gd name="connsiteY84" fmla="*/ 0 h 419100"/>
              <a:gd name="connsiteX85" fmla="*/ 1473783 w 5032666"/>
              <a:gd name="connsiteY85" fmla="*/ 0 h 419100"/>
              <a:gd name="connsiteX86" fmla="*/ 1479840 w 5032666"/>
              <a:gd name="connsiteY86" fmla="*/ 0 h 419100"/>
              <a:gd name="connsiteX87" fmla="*/ 1495425 w 5032666"/>
              <a:gd name="connsiteY87" fmla="*/ 0 h 419100"/>
              <a:gd name="connsiteX88" fmla="*/ 1512330 w 5032666"/>
              <a:gd name="connsiteY88" fmla="*/ 0 h 419100"/>
              <a:gd name="connsiteX89" fmla="*/ 1519750 w 5032666"/>
              <a:gd name="connsiteY89" fmla="*/ 0 h 419100"/>
              <a:gd name="connsiteX90" fmla="*/ 1537438 w 5032666"/>
              <a:gd name="connsiteY90" fmla="*/ 0 h 419100"/>
              <a:gd name="connsiteX91" fmla="*/ 1541392 w 5032666"/>
              <a:gd name="connsiteY91" fmla="*/ 0 h 419100"/>
              <a:gd name="connsiteX92" fmla="*/ 1552128 w 5032666"/>
              <a:gd name="connsiteY92" fmla="*/ 0 h 419100"/>
              <a:gd name="connsiteX93" fmla="*/ 1569033 w 5032666"/>
              <a:gd name="connsiteY93" fmla="*/ 0 h 419100"/>
              <a:gd name="connsiteX94" fmla="*/ 1583405 w 5032666"/>
              <a:gd name="connsiteY94" fmla="*/ 0 h 419100"/>
              <a:gd name="connsiteX95" fmla="*/ 1590675 w 5032666"/>
              <a:gd name="connsiteY95" fmla="*/ 0 h 419100"/>
              <a:gd name="connsiteX96" fmla="*/ 1594141 w 5032666"/>
              <a:gd name="connsiteY96" fmla="*/ 0 h 419100"/>
              <a:gd name="connsiteX97" fmla="*/ 1598095 w 5032666"/>
              <a:gd name="connsiteY97" fmla="*/ 0 h 419100"/>
              <a:gd name="connsiteX98" fmla="*/ 1615783 w 5032666"/>
              <a:gd name="connsiteY98" fmla="*/ 0 h 419100"/>
              <a:gd name="connsiteX99" fmla="*/ 1632688 w 5032666"/>
              <a:gd name="connsiteY99" fmla="*/ 0 h 419100"/>
              <a:gd name="connsiteX100" fmla="*/ 1640108 w 5032666"/>
              <a:gd name="connsiteY100" fmla="*/ 0 h 419100"/>
              <a:gd name="connsiteX101" fmla="*/ 1647378 w 5032666"/>
              <a:gd name="connsiteY101" fmla="*/ 0 h 419100"/>
              <a:gd name="connsiteX102" fmla="*/ 1661750 w 5032666"/>
              <a:gd name="connsiteY102" fmla="*/ 0 h 419100"/>
              <a:gd name="connsiteX103" fmla="*/ 1672486 w 5032666"/>
              <a:gd name="connsiteY103" fmla="*/ 0 h 419100"/>
              <a:gd name="connsiteX104" fmla="*/ 1689391 w 5032666"/>
              <a:gd name="connsiteY104" fmla="*/ 0 h 419100"/>
              <a:gd name="connsiteX105" fmla="*/ 1704976 w 5032666"/>
              <a:gd name="connsiteY105" fmla="*/ 0 h 419100"/>
              <a:gd name="connsiteX106" fmla="*/ 1711033 w 5032666"/>
              <a:gd name="connsiteY106" fmla="*/ 0 h 419100"/>
              <a:gd name="connsiteX107" fmla="*/ 1718453 w 5032666"/>
              <a:gd name="connsiteY107" fmla="*/ 0 h 419100"/>
              <a:gd name="connsiteX108" fmla="*/ 1750943 w 5032666"/>
              <a:gd name="connsiteY108" fmla="*/ 0 h 419100"/>
              <a:gd name="connsiteX109" fmla="*/ 1761679 w 5032666"/>
              <a:gd name="connsiteY109" fmla="*/ 0 h 419100"/>
              <a:gd name="connsiteX110" fmla="*/ 1767736 w 5032666"/>
              <a:gd name="connsiteY110" fmla="*/ 0 h 419100"/>
              <a:gd name="connsiteX111" fmla="*/ 1800226 w 5032666"/>
              <a:gd name="connsiteY111" fmla="*/ 0 h 419100"/>
              <a:gd name="connsiteX112" fmla="*/ 1807646 w 5032666"/>
              <a:gd name="connsiteY112" fmla="*/ 0 h 419100"/>
              <a:gd name="connsiteX113" fmla="*/ 1825334 w 5032666"/>
              <a:gd name="connsiteY113" fmla="*/ 0 h 419100"/>
              <a:gd name="connsiteX114" fmla="*/ 1856929 w 5032666"/>
              <a:gd name="connsiteY114" fmla="*/ 0 h 419100"/>
              <a:gd name="connsiteX115" fmla="*/ 1871301 w 5032666"/>
              <a:gd name="connsiteY115" fmla="*/ 0 h 419100"/>
              <a:gd name="connsiteX116" fmla="*/ 1882037 w 5032666"/>
              <a:gd name="connsiteY116" fmla="*/ 0 h 419100"/>
              <a:gd name="connsiteX117" fmla="*/ 1920584 w 5032666"/>
              <a:gd name="connsiteY117" fmla="*/ 0 h 419100"/>
              <a:gd name="connsiteX118" fmla="*/ 1928004 w 5032666"/>
              <a:gd name="connsiteY118" fmla="*/ 0 h 419100"/>
              <a:gd name="connsiteX119" fmla="*/ 1952625 w 5032666"/>
              <a:gd name="connsiteY119" fmla="*/ 0 h 419100"/>
              <a:gd name="connsiteX120" fmla="*/ 1977287 w 5032666"/>
              <a:gd name="connsiteY120" fmla="*/ 0 h 419100"/>
              <a:gd name="connsiteX121" fmla="*/ 1998592 w 5032666"/>
              <a:gd name="connsiteY121" fmla="*/ 0 h 419100"/>
              <a:gd name="connsiteX122" fmla="*/ 2009328 w 5032666"/>
              <a:gd name="connsiteY122" fmla="*/ 0 h 419100"/>
              <a:gd name="connsiteX123" fmla="*/ 2047875 w 5032666"/>
              <a:gd name="connsiteY123" fmla="*/ 0 h 419100"/>
              <a:gd name="connsiteX124" fmla="*/ 2055295 w 5032666"/>
              <a:gd name="connsiteY124" fmla="*/ 0 h 419100"/>
              <a:gd name="connsiteX125" fmla="*/ 2057400 w 5032666"/>
              <a:gd name="connsiteY125" fmla="*/ 0 h 419100"/>
              <a:gd name="connsiteX126" fmla="*/ 2072983 w 5032666"/>
              <a:gd name="connsiteY126" fmla="*/ 0 h 419100"/>
              <a:gd name="connsiteX127" fmla="*/ 2103367 w 5032666"/>
              <a:gd name="connsiteY127" fmla="*/ 0 h 419100"/>
              <a:gd name="connsiteX128" fmla="*/ 2104578 w 5032666"/>
              <a:gd name="connsiteY128" fmla="*/ 0 h 419100"/>
              <a:gd name="connsiteX129" fmla="*/ 2114103 w 5032666"/>
              <a:gd name="connsiteY129" fmla="*/ 0 h 419100"/>
              <a:gd name="connsiteX130" fmla="*/ 2118950 w 5032666"/>
              <a:gd name="connsiteY130" fmla="*/ 0 h 419100"/>
              <a:gd name="connsiteX131" fmla="*/ 2129686 w 5032666"/>
              <a:gd name="connsiteY131" fmla="*/ 0 h 419100"/>
              <a:gd name="connsiteX132" fmla="*/ 2140979 w 5032666"/>
              <a:gd name="connsiteY132" fmla="*/ 0 h 419100"/>
              <a:gd name="connsiteX133" fmla="*/ 2152650 w 5032666"/>
              <a:gd name="connsiteY133" fmla="*/ 0 h 419100"/>
              <a:gd name="connsiteX134" fmla="*/ 2160070 w 5032666"/>
              <a:gd name="connsiteY134" fmla="*/ 0 h 419100"/>
              <a:gd name="connsiteX135" fmla="*/ 2162176 w 5032666"/>
              <a:gd name="connsiteY135" fmla="*/ 0 h 419100"/>
              <a:gd name="connsiteX136" fmla="*/ 2168233 w 5032666"/>
              <a:gd name="connsiteY136" fmla="*/ 0 h 419100"/>
              <a:gd name="connsiteX137" fmla="*/ 2175653 w 5032666"/>
              <a:gd name="connsiteY137" fmla="*/ 0 h 419100"/>
              <a:gd name="connsiteX138" fmla="*/ 2177758 w 5032666"/>
              <a:gd name="connsiteY138" fmla="*/ 0 h 419100"/>
              <a:gd name="connsiteX139" fmla="*/ 2186946 w 5032666"/>
              <a:gd name="connsiteY139" fmla="*/ 0 h 419100"/>
              <a:gd name="connsiteX140" fmla="*/ 2197682 w 5032666"/>
              <a:gd name="connsiteY140" fmla="*/ 0 h 419100"/>
              <a:gd name="connsiteX141" fmla="*/ 2208143 w 5032666"/>
              <a:gd name="connsiteY141" fmla="*/ 0 h 419100"/>
              <a:gd name="connsiteX142" fmla="*/ 2209353 w 5032666"/>
              <a:gd name="connsiteY142" fmla="*/ 0 h 419100"/>
              <a:gd name="connsiteX143" fmla="*/ 2218879 w 5032666"/>
              <a:gd name="connsiteY143" fmla="*/ 0 h 419100"/>
              <a:gd name="connsiteX144" fmla="*/ 2223725 w 5032666"/>
              <a:gd name="connsiteY144" fmla="*/ 0 h 419100"/>
              <a:gd name="connsiteX145" fmla="*/ 2224936 w 5032666"/>
              <a:gd name="connsiteY145" fmla="*/ 0 h 419100"/>
              <a:gd name="connsiteX146" fmla="*/ 2234461 w 5032666"/>
              <a:gd name="connsiteY146" fmla="*/ 0 h 419100"/>
              <a:gd name="connsiteX147" fmla="*/ 2236229 w 5032666"/>
              <a:gd name="connsiteY147" fmla="*/ 0 h 419100"/>
              <a:gd name="connsiteX148" fmla="*/ 2243649 w 5032666"/>
              <a:gd name="connsiteY148" fmla="*/ 0 h 419100"/>
              <a:gd name="connsiteX149" fmla="*/ 2257426 w 5032666"/>
              <a:gd name="connsiteY149" fmla="*/ 0 h 419100"/>
              <a:gd name="connsiteX150" fmla="*/ 2261337 w 5032666"/>
              <a:gd name="connsiteY150" fmla="*/ 0 h 419100"/>
              <a:gd name="connsiteX151" fmla="*/ 2264846 w 5032666"/>
              <a:gd name="connsiteY151" fmla="*/ 0 h 419100"/>
              <a:gd name="connsiteX152" fmla="*/ 2266951 w 5032666"/>
              <a:gd name="connsiteY152" fmla="*/ 0 h 419100"/>
              <a:gd name="connsiteX153" fmla="*/ 2273008 w 5032666"/>
              <a:gd name="connsiteY153" fmla="*/ 0 h 419100"/>
              <a:gd name="connsiteX154" fmla="*/ 2280428 w 5032666"/>
              <a:gd name="connsiteY154" fmla="*/ 0 h 419100"/>
              <a:gd name="connsiteX155" fmla="*/ 2282534 w 5032666"/>
              <a:gd name="connsiteY155" fmla="*/ 0 h 419100"/>
              <a:gd name="connsiteX156" fmla="*/ 2292932 w 5032666"/>
              <a:gd name="connsiteY156" fmla="*/ 0 h 419100"/>
              <a:gd name="connsiteX157" fmla="*/ 2307304 w 5032666"/>
              <a:gd name="connsiteY157" fmla="*/ 0 h 419100"/>
              <a:gd name="connsiteX158" fmla="*/ 2312918 w 5032666"/>
              <a:gd name="connsiteY158" fmla="*/ 0 h 419100"/>
              <a:gd name="connsiteX159" fmla="*/ 2314129 w 5032666"/>
              <a:gd name="connsiteY159" fmla="*/ 0 h 419100"/>
              <a:gd name="connsiteX160" fmla="*/ 2318040 w 5032666"/>
              <a:gd name="connsiteY160" fmla="*/ 0 h 419100"/>
              <a:gd name="connsiteX161" fmla="*/ 2323654 w 5032666"/>
              <a:gd name="connsiteY161" fmla="*/ 0 h 419100"/>
              <a:gd name="connsiteX162" fmla="*/ 2328501 w 5032666"/>
              <a:gd name="connsiteY162" fmla="*/ 0 h 419100"/>
              <a:gd name="connsiteX163" fmla="*/ 2329711 w 5032666"/>
              <a:gd name="connsiteY163" fmla="*/ 0 h 419100"/>
              <a:gd name="connsiteX164" fmla="*/ 2339237 w 5032666"/>
              <a:gd name="connsiteY164" fmla="*/ 0 h 419100"/>
              <a:gd name="connsiteX165" fmla="*/ 2350530 w 5032666"/>
              <a:gd name="connsiteY165" fmla="*/ 0 h 419100"/>
              <a:gd name="connsiteX166" fmla="*/ 2356587 w 5032666"/>
              <a:gd name="connsiteY166" fmla="*/ 0 h 419100"/>
              <a:gd name="connsiteX167" fmla="*/ 2362201 w 5032666"/>
              <a:gd name="connsiteY167" fmla="*/ 0 h 419100"/>
              <a:gd name="connsiteX168" fmla="*/ 2364007 w 5032666"/>
              <a:gd name="connsiteY168" fmla="*/ 0 h 419100"/>
              <a:gd name="connsiteX169" fmla="*/ 2369621 w 5032666"/>
              <a:gd name="connsiteY169" fmla="*/ 0 h 419100"/>
              <a:gd name="connsiteX170" fmla="*/ 2377784 w 5032666"/>
              <a:gd name="connsiteY170" fmla="*/ 0 h 419100"/>
              <a:gd name="connsiteX171" fmla="*/ 2385204 w 5032666"/>
              <a:gd name="connsiteY171" fmla="*/ 0 h 419100"/>
              <a:gd name="connsiteX172" fmla="*/ 2387309 w 5032666"/>
              <a:gd name="connsiteY172" fmla="*/ 0 h 419100"/>
              <a:gd name="connsiteX173" fmla="*/ 2396497 w 5032666"/>
              <a:gd name="connsiteY173" fmla="*/ 0 h 419100"/>
              <a:gd name="connsiteX174" fmla="*/ 2407233 w 5032666"/>
              <a:gd name="connsiteY174" fmla="*/ 0 h 419100"/>
              <a:gd name="connsiteX175" fmla="*/ 2413290 w 5032666"/>
              <a:gd name="connsiteY175" fmla="*/ 0 h 419100"/>
              <a:gd name="connsiteX176" fmla="*/ 2418904 w 5032666"/>
              <a:gd name="connsiteY176" fmla="*/ 0 h 419100"/>
              <a:gd name="connsiteX177" fmla="*/ 2433276 w 5032666"/>
              <a:gd name="connsiteY177" fmla="*/ 0 h 419100"/>
              <a:gd name="connsiteX178" fmla="*/ 2434487 w 5032666"/>
              <a:gd name="connsiteY178" fmla="*/ 0 h 419100"/>
              <a:gd name="connsiteX179" fmla="*/ 2444012 w 5032666"/>
              <a:gd name="connsiteY179" fmla="*/ 0 h 419100"/>
              <a:gd name="connsiteX180" fmla="*/ 2445780 w 5032666"/>
              <a:gd name="connsiteY180" fmla="*/ 0 h 419100"/>
              <a:gd name="connsiteX181" fmla="*/ 2453200 w 5032666"/>
              <a:gd name="connsiteY181" fmla="*/ 0 h 419100"/>
              <a:gd name="connsiteX182" fmla="*/ 2470888 w 5032666"/>
              <a:gd name="connsiteY182" fmla="*/ 0 h 419100"/>
              <a:gd name="connsiteX183" fmla="*/ 2482559 w 5032666"/>
              <a:gd name="connsiteY183" fmla="*/ 0 h 419100"/>
              <a:gd name="connsiteX184" fmla="*/ 2489979 w 5032666"/>
              <a:gd name="connsiteY184" fmla="*/ 0 h 419100"/>
              <a:gd name="connsiteX185" fmla="*/ 2502483 w 5032666"/>
              <a:gd name="connsiteY185" fmla="*/ 0 h 419100"/>
              <a:gd name="connsiteX186" fmla="*/ 2514600 w 5032666"/>
              <a:gd name="connsiteY186" fmla="*/ 0 h 419100"/>
              <a:gd name="connsiteX187" fmla="*/ 2516855 w 5032666"/>
              <a:gd name="connsiteY187" fmla="*/ 0 h 419100"/>
              <a:gd name="connsiteX188" fmla="*/ 2527591 w 5032666"/>
              <a:gd name="connsiteY188" fmla="*/ 0 h 419100"/>
              <a:gd name="connsiteX189" fmla="*/ 2539262 w 5032666"/>
              <a:gd name="connsiteY189" fmla="*/ 0 h 419100"/>
              <a:gd name="connsiteX190" fmla="*/ 2560567 w 5032666"/>
              <a:gd name="connsiteY190" fmla="*/ 0 h 419100"/>
              <a:gd name="connsiteX191" fmla="*/ 2566138 w 5032666"/>
              <a:gd name="connsiteY191" fmla="*/ 0 h 419100"/>
              <a:gd name="connsiteX192" fmla="*/ 2571303 w 5032666"/>
              <a:gd name="connsiteY192" fmla="*/ 0 h 419100"/>
              <a:gd name="connsiteX193" fmla="*/ 2573558 w 5032666"/>
              <a:gd name="connsiteY193" fmla="*/ 0 h 419100"/>
              <a:gd name="connsiteX194" fmla="*/ 2598179 w 5032666"/>
              <a:gd name="connsiteY194" fmla="*/ 0 h 419100"/>
              <a:gd name="connsiteX195" fmla="*/ 2609850 w 5032666"/>
              <a:gd name="connsiteY195" fmla="*/ 0 h 419100"/>
              <a:gd name="connsiteX196" fmla="*/ 2617270 w 5032666"/>
              <a:gd name="connsiteY196" fmla="*/ 0 h 419100"/>
              <a:gd name="connsiteX197" fmla="*/ 2622841 w 5032666"/>
              <a:gd name="connsiteY197" fmla="*/ 0 h 419100"/>
              <a:gd name="connsiteX198" fmla="*/ 2634958 w 5032666"/>
              <a:gd name="connsiteY198" fmla="*/ 0 h 419100"/>
              <a:gd name="connsiteX199" fmla="*/ 2644146 w 5032666"/>
              <a:gd name="connsiteY199" fmla="*/ 0 h 419100"/>
              <a:gd name="connsiteX200" fmla="*/ 2654882 w 5032666"/>
              <a:gd name="connsiteY200" fmla="*/ 0 h 419100"/>
              <a:gd name="connsiteX201" fmla="*/ 2666553 w 5032666"/>
              <a:gd name="connsiteY201" fmla="*/ 0 h 419100"/>
              <a:gd name="connsiteX202" fmla="*/ 2680925 w 5032666"/>
              <a:gd name="connsiteY202" fmla="*/ 0 h 419100"/>
              <a:gd name="connsiteX203" fmla="*/ 2691661 w 5032666"/>
              <a:gd name="connsiteY203" fmla="*/ 0 h 419100"/>
              <a:gd name="connsiteX204" fmla="*/ 2693429 w 5032666"/>
              <a:gd name="connsiteY204" fmla="*/ 0 h 419100"/>
              <a:gd name="connsiteX205" fmla="*/ 2700849 w 5032666"/>
              <a:gd name="connsiteY205" fmla="*/ 0 h 419100"/>
              <a:gd name="connsiteX206" fmla="*/ 2702954 w 5032666"/>
              <a:gd name="connsiteY206" fmla="*/ 0 h 419100"/>
              <a:gd name="connsiteX207" fmla="*/ 2718537 w 5032666"/>
              <a:gd name="connsiteY207" fmla="*/ 0 h 419100"/>
              <a:gd name="connsiteX208" fmla="*/ 2724151 w 5032666"/>
              <a:gd name="connsiteY208" fmla="*/ 0 h 419100"/>
              <a:gd name="connsiteX209" fmla="*/ 2730208 w 5032666"/>
              <a:gd name="connsiteY209" fmla="*/ 0 h 419100"/>
              <a:gd name="connsiteX210" fmla="*/ 2737628 w 5032666"/>
              <a:gd name="connsiteY210" fmla="*/ 0 h 419100"/>
              <a:gd name="connsiteX211" fmla="*/ 2748921 w 5032666"/>
              <a:gd name="connsiteY211" fmla="*/ 0 h 419100"/>
              <a:gd name="connsiteX212" fmla="*/ 2750132 w 5032666"/>
              <a:gd name="connsiteY212" fmla="*/ 0 h 419100"/>
              <a:gd name="connsiteX213" fmla="*/ 2759657 w 5032666"/>
              <a:gd name="connsiteY213" fmla="*/ 0 h 419100"/>
              <a:gd name="connsiteX214" fmla="*/ 2764504 w 5032666"/>
              <a:gd name="connsiteY214" fmla="*/ 0 h 419100"/>
              <a:gd name="connsiteX215" fmla="*/ 2770118 w 5032666"/>
              <a:gd name="connsiteY215" fmla="*/ 0 h 419100"/>
              <a:gd name="connsiteX216" fmla="*/ 2775240 w 5032666"/>
              <a:gd name="connsiteY216" fmla="*/ 0 h 419100"/>
              <a:gd name="connsiteX217" fmla="*/ 2780854 w 5032666"/>
              <a:gd name="connsiteY217" fmla="*/ 0 h 419100"/>
              <a:gd name="connsiteX218" fmla="*/ 2786911 w 5032666"/>
              <a:gd name="connsiteY218" fmla="*/ 0 h 419100"/>
              <a:gd name="connsiteX219" fmla="*/ 2798204 w 5032666"/>
              <a:gd name="connsiteY219" fmla="*/ 0 h 419100"/>
              <a:gd name="connsiteX220" fmla="*/ 2805624 w 5032666"/>
              <a:gd name="connsiteY220" fmla="*/ 0 h 419100"/>
              <a:gd name="connsiteX221" fmla="*/ 2807730 w 5032666"/>
              <a:gd name="connsiteY221" fmla="*/ 0 h 419100"/>
              <a:gd name="connsiteX222" fmla="*/ 2813787 w 5032666"/>
              <a:gd name="connsiteY222" fmla="*/ 0 h 419100"/>
              <a:gd name="connsiteX223" fmla="*/ 2819401 w 5032666"/>
              <a:gd name="connsiteY223" fmla="*/ 0 h 419100"/>
              <a:gd name="connsiteX224" fmla="*/ 2821207 w 5032666"/>
              <a:gd name="connsiteY224" fmla="*/ 0 h 419100"/>
              <a:gd name="connsiteX225" fmla="*/ 2823312 w 5032666"/>
              <a:gd name="connsiteY225" fmla="*/ 0 h 419100"/>
              <a:gd name="connsiteX226" fmla="*/ 2826821 w 5032666"/>
              <a:gd name="connsiteY226" fmla="*/ 0 h 419100"/>
              <a:gd name="connsiteX227" fmla="*/ 2844509 w 5032666"/>
              <a:gd name="connsiteY227" fmla="*/ 0 h 419100"/>
              <a:gd name="connsiteX228" fmla="*/ 2853697 w 5032666"/>
              <a:gd name="connsiteY228" fmla="*/ 0 h 419100"/>
              <a:gd name="connsiteX229" fmla="*/ 2854907 w 5032666"/>
              <a:gd name="connsiteY229" fmla="*/ 0 h 419100"/>
              <a:gd name="connsiteX230" fmla="*/ 2864433 w 5032666"/>
              <a:gd name="connsiteY230" fmla="*/ 0 h 419100"/>
              <a:gd name="connsiteX231" fmla="*/ 2869279 w 5032666"/>
              <a:gd name="connsiteY231" fmla="*/ 0 h 419100"/>
              <a:gd name="connsiteX232" fmla="*/ 2870490 w 5032666"/>
              <a:gd name="connsiteY232" fmla="*/ 0 h 419100"/>
              <a:gd name="connsiteX233" fmla="*/ 2876104 w 5032666"/>
              <a:gd name="connsiteY233" fmla="*/ 0 h 419100"/>
              <a:gd name="connsiteX234" fmla="*/ 2880015 w 5032666"/>
              <a:gd name="connsiteY234" fmla="*/ 0 h 419100"/>
              <a:gd name="connsiteX235" fmla="*/ 2890476 w 5032666"/>
              <a:gd name="connsiteY235" fmla="*/ 0 h 419100"/>
              <a:gd name="connsiteX236" fmla="*/ 2901212 w 5032666"/>
              <a:gd name="connsiteY236" fmla="*/ 0 h 419100"/>
              <a:gd name="connsiteX237" fmla="*/ 2902980 w 5032666"/>
              <a:gd name="connsiteY237" fmla="*/ 0 h 419100"/>
              <a:gd name="connsiteX238" fmla="*/ 2910400 w 5032666"/>
              <a:gd name="connsiteY238" fmla="*/ 0 h 419100"/>
              <a:gd name="connsiteX239" fmla="*/ 2912505 w 5032666"/>
              <a:gd name="connsiteY239" fmla="*/ 0 h 419100"/>
              <a:gd name="connsiteX240" fmla="*/ 2918562 w 5032666"/>
              <a:gd name="connsiteY240" fmla="*/ 0 h 419100"/>
              <a:gd name="connsiteX241" fmla="*/ 2925982 w 5032666"/>
              <a:gd name="connsiteY241" fmla="*/ 0 h 419100"/>
              <a:gd name="connsiteX242" fmla="*/ 2928088 w 5032666"/>
              <a:gd name="connsiteY242" fmla="*/ 0 h 419100"/>
              <a:gd name="connsiteX243" fmla="*/ 2939759 w 5032666"/>
              <a:gd name="connsiteY243" fmla="*/ 0 h 419100"/>
              <a:gd name="connsiteX244" fmla="*/ 2947179 w 5032666"/>
              <a:gd name="connsiteY244" fmla="*/ 0 h 419100"/>
              <a:gd name="connsiteX245" fmla="*/ 2958472 w 5032666"/>
              <a:gd name="connsiteY245" fmla="*/ 0 h 419100"/>
              <a:gd name="connsiteX246" fmla="*/ 2959683 w 5032666"/>
              <a:gd name="connsiteY246" fmla="*/ 0 h 419100"/>
              <a:gd name="connsiteX247" fmla="*/ 2969208 w 5032666"/>
              <a:gd name="connsiteY247" fmla="*/ 0 h 419100"/>
              <a:gd name="connsiteX248" fmla="*/ 2974055 w 5032666"/>
              <a:gd name="connsiteY248" fmla="*/ 0 h 419100"/>
              <a:gd name="connsiteX249" fmla="*/ 2975265 w 5032666"/>
              <a:gd name="connsiteY249" fmla="*/ 0 h 419100"/>
              <a:gd name="connsiteX250" fmla="*/ 2984791 w 5032666"/>
              <a:gd name="connsiteY250" fmla="*/ 0 h 419100"/>
              <a:gd name="connsiteX251" fmla="*/ 2996462 w 5032666"/>
              <a:gd name="connsiteY251" fmla="*/ 0 h 419100"/>
              <a:gd name="connsiteX252" fmla="*/ 3007755 w 5032666"/>
              <a:gd name="connsiteY252" fmla="*/ 0 h 419100"/>
              <a:gd name="connsiteX253" fmla="*/ 3015175 w 5032666"/>
              <a:gd name="connsiteY253" fmla="*/ 0 h 419100"/>
              <a:gd name="connsiteX254" fmla="*/ 3023338 w 5032666"/>
              <a:gd name="connsiteY254" fmla="*/ 0 h 419100"/>
              <a:gd name="connsiteX255" fmla="*/ 3030758 w 5032666"/>
              <a:gd name="connsiteY255" fmla="*/ 0 h 419100"/>
              <a:gd name="connsiteX256" fmla="*/ 3032863 w 5032666"/>
              <a:gd name="connsiteY256" fmla="*/ 0 h 419100"/>
              <a:gd name="connsiteX257" fmla="*/ 3064458 w 5032666"/>
              <a:gd name="connsiteY257" fmla="*/ 0 h 419100"/>
              <a:gd name="connsiteX258" fmla="*/ 3078830 w 5032666"/>
              <a:gd name="connsiteY258" fmla="*/ 0 h 419100"/>
              <a:gd name="connsiteX259" fmla="*/ 3080041 w 5032666"/>
              <a:gd name="connsiteY259" fmla="*/ 0 h 419100"/>
              <a:gd name="connsiteX260" fmla="*/ 3089566 w 5032666"/>
              <a:gd name="connsiteY260" fmla="*/ 0 h 419100"/>
              <a:gd name="connsiteX261" fmla="*/ 3128113 w 5032666"/>
              <a:gd name="connsiteY261" fmla="*/ 0 h 419100"/>
              <a:gd name="connsiteX262" fmla="*/ 3135533 w 5032666"/>
              <a:gd name="connsiteY262" fmla="*/ 0 h 419100"/>
              <a:gd name="connsiteX263" fmla="*/ 3160154 w 5032666"/>
              <a:gd name="connsiteY263" fmla="*/ 0 h 419100"/>
              <a:gd name="connsiteX264" fmla="*/ 3184816 w 5032666"/>
              <a:gd name="connsiteY264" fmla="*/ 0 h 419100"/>
              <a:gd name="connsiteX265" fmla="*/ 3206121 w 5032666"/>
              <a:gd name="connsiteY265" fmla="*/ 0 h 419100"/>
              <a:gd name="connsiteX266" fmla="*/ 3216857 w 5032666"/>
              <a:gd name="connsiteY266" fmla="*/ 0 h 419100"/>
              <a:gd name="connsiteX267" fmla="*/ 3255404 w 5032666"/>
              <a:gd name="connsiteY267" fmla="*/ 0 h 419100"/>
              <a:gd name="connsiteX268" fmla="*/ 3262824 w 5032666"/>
              <a:gd name="connsiteY268" fmla="*/ 0 h 419100"/>
              <a:gd name="connsiteX269" fmla="*/ 3280512 w 5032666"/>
              <a:gd name="connsiteY269" fmla="*/ 0 h 419100"/>
              <a:gd name="connsiteX270" fmla="*/ 3312107 w 5032666"/>
              <a:gd name="connsiteY270" fmla="*/ 0 h 419100"/>
              <a:gd name="connsiteX271" fmla="*/ 3326479 w 5032666"/>
              <a:gd name="connsiteY271" fmla="*/ 0 h 419100"/>
              <a:gd name="connsiteX272" fmla="*/ 3337215 w 5032666"/>
              <a:gd name="connsiteY272" fmla="*/ 0 h 419100"/>
              <a:gd name="connsiteX273" fmla="*/ 3369705 w 5032666"/>
              <a:gd name="connsiteY273" fmla="*/ 0 h 419100"/>
              <a:gd name="connsiteX274" fmla="*/ 3375762 w 5032666"/>
              <a:gd name="connsiteY274" fmla="*/ 0 h 419100"/>
              <a:gd name="connsiteX275" fmla="*/ 3383182 w 5032666"/>
              <a:gd name="connsiteY275" fmla="*/ 0 h 419100"/>
              <a:gd name="connsiteX276" fmla="*/ 3415672 w 5032666"/>
              <a:gd name="connsiteY276" fmla="*/ 0 h 419100"/>
              <a:gd name="connsiteX277" fmla="*/ 3426408 w 5032666"/>
              <a:gd name="connsiteY277" fmla="*/ 0 h 419100"/>
              <a:gd name="connsiteX278" fmla="*/ 3432465 w 5032666"/>
              <a:gd name="connsiteY278" fmla="*/ 0 h 419100"/>
              <a:gd name="connsiteX279" fmla="*/ 3448050 w 5032666"/>
              <a:gd name="connsiteY279" fmla="*/ 0 h 419100"/>
              <a:gd name="connsiteX280" fmla="*/ 3464955 w 5032666"/>
              <a:gd name="connsiteY280" fmla="*/ 0 h 419100"/>
              <a:gd name="connsiteX281" fmla="*/ 3472375 w 5032666"/>
              <a:gd name="connsiteY281" fmla="*/ 0 h 419100"/>
              <a:gd name="connsiteX282" fmla="*/ 3490063 w 5032666"/>
              <a:gd name="connsiteY282" fmla="*/ 0 h 419100"/>
              <a:gd name="connsiteX283" fmla="*/ 3494017 w 5032666"/>
              <a:gd name="connsiteY283" fmla="*/ 0 h 419100"/>
              <a:gd name="connsiteX284" fmla="*/ 3504753 w 5032666"/>
              <a:gd name="connsiteY284" fmla="*/ 0 h 419100"/>
              <a:gd name="connsiteX285" fmla="*/ 3521658 w 5032666"/>
              <a:gd name="connsiteY285" fmla="*/ 0 h 419100"/>
              <a:gd name="connsiteX286" fmla="*/ 3536030 w 5032666"/>
              <a:gd name="connsiteY286" fmla="*/ 0 h 419100"/>
              <a:gd name="connsiteX287" fmla="*/ 3543300 w 5032666"/>
              <a:gd name="connsiteY287" fmla="*/ 0 h 419100"/>
              <a:gd name="connsiteX288" fmla="*/ 3546766 w 5032666"/>
              <a:gd name="connsiteY288" fmla="*/ 0 h 419100"/>
              <a:gd name="connsiteX289" fmla="*/ 3550720 w 5032666"/>
              <a:gd name="connsiteY289" fmla="*/ 0 h 419100"/>
              <a:gd name="connsiteX290" fmla="*/ 3568408 w 5032666"/>
              <a:gd name="connsiteY290" fmla="*/ 0 h 419100"/>
              <a:gd name="connsiteX291" fmla="*/ 3585313 w 5032666"/>
              <a:gd name="connsiteY291" fmla="*/ 0 h 419100"/>
              <a:gd name="connsiteX292" fmla="*/ 3592733 w 5032666"/>
              <a:gd name="connsiteY292" fmla="*/ 0 h 419100"/>
              <a:gd name="connsiteX293" fmla="*/ 3600003 w 5032666"/>
              <a:gd name="connsiteY293" fmla="*/ 0 h 419100"/>
              <a:gd name="connsiteX294" fmla="*/ 3614375 w 5032666"/>
              <a:gd name="connsiteY294" fmla="*/ 0 h 419100"/>
              <a:gd name="connsiteX295" fmla="*/ 3625111 w 5032666"/>
              <a:gd name="connsiteY295" fmla="*/ 0 h 419100"/>
              <a:gd name="connsiteX296" fmla="*/ 3642016 w 5032666"/>
              <a:gd name="connsiteY296" fmla="*/ 0 h 419100"/>
              <a:gd name="connsiteX297" fmla="*/ 3657601 w 5032666"/>
              <a:gd name="connsiteY297" fmla="*/ 0 h 419100"/>
              <a:gd name="connsiteX298" fmla="*/ 3663658 w 5032666"/>
              <a:gd name="connsiteY298" fmla="*/ 0 h 419100"/>
              <a:gd name="connsiteX299" fmla="*/ 3671078 w 5032666"/>
              <a:gd name="connsiteY299" fmla="*/ 0 h 419100"/>
              <a:gd name="connsiteX300" fmla="*/ 3703568 w 5032666"/>
              <a:gd name="connsiteY300" fmla="*/ 0 h 419100"/>
              <a:gd name="connsiteX301" fmla="*/ 3714304 w 5032666"/>
              <a:gd name="connsiteY301" fmla="*/ 0 h 419100"/>
              <a:gd name="connsiteX302" fmla="*/ 3720361 w 5032666"/>
              <a:gd name="connsiteY302" fmla="*/ 0 h 419100"/>
              <a:gd name="connsiteX303" fmla="*/ 3752851 w 5032666"/>
              <a:gd name="connsiteY303" fmla="*/ 0 h 419100"/>
              <a:gd name="connsiteX304" fmla="*/ 3760271 w 5032666"/>
              <a:gd name="connsiteY304" fmla="*/ 0 h 419100"/>
              <a:gd name="connsiteX305" fmla="*/ 3777959 w 5032666"/>
              <a:gd name="connsiteY305" fmla="*/ 0 h 419100"/>
              <a:gd name="connsiteX306" fmla="*/ 3809554 w 5032666"/>
              <a:gd name="connsiteY306" fmla="*/ 0 h 419100"/>
              <a:gd name="connsiteX307" fmla="*/ 3823926 w 5032666"/>
              <a:gd name="connsiteY307" fmla="*/ 0 h 419100"/>
              <a:gd name="connsiteX308" fmla="*/ 3834662 w 5032666"/>
              <a:gd name="connsiteY308" fmla="*/ 0 h 419100"/>
              <a:gd name="connsiteX309" fmla="*/ 3873209 w 5032666"/>
              <a:gd name="connsiteY309" fmla="*/ 0 h 419100"/>
              <a:gd name="connsiteX310" fmla="*/ 3880629 w 5032666"/>
              <a:gd name="connsiteY310" fmla="*/ 0 h 419100"/>
              <a:gd name="connsiteX311" fmla="*/ 3905250 w 5032666"/>
              <a:gd name="connsiteY311" fmla="*/ 0 h 419100"/>
              <a:gd name="connsiteX312" fmla="*/ 3929912 w 5032666"/>
              <a:gd name="connsiteY312" fmla="*/ 0 h 419100"/>
              <a:gd name="connsiteX313" fmla="*/ 3951217 w 5032666"/>
              <a:gd name="connsiteY313" fmla="*/ 0 h 419100"/>
              <a:gd name="connsiteX314" fmla="*/ 3961953 w 5032666"/>
              <a:gd name="connsiteY314" fmla="*/ 0 h 419100"/>
              <a:gd name="connsiteX315" fmla="*/ 4000500 w 5032666"/>
              <a:gd name="connsiteY315" fmla="*/ 0 h 419100"/>
              <a:gd name="connsiteX316" fmla="*/ 4007920 w 5032666"/>
              <a:gd name="connsiteY316" fmla="*/ 0 h 419100"/>
              <a:gd name="connsiteX317" fmla="*/ 4025608 w 5032666"/>
              <a:gd name="connsiteY317" fmla="*/ 0 h 419100"/>
              <a:gd name="connsiteX318" fmla="*/ 4057203 w 5032666"/>
              <a:gd name="connsiteY318" fmla="*/ 0 h 419100"/>
              <a:gd name="connsiteX319" fmla="*/ 4071575 w 5032666"/>
              <a:gd name="connsiteY319" fmla="*/ 0 h 419100"/>
              <a:gd name="connsiteX320" fmla="*/ 4082311 w 5032666"/>
              <a:gd name="connsiteY320" fmla="*/ 0 h 419100"/>
              <a:gd name="connsiteX321" fmla="*/ 4093604 w 5032666"/>
              <a:gd name="connsiteY321" fmla="*/ 0 h 419100"/>
              <a:gd name="connsiteX322" fmla="*/ 4114801 w 5032666"/>
              <a:gd name="connsiteY322" fmla="*/ 0 h 419100"/>
              <a:gd name="connsiteX323" fmla="*/ 4120858 w 5032666"/>
              <a:gd name="connsiteY323" fmla="*/ 0 h 419100"/>
              <a:gd name="connsiteX324" fmla="*/ 4128278 w 5032666"/>
              <a:gd name="connsiteY324" fmla="*/ 0 h 419100"/>
              <a:gd name="connsiteX325" fmla="*/ 4139571 w 5032666"/>
              <a:gd name="connsiteY325" fmla="*/ 0 h 419100"/>
              <a:gd name="connsiteX326" fmla="*/ 4150307 w 5032666"/>
              <a:gd name="connsiteY326" fmla="*/ 0 h 419100"/>
              <a:gd name="connsiteX327" fmla="*/ 4160768 w 5032666"/>
              <a:gd name="connsiteY327" fmla="*/ 0 h 419100"/>
              <a:gd name="connsiteX328" fmla="*/ 4171504 w 5032666"/>
              <a:gd name="connsiteY328" fmla="*/ 0 h 419100"/>
              <a:gd name="connsiteX329" fmla="*/ 4177561 w 5032666"/>
              <a:gd name="connsiteY329" fmla="*/ 0 h 419100"/>
              <a:gd name="connsiteX330" fmla="*/ 4188854 w 5032666"/>
              <a:gd name="connsiteY330" fmla="*/ 0 h 419100"/>
              <a:gd name="connsiteX331" fmla="*/ 4196274 w 5032666"/>
              <a:gd name="connsiteY331" fmla="*/ 0 h 419100"/>
              <a:gd name="connsiteX332" fmla="*/ 4210051 w 5032666"/>
              <a:gd name="connsiteY332" fmla="*/ 0 h 419100"/>
              <a:gd name="connsiteX333" fmla="*/ 4213962 w 5032666"/>
              <a:gd name="connsiteY333" fmla="*/ 0 h 419100"/>
              <a:gd name="connsiteX334" fmla="*/ 4217471 w 5032666"/>
              <a:gd name="connsiteY334" fmla="*/ 0 h 419100"/>
              <a:gd name="connsiteX335" fmla="*/ 4235159 w 5032666"/>
              <a:gd name="connsiteY335" fmla="*/ 0 h 419100"/>
              <a:gd name="connsiteX336" fmla="*/ 4245557 w 5032666"/>
              <a:gd name="connsiteY336" fmla="*/ 0 h 419100"/>
              <a:gd name="connsiteX337" fmla="*/ 4259929 w 5032666"/>
              <a:gd name="connsiteY337" fmla="*/ 0 h 419100"/>
              <a:gd name="connsiteX338" fmla="*/ 4266754 w 5032666"/>
              <a:gd name="connsiteY338" fmla="*/ 0 h 419100"/>
              <a:gd name="connsiteX339" fmla="*/ 4270665 w 5032666"/>
              <a:gd name="connsiteY339" fmla="*/ 0 h 419100"/>
              <a:gd name="connsiteX340" fmla="*/ 4281126 w 5032666"/>
              <a:gd name="connsiteY340" fmla="*/ 0 h 419100"/>
              <a:gd name="connsiteX341" fmla="*/ 4291862 w 5032666"/>
              <a:gd name="connsiteY341" fmla="*/ 0 h 419100"/>
              <a:gd name="connsiteX342" fmla="*/ 4303155 w 5032666"/>
              <a:gd name="connsiteY342" fmla="*/ 0 h 419100"/>
              <a:gd name="connsiteX343" fmla="*/ 4309212 w 5032666"/>
              <a:gd name="connsiteY343" fmla="*/ 0 h 419100"/>
              <a:gd name="connsiteX344" fmla="*/ 4316632 w 5032666"/>
              <a:gd name="connsiteY344" fmla="*/ 0 h 419100"/>
              <a:gd name="connsiteX345" fmla="*/ 4330409 w 5032666"/>
              <a:gd name="connsiteY345" fmla="*/ 0 h 419100"/>
              <a:gd name="connsiteX346" fmla="*/ 4337829 w 5032666"/>
              <a:gd name="connsiteY346" fmla="*/ 0 h 419100"/>
              <a:gd name="connsiteX347" fmla="*/ 4349122 w 5032666"/>
              <a:gd name="connsiteY347" fmla="*/ 0 h 419100"/>
              <a:gd name="connsiteX348" fmla="*/ 4359858 w 5032666"/>
              <a:gd name="connsiteY348" fmla="*/ 0 h 419100"/>
              <a:gd name="connsiteX349" fmla="*/ 4365915 w 5032666"/>
              <a:gd name="connsiteY349" fmla="*/ 0 h 419100"/>
              <a:gd name="connsiteX350" fmla="*/ 4387112 w 5032666"/>
              <a:gd name="connsiteY350" fmla="*/ 0 h 419100"/>
              <a:gd name="connsiteX351" fmla="*/ 4398405 w 5032666"/>
              <a:gd name="connsiteY351" fmla="*/ 0 h 419100"/>
              <a:gd name="connsiteX352" fmla="*/ 4405825 w 5032666"/>
              <a:gd name="connsiteY352" fmla="*/ 0 h 419100"/>
              <a:gd name="connsiteX353" fmla="*/ 4423513 w 5032666"/>
              <a:gd name="connsiteY353" fmla="*/ 0 h 419100"/>
              <a:gd name="connsiteX354" fmla="*/ 4455108 w 5032666"/>
              <a:gd name="connsiteY354" fmla="*/ 0 h 419100"/>
              <a:gd name="connsiteX355" fmla="*/ 4469480 w 5032666"/>
              <a:gd name="connsiteY355" fmla="*/ 0 h 419100"/>
              <a:gd name="connsiteX356" fmla="*/ 4480216 w 5032666"/>
              <a:gd name="connsiteY356" fmla="*/ 0 h 419100"/>
              <a:gd name="connsiteX357" fmla="*/ 4518763 w 5032666"/>
              <a:gd name="connsiteY357" fmla="*/ 0 h 419100"/>
              <a:gd name="connsiteX358" fmla="*/ 4526183 w 5032666"/>
              <a:gd name="connsiteY358" fmla="*/ 0 h 419100"/>
              <a:gd name="connsiteX359" fmla="*/ 4550804 w 5032666"/>
              <a:gd name="connsiteY359" fmla="*/ 0 h 419100"/>
              <a:gd name="connsiteX360" fmla="*/ 4575466 w 5032666"/>
              <a:gd name="connsiteY360" fmla="*/ 0 h 419100"/>
              <a:gd name="connsiteX361" fmla="*/ 4596771 w 5032666"/>
              <a:gd name="connsiteY361" fmla="*/ 0 h 419100"/>
              <a:gd name="connsiteX362" fmla="*/ 4607507 w 5032666"/>
              <a:gd name="connsiteY362" fmla="*/ 0 h 419100"/>
              <a:gd name="connsiteX363" fmla="*/ 4646054 w 5032666"/>
              <a:gd name="connsiteY363" fmla="*/ 0 h 419100"/>
              <a:gd name="connsiteX364" fmla="*/ 4653474 w 5032666"/>
              <a:gd name="connsiteY364" fmla="*/ 0 h 419100"/>
              <a:gd name="connsiteX365" fmla="*/ 4671162 w 5032666"/>
              <a:gd name="connsiteY365" fmla="*/ 0 h 419100"/>
              <a:gd name="connsiteX366" fmla="*/ 4702757 w 5032666"/>
              <a:gd name="connsiteY366" fmla="*/ 0 h 419100"/>
              <a:gd name="connsiteX367" fmla="*/ 4717129 w 5032666"/>
              <a:gd name="connsiteY367" fmla="*/ 0 h 419100"/>
              <a:gd name="connsiteX368" fmla="*/ 4727865 w 5032666"/>
              <a:gd name="connsiteY368" fmla="*/ 0 h 419100"/>
              <a:gd name="connsiteX369" fmla="*/ 4760355 w 5032666"/>
              <a:gd name="connsiteY369" fmla="*/ 0 h 419100"/>
              <a:gd name="connsiteX370" fmla="*/ 4766412 w 5032666"/>
              <a:gd name="connsiteY370" fmla="*/ 0 h 419100"/>
              <a:gd name="connsiteX371" fmla="*/ 4773832 w 5032666"/>
              <a:gd name="connsiteY371" fmla="*/ 0 h 419100"/>
              <a:gd name="connsiteX372" fmla="*/ 4806322 w 5032666"/>
              <a:gd name="connsiteY372" fmla="*/ 0 h 419100"/>
              <a:gd name="connsiteX373" fmla="*/ 4817058 w 5032666"/>
              <a:gd name="connsiteY373" fmla="*/ 0 h 419100"/>
              <a:gd name="connsiteX374" fmla="*/ 4823115 w 5032666"/>
              <a:gd name="connsiteY374" fmla="*/ 0 h 419100"/>
              <a:gd name="connsiteX375" fmla="*/ 4855605 w 5032666"/>
              <a:gd name="connsiteY375" fmla="*/ 0 h 419100"/>
              <a:gd name="connsiteX376" fmla="*/ 4863025 w 5032666"/>
              <a:gd name="connsiteY376" fmla="*/ 0 h 419100"/>
              <a:gd name="connsiteX377" fmla="*/ 4880713 w 5032666"/>
              <a:gd name="connsiteY377" fmla="*/ 0 h 419100"/>
              <a:gd name="connsiteX378" fmla="*/ 4912308 w 5032666"/>
              <a:gd name="connsiteY378" fmla="*/ 0 h 419100"/>
              <a:gd name="connsiteX379" fmla="*/ 4926680 w 5032666"/>
              <a:gd name="connsiteY379" fmla="*/ 0 h 419100"/>
              <a:gd name="connsiteX380" fmla="*/ 4937416 w 5032666"/>
              <a:gd name="connsiteY380" fmla="*/ 0 h 419100"/>
              <a:gd name="connsiteX381" fmla="*/ 4975963 w 5032666"/>
              <a:gd name="connsiteY381" fmla="*/ 0 h 419100"/>
              <a:gd name="connsiteX382" fmla="*/ 4983383 w 5032666"/>
              <a:gd name="connsiteY382" fmla="*/ 0 h 419100"/>
              <a:gd name="connsiteX383" fmla="*/ 5032666 w 5032666"/>
              <a:gd name="connsiteY383" fmla="*/ 0 h 419100"/>
              <a:gd name="connsiteX384" fmla="*/ 4927891 w 5032666"/>
              <a:gd name="connsiteY384" fmla="*/ 419100 h 419100"/>
              <a:gd name="connsiteX385" fmla="*/ 4878608 w 5032666"/>
              <a:gd name="connsiteY385" fmla="*/ 419100 h 419100"/>
              <a:gd name="connsiteX386" fmla="*/ 4871188 w 5032666"/>
              <a:gd name="connsiteY386" fmla="*/ 419100 h 419100"/>
              <a:gd name="connsiteX387" fmla="*/ 4832641 w 5032666"/>
              <a:gd name="connsiteY387" fmla="*/ 419100 h 419100"/>
              <a:gd name="connsiteX388" fmla="*/ 4821905 w 5032666"/>
              <a:gd name="connsiteY388" fmla="*/ 419100 h 419100"/>
              <a:gd name="connsiteX389" fmla="*/ 4807533 w 5032666"/>
              <a:gd name="connsiteY389" fmla="*/ 419100 h 419100"/>
              <a:gd name="connsiteX390" fmla="*/ 4775938 w 5032666"/>
              <a:gd name="connsiteY390" fmla="*/ 419100 h 419100"/>
              <a:gd name="connsiteX391" fmla="*/ 4758250 w 5032666"/>
              <a:gd name="connsiteY391" fmla="*/ 419100 h 419100"/>
              <a:gd name="connsiteX392" fmla="*/ 4750830 w 5032666"/>
              <a:gd name="connsiteY392" fmla="*/ 419100 h 419100"/>
              <a:gd name="connsiteX393" fmla="*/ 4718340 w 5032666"/>
              <a:gd name="connsiteY393" fmla="*/ 419100 h 419100"/>
              <a:gd name="connsiteX394" fmla="*/ 4712283 w 5032666"/>
              <a:gd name="connsiteY394" fmla="*/ 419100 h 419100"/>
              <a:gd name="connsiteX395" fmla="*/ 4701547 w 5032666"/>
              <a:gd name="connsiteY395" fmla="*/ 419100 h 419100"/>
              <a:gd name="connsiteX396" fmla="*/ 4669057 w 5032666"/>
              <a:gd name="connsiteY396" fmla="*/ 419100 h 419100"/>
              <a:gd name="connsiteX397" fmla="*/ 4661637 w 5032666"/>
              <a:gd name="connsiteY397" fmla="*/ 419100 h 419100"/>
              <a:gd name="connsiteX398" fmla="*/ 4655580 w 5032666"/>
              <a:gd name="connsiteY398" fmla="*/ 419100 h 419100"/>
              <a:gd name="connsiteX399" fmla="*/ 4623090 w 5032666"/>
              <a:gd name="connsiteY399" fmla="*/ 419100 h 419100"/>
              <a:gd name="connsiteX400" fmla="*/ 4612354 w 5032666"/>
              <a:gd name="connsiteY400" fmla="*/ 419100 h 419100"/>
              <a:gd name="connsiteX401" fmla="*/ 4597982 w 5032666"/>
              <a:gd name="connsiteY401" fmla="*/ 419100 h 419100"/>
              <a:gd name="connsiteX402" fmla="*/ 4566387 w 5032666"/>
              <a:gd name="connsiteY402" fmla="*/ 419100 h 419100"/>
              <a:gd name="connsiteX403" fmla="*/ 4548699 w 5032666"/>
              <a:gd name="connsiteY403" fmla="*/ 419100 h 419100"/>
              <a:gd name="connsiteX404" fmla="*/ 4541279 w 5032666"/>
              <a:gd name="connsiteY404" fmla="*/ 419100 h 419100"/>
              <a:gd name="connsiteX405" fmla="*/ 4502732 w 5032666"/>
              <a:gd name="connsiteY405" fmla="*/ 419100 h 419100"/>
              <a:gd name="connsiteX406" fmla="*/ 4491996 w 5032666"/>
              <a:gd name="connsiteY406" fmla="*/ 419100 h 419100"/>
              <a:gd name="connsiteX407" fmla="*/ 4470691 w 5032666"/>
              <a:gd name="connsiteY407" fmla="*/ 419100 h 419100"/>
              <a:gd name="connsiteX408" fmla="*/ 4446029 w 5032666"/>
              <a:gd name="connsiteY408" fmla="*/ 419100 h 419100"/>
              <a:gd name="connsiteX409" fmla="*/ 4421408 w 5032666"/>
              <a:gd name="connsiteY409" fmla="*/ 419100 h 419100"/>
              <a:gd name="connsiteX410" fmla="*/ 4413988 w 5032666"/>
              <a:gd name="connsiteY410" fmla="*/ 419100 h 419100"/>
              <a:gd name="connsiteX411" fmla="*/ 4375441 w 5032666"/>
              <a:gd name="connsiteY411" fmla="*/ 419100 h 419100"/>
              <a:gd name="connsiteX412" fmla="*/ 4364705 w 5032666"/>
              <a:gd name="connsiteY412" fmla="*/ 419100 h 419100"/>
              <a:gd name="connsiteX413" fmla="*/ 4350333 w 5032666"/>
              <a:gd name="connsiteY413" fmla="*/ 419100 h 419100"/>
              <a:gd name="connsiteX414" fmla="*/ 4318738 w 5032666"/>
              <a:gd name="connsiteY414" fmla="*/ 419100 h 419100"/>
              <a:gd name="connsiteX415" fmla="*/ 4301050 w 5032666"/>
              <a:gd name="connsiteY415" fmla="*/ 419100 h 419100"/>
              <a:gd name="connsiteX416" fmla="*/ 4293630 w 5032666"/>
              <a:gd name="connsiteY416" fmla="*/ 419100 h 419100"/>
              <a:gd name="connsiteX417" fmla="*/ 4282337 w 5032666"/>
              <a:gd name="connsiteY417" fmla="*/ 419100 h 419100"/>
              <a:gd name="connsiteX418" fmla="*/ 4261140 w 5032666"/>
              <a:gd name="connsiteY418" fmla="*/ 419100 h 419100"/>
              <a:gd name="connsiteX419" fmla="*/ 4255083 w 5032666"/>
              <a:gd name="connsiteY419" fmla="*/ 419100 h 419100"/>
              <a:gd name="connsiteX420" fmla="*/ 4244347 w 5032666"/>
              <a:gd name="connsiteY420" fmla="*/ 419100 h 419100"/>
              <a:gd name="connsiteX421" fmla="*/ 4233054 w 5032666"/>
              <a:gd name="connsiteY421" fmla="*/ 419100 h 419100"/>
              <a:gd name="connsiteX422" fmla="*/ 4225634 w 5032666"/>
              <a:gd name="connsiteY422" fmla="*/ 419100 h 419100"/>
              <a:gd name="connsiteX423" fmla="*/ 4211857 w 5032666"/>
              <a:gd name="connsiteY423" fmla="*/ 419100 h 419100"/>
              <a:gd name="connsiteX424" fmla="*/ 4204437 w 5032666"/>
              <a:gd name="connsiteY424" fmla="*/ 419100 h 419100"/>
              <a:gd name="connsiteX425" fmla="*/ 4198380 w 5032666"/>
              <a:gd name="connsiteY425" fmla="*/ 419100 h 419100"/>
              <a:gd name="connsiteX426" fmla="*/ 4187087 w 5032666"/>
              <a:gd name="connsiteY426" fmla="*/ 419100 h 419100"/>
              <a:gd name="connsiteX427" fmla="*/ 4176351 w 5032666"/>
              <a:gd name="connsiteY427" fmla="*/ 419100 h 419100"/>
              <a:gd name="connsiteX428" fmla="*/ 4165890 w 5032666"/>
              <a:gd name="connsiteY428" fmla="*/ 419100 h 419100"/>
              <a:gd name="connsiteX429" fmla="*/ 4161979 w 5032666"/>
              <a:gd name="connsiteY429" fmla="*/ 419100 h 419100"/>
              <a:gd name="connsiteX430" fmla="*/ 4155154 w 5032666"/>
              <a:gd name="connsiteY430" fmla="*/ 419100 h 419100"/>
              <a:gd name="connsiteX431" fmla="*/ 4140782 w 5032666"/>
              <a:gd name="connsiteY431" fmla="*/ 419100 h 419100"/>
              <a:gd name="connsiteX432" fmla="*/ 4130384 w 5032666"/>
              <a:gd name="connsiteY432" fmla="*/ 419100 h 419100"/>
              <a:gd name="connsiteX433" fmla="*/ 4112696 w 5032666"/>
              <a:gd name="connsiteY433" fmla="*/ 419100 h 419100"/>
              <a:gd name="connsiteX434" fmla="*/ 4109187 w 5032666"/>
              <a:gd name="connsiteY434" fmla="*/ 419100 h 419100"/>
              <a:gd name="connsiteX435" fmla="*/ 4105276 w 5032666"/>
              <a:gd name="connsiteY435" fmla="*/ 419100 h 419100"/>
              <a:gd name="connsiteX436" fmla="*/ 4091499 w 5032666"/>
              <a:gd name="connsiteY436" fmla="*/ 419100 h 419100"/>
              <a:gd name="connsiteX437" fmla="*/ 4084079 w 5032666"/>
              <a:gd name="connsiteY437" fmla="*/ 419100 h 419100"/>
              <a:gd name="connsiteX438" fmla="*/ 4072786 w 5032666"/>
              <a:gd name="connsiteY438" fmla="*/ 419100 h 419100"/>
              <a:gd name="connsiteX439" fmla="*/ 4066729 w 5032666"/>
              <a:gd name="connsiteY439" fmla="*/ 419100 h 419100"/>
              <a:gd name="connsiteX440" fmla="*/ 4055993 w 5032666"/>
              <a:gd name="connsiteY440" fmla="*/ 419100 h 419100"/>
              <a:gd name="connsiteX441" fmla="*/ 4045532 w 5032666"/>
              <a:gd name="connsiteY441" fmla="*/ 419100 h 419100"/>
              <a:gd name="connsiteX442" fmla="*/ 4034796 w 5032666"/>
              <a:gd name="connsiteY442" fmla="*/ 419100 h 419100"/>
              <a:gd name="connsiteX443" fmla="*/ 4023503 w 5032666"/>
              <a:gd name="connsiteY443" fmla="*/ 419100 h 419100"/>
              <a:gd name="connsiteX444" fmla="*/ 4016083 w 5032666"/>
              <a:gd name="connsiteY444" fmla="*/ 419100 h 419100"/>
              <a:gd name="connsiteX445" fmla="*/ 4010026 w 5032666"/>
              <a:gd name="connsiteY445" fmla="*/ 419100 h 419100"/>
              <a:gd name="connsiteX446" fmla="*/ 3988829 w 5032666"/>
              <a:gd name="connsiteY446" fmla="*/ 419100 h 419100"/>
              <a:gd name="connsiteX447" fmla="*/ 3977536 w 5032666"/>
              <a:gd name="connsiteY447" fmla="*/ 419100 h 419100"/>
              <a:gd name="connsiteX448" fmla="*/ 3966800 w 5032666"/>
              <a:gd name="connsiteY448" fmla="*/ 419100 h 419100"/>
              <a:gd name="connsiteX449" fmla="*/ 3952428 w 5032666"/>
              <a:gd name="connsiteY449" fmla="*/ 419100 h 419100"/>
              <a:gd name="connsiteX450" fmla="*/ 3920833 w 5032666"/>
              <a:gd name="connsiteY450" fmla="*/ 419100 h 419100"/>
              <a:gd name="connsiteX451" fmla="*/ 3903145 w 5032666"/>
              <a:gd name="connsiteY451" fmla="*/ 419100 h 419100"/>
              <a:gd name="connsiteX452" fmla="*/ 3895725 w 5032666"/>
              <a:gd name="connsiteY452" fmla="*/ 419100 h 419100"/>
              <a:gd name="connsiteX453" fmla="*/ 3857178 w 5032666"/>
              <a:gd name="connsiteY453" fmla="*/ 419100 h 419100"/>
              <a:gd name="connsiteX454" fmla="*/ 3846442 w 5032666"/>
              <a:gd name="connsiteY454" fmla="*/ 419100 h 419100"/>
              <a:gd name="connsiteX455" fmla="*/ 3825137 w 5032666"/>
              <a:gd name="connsiteY455" fmla="*/ 419100 h 419100"/>
              <a:gd name="connsiteX456" fmla="*/ 3800475 w 5032666"/>
              <a:gd name="connsiteY456" fmla="*/ 419100 h 419100"/>
              <a:gd name="connsiteX457" fmla="*/ 3775854 w 5032666"/>
              <a:gd name="connsiteY457" fmla="*/ 419100 h 419100"/>
              <a:gd name="connsiteX458" fmla="*/ 3768434 w 5032666"/>
              <a:gd name="connsiteY458" fmla="*/ 419100 h 419100"/>
              <a:gd name="connsiteX459" fmla="*/ 3729887 w 5032666"/>
              <a:gd name="connsiteY459" fmla="*/ 419100 h 419100"/>
              <a:gd name="connsiteX460" fmla="*/ 3719151 w 5032666"/>
              <a:gd name="connsiteY460" fmla="*/ 419100 h 419100"/>
              <a:gd name="connsiteX461" fmla="*/ 3704779 w 5032666"/>
              <a:gd name="connsiteY461" fmla="*/ 419100 h 419100"/>
              <a:gd name="connsiteX462" fmla="*/ 3673184 w 5032666"/>
              <a:gd name="connsiteY462" fmla="*/ 419100 h 419100"/>
              <a:gd name="connsiteX463" fmla="*/ 3655496 w 5032666"/>
              <a:gd name="connsiteY463" fmla="*/ 419100 h 419100"/>
              <a:gd name="connsiteX464" fmla="*/ 3648076 w 5032666"/>
              <a:gd name="connsiteY464" fmla="*/ 419100 h 419100"/>
              <a:gd name="connsiteX465" fmla="*/ 3615586 w 5032666"/>
              <a:gd name="connsiteY465" fmla="*/ 419100 h 419100"/>
              <a:gd name="connsiteX466" fmla="*/ 3609529 w 5032666"/>
              <a:gd name="connsiteY466" fmla="*/ 419100 h 419100"/>
              <a:gd name="connsiteX467" fmla="*/ 3598793 w 5032666"/>
              <a:gd name="connsiteY467" fmla="*/ 419100 h 419100"/>
              <a:gd name="connsiteX468" fmla="*/ 3566303 w 5032666"/>
              <a:gd name="connsiteY468" fmla="*/ 419100 h 419100"/>
              <a:gd name="connsiteX469" fmla="*/ 3558883 w 5032666"/>
              <a:gd name="connsiteY469" fmla="*/ 419100 h 419100"/>
              <a:gd name="connsiteX470" fmla="*/ 3552826 w 5032666"/>
              <a:gd name="connsiteY470" fmla="*/ 419100 h 419100"/>
              <a:gd name="connsiteX471" fmla="*/ 3537241 w 5032666"/>
              <a:gd name="connsiteY471" fmla="*/ 419100 h 419100"/>
              <a:gd name="connsiteX472" fmla="*/ 3520336 w 5032666"/>
              <a:gd name="connsiteY472" fmla="*/ 419100 h 419100"/>
              <a:gd name="connsiteX473" fmla="*/ 3509600 w 5032666"/>
              <a:gd name="connsiteY473" fmla="*/ 419100 h 419100"/>
              <a:gd name="connsiteX474" fmla="*/ 3495228 w 5032666"/>
              <a:gd name="connsiteY474" fmla="*/ 419100 h 419100"/>
              <a:gd name="connsiteX475" fmla="*/ 3487958 w 5032666"/>
              <a:gd name="connsiteY475" fmla="*/ 419100 h 419100"/>
              <a:gd name="connsiteX476" fmla="*/ 3480538 w 5032666"/>
              <a:gd name="connsiteY476" fmla="*/ 419100 h 419100"/>
              <a:gd name="connsiteX477" fmla="*/ 3463633 w 5032666"/>
              <a:gd name="connsiteY477" fmla="*/ 419100 h 419100"/>
              <a:gd name="connsiteX478" fmla="*/ 3445945 w 5032666"/>
              <a:gd name="connsiteY478" fmla="*/ 419100 h 419100"/>
              <a:gd name="connsiteX479" fmla="*/ 3441991 w 5032666"/>
              <a:gd name="connsiteY479" fmla="*/ 419100 h 419100"/>
              <a:gd name="connsiteX480" fmla="*/ 3438525 w 5032666"/>
              <a:gd name="connsiteY480" fmla="*/ 419100 h 419100"/>
              <a:gd name="connsiteX481" fmla="*/ 3431255 w 5032666"/>
              <a:gd name="connsiteY481" fmla="*/ 419100 h 419100"/>
              <a:gd name="connsiteX482" fmla="*/ 3416883 w 5032666"/>
              <a:gd name="connsiteY482" fmla="*/ 419100 h 419100"/>
              <a:gd name="connsiteX483" fmla="*/ 3399978 w 5032666"/>
              <a:gd name="connsiteY483" fmla="*/ 419100 h 419100"/>
              <a:gd name="connsiteX484" fmla="*/ 3389242 w 5032666"/>
              <a:gd name="connsiteY484" fmla="*/ 419100 h 419100"/>
              <a:gd name="connsiteX485" fmla="*/ 3385288 w 5032666"/>
              <a:gd name="connsiteY485" fmla="*/ 419100 h 419100"/>
              <a:gd name="connsiteX486" fmla="*/ 3367600 w 5032666"/>
              <a:gd name="connsiteY486" fmla="*/ 419100 h 419100"/>
              <a:gd name="connsiteX487" fmla="*/ 3360180 w 5032666"/>
              <a:gd name="connsiteY487" fmla="*/ 419100 h 419100"/>
              <a:gd name="connsiteX488" fmla="*/ 3343275 w 5032666"/>
              <a:gd name="connsiteY488" fmla="*/ 419100 h 419100"/>
              <a:gd name="connsiteX489" fmla="*/ 3327690 w 5032666"/>
              <a:gd name="connsiteY489" fmla="*/ 419100 h 419100"/>
              <a:gd name="connsiteX490" fmla="*/ 3321633 w 5032666"/>
              <a:gd name="connsiteY490" fmla="*/ 419100 h 419100"/>
              <a:gd name="connsiteX491" fmla="*/ 3310897 w 5032666"/>
              <a:gd name="connsiteY491" fmla="*/ 419100 h 419100"/>
              <a:gd name="connsiteX492" fmla="*/ 3278407 w 5032666"/>
              <a:gd name="connsiteY492" fmla="*/ 419100 h 419100"/>
              <a:gd name="connsiteX493" fmla="*/ 3270987 w 5032666"/>
              <a:gd name="connsiteY493" fmla="*/ 419100 h 419100"/>
              <a:gd name="connsiteX494" fmla="*/ 3264930 w 5032666"/>
              <a:gd name="connsiteY494" fmla="*/ 419100 h 419100"/>
              <a:gd name="connsiteX495" fmla="*/ 3232440 w 5032666"/>
              <a:gd name="connsiteY495" fmla="*/ 419100 h 419100"/>
              <a:gd name="connsiteX496" fmla="*/ 3221704 w 5032666"/>
              <a:gd name="connsiteY496" fmla="*/ 419100 h 419100"/>
              <a:gd name="connsiteX497" fmla="*/ 3207332 w 5032666"/>
              <a:gd name="connsiteY497" fmla="*/ 419100 h 419100"/>
              <a:gd name="connsiteX498" fmla="*/ 3175737 w 5032666"/>
              <a:gd name="connsiteY498" fmla="*/ 419100 h 419100"/>
              <a:gd name="connsiteX499" fmla="*/ 3158049 w 5032666"/>
              <a:gd name="connsiteY499" fmla="*/ 419100 h 419100"/>
              <a:gd name="connsiteX500" fmla="*/ 3150629 w 5032666"/>
              <a:gd name="connsiteY500" fmla="*/ 419100 h 419100"/>
              <a:gd name="connsiteX501" fmla="*/ 3112082 w 5032666"/>
              <a:gd name="connsiteY501" fmla="*/ 419100 h 419100"/>
              <a:gd name="connsiteX502" fmla="*/ 3101346 w 5032666"/>
              <a:gd name="connsiteY502" fmla="*/ 419100 h 419100"/>
              <a:gd name="connsiteX503" fmla="*/ 3080041 w 5032666"/>
              <a:gd name="connsiteY503" fmla="*/ 419100 h 419100"/>
              <a:gd name="connsiteX504" fmla="*/ 3055379 w 5032666"/>
              <a:gd name="connsiteY504" fmla="*/ 419100 h 419100"/>
              <a:gd name="connsiteX505" fmla="*/ 3030758 w 5032666"/>
              <a:gd name="connsiteY505" fmla="*/ 419100 h 419100"/>
              <a:gd name="connsiteX506" fmla="*/ 3023338 w 5032666"/>
              <a:gd name="connsiteY506" fmla="*/ 419100 h 419100"/>
              <a:gd name="connsiteX507" fmla="*/ 2984791 w 5032666"/>
              <a:gd name="connsiteY507" fmla="*/ 419100 h 419100"/>
              <a:gd name="connsiteX508" fmla="*/ 2975266 w 5032666"/>
              <a:gd name="connsiteY508" fmla="*/ 419100 h 419100"/>
              <a:gd name="connsiteX509" fmla="*/ 2974055 w 5032666"/>
              <a:gd name="connsiteY509" fmla="*/ 419100 h 419100"/>
              <a:gd name="connsiteX510" fmla="*/ 2959683 w 5032666"/>
              <a:gd name="connsiteY510" fmla="*/ 419100 h 419100"/>
              <a:gd name="connsiteX511" fmla="*/ 2928088 w 5032666"/>
              <a:gd name="connsiteY511" fmla="*/ 419100 h 419100"/>
              <a:gd name="connsiteX512" fmla="*/ 2925983 w 5032666"/>
              <a:gd name="connsiteY512" fmla="*/ 419100 h 419100"/>
              <a:gd name="connsiteX513" fmla="*/ 2918563 w 5032666"/>
              <a:gd name="connsiteY513" fmla="*/ 419100 h 419100"/>
              <a:gd name="connsiteX514" fmla="*/ 2910400 w 5032666"/>
              <a:gd name="connsiteY514" fmla="*/ 419100 h 419100"/>
              <a:gd name="connsiteX515" fmla="*/ 2902980 w 5032666"/>
              <a:gd name="connsiteY515" fmla="*/ 419100 h 419100"/>
              <a:gd name="connsiteX516" fmla="*/ 2891687 w 5032666"/>
              <a:gd name="connsiteY516" fmla="*/ 419100 h 419100"/>
              <a:gd name="connsiteX517" fmla="*/ 2880016 w 5032666"/>
              <a:gd name="connsiteY517" fmla="*/ 419100 h 419100"/>
              <a:gd name="connsiteX518" fmla="*/ 2870490 w 5032666"/>
              <a:gd name="connsiteY518" fmla="*/ 419100 h 419100"/>
              <a:gd name="connsiteX519" fmla="*/ 2869280 w 5032666"/>
              <a:gd name="connsiteY519" fmla="*/ 419100 h 419100"/>
              <a:gd name="connsiteX520" fmla="*/ 2864433 w 5032666"/>
              <a:gd name="connsiteY520" fmla="*/ 419100 h 419100"/>
              <a:gd name="connsiteX521" fmla="*/ 2854908 w 5032666"/>
              <a:gd name="connsiteY521" fmla="*/ 419100 h 419100"/>
              <a:gd name="connsiteX522" fmla="*/ 2853697 w 5032666"/>
              <a:gd name="connsiteY522" fmla="*/ 419100 h 419100"/>
              <a:gd name="connsiteX523" fmla="*/ 2842404 w 5032666"/>
              <a:gd name="connsiteY523" fmla="*/ 419100 h 419100"/>
              <a:gd name="connsiteX524" fmla="*/ 2834984 w 5032666"/>
              <a:gd name="connsiteY524" fmla="*/ 419100 h 419100"/>
              <a:gd name="connsiteX525" fmla="*/ 2823313 w 5032666"/>
              <a:gd name="connsiteY525" fmla="*/ 419100 h 419100"/>
              <a:gd name="connsiteX526" fmla="*/ 2821207 w 5032666"/>
              <a:gd name="connsiteY526" fmla="*/ 419100 h 419100"/>
              <a:gd name="connsiteX527" fmla="*/ 2813787 w 5032666"/>
              <a:gd name="connsiteY527" fmla="*/ 419100 h 419100"/>
              <a:gd name="connsiteX528" fmla="*/ 2807730 w 5032666"/>
              <a:gd name="connsiteY528" fmla="*/ 419100 h 419100"/>
              <a:gd name="connsiteX529" fmla="*/ 2805625 w 5032666"/>
              <a:gd name="connsiteY529" fmla="*/ 419100 h 419100"/>
              <a:gd name="connsiteX530" fmla="*/ 2798205 w 5032666"/>
              <a:gd name="connsiteY530" fmla="*/ 419100 h 419100"/>
              <a:gd name="connsiteX531" fmla="*/ 2796437 w 5032666"/>
              <a:gd name="connsiteY531" fmla="*/ 419100 h 419100"/>
              <a:gd name="connsiteX532" fmla="*/ 2785701 w 5032666"/>
              <a:gd name="connsiteY532" fmla="*/ 419100 h 419100"/>
              <a:gd name="connsiteX533" fmla="*/ 2775240 w 5032666"/>
              <a:gd name="connsiteY533" fmla="*/ 419100 h 419100"/>
              <a:gd name="connsiteX534" fmla="*/ 2771329 w 5032666"/>
              <a:gd name="connsiteY534" fmla="*/ 419100 h 419100"/>
              <a:gd name="connsiteX535" fmla="*/ 2765715 w 5032666"/>
              <a:gd name="connsiteY535" fmla="*/ 419100 h 419100"/>
              <a:gd name="connsiteX536" fmla="*/ 2764504 w 5032666"/>
              <a:gd name="connsiteY536" fmla="*/ 419100 h 419100"/>
              <a:gd name="connsiteX537" fmla="*/ 2759658 w 5032666"/>
              <a:gd name="connsiteY537" fmla="*/ 419100 h 419100"/>
              <a:gd name="connsiteX538" fmla="*/ 2750132 w 5032666"/>
              <a:gd name="connsiteY538" fmla="*/ 419100 h 419100"/>
              <a:gd name="connsiteX539" fmla="*/ 2748922 w 5032666"/>
              <a:gd name="connsiteY539" fmla="*/ 419100 h 419100"/>
              <a:gd name="connsiteX540" fmla="*/ 2739734 w 5032666"/>
              <a:gd name="connsiteY540" fmla="*/ 419100 h 419100"/>
              <a:gd name="connsiteX541" fmla="*/ 2722046 w 5032666"/>
              <a:gd name="connsiteY541" fmla="*/ 419100 h 419100"/>
              <a:gd name="connsiteX542" fmla="*/ 2718537 w 5032666"/>
              <a:gd name="connsiteY542" fmla="*/ 419100 h 419100"/>
              <a:gd name="connsiteX543" fmla="*/ 2716432 w 5032666"/>
              <a:gd name="connsiteY543" fmla="*/ 419100 h 419100"/>
              <a:gd name="connsiteX544" fmla="*/ 2714626 w 5032666"/>
              <a:gd name="connsiteY544" fmla="*/ 419100 h 419100"/>
              <a:gd name="connsiteX545" fmla="*/ 2709012 w 5032666"/>
              <a:gd name="connsiteY545" fmla="*/ 419100 h 419100"/>
              <a:gd name="connsiteX546" fmla="*/ 2702955 w 5032666"/>
              <a:gd name="connsiteY546" fmla="*/ 419100 h 419100"/>
              <a:gd name="connsiteX547" fmla="*/ 2700849 w 5032666"/>
              <a:gd name="connsiteY547" fmla="*/ 419100 h 419100"/>
              <a:gd name="connsiteX548" fmla="*/ 2693429 w 5032666"/>
              <a:gd name="connsiteY548" fmla="*/ 419100 h 419100"/>
              <a:gd name="connsiteX549" fmla="*/ 2682136 w 5032666"/>
              <a:gd name="connsiteY549" fmla="*/ 419100 h 419100"/>
              <a:gd name="connsiteX550" fmla="*/ 2676079 w 5032666"/>
              <a:gd name="connsiteY550" fmla="*/ 419100 h 419100"/>
              <a:gd name="connsiteX551" fmla="*/ 2670465 w 5032666"/>
              <a:gd name="connsiteY551" fmla="*/ 419100 h 419100"/>
              <a:gd name="connsiteX552" fmla="*/ 2665343 w 5032666"/>
              <a:gd name="connsiteY552" fmla="*/ 419100 h 419100"/>
              <a:gd name="connsiteX553" fmla="*/ 2659729 w 5032666"/>
              <a:gd name="connsiteY553" fmla="*/ 419100 h 419100"/>
              <a:gd name="connsiteX554" fmla="*/ 2654882 w 5032666"/>
              <a:gd name="connsiteY554" fmla="*/ 419100 h 419100"/>
              <a:gd name="connsiteX555" fmla="*/ 2645357 w 5032666"/>
              <a:gd name="connsiteY555" fmla="*/ 419100 h 419100"/>
              <a:gd name="connsiteX556" fmla="*/ 2644146 w 5032666"/>
              <a:gd name="connsiteY556" fmla="*/ 419100 h 419100"/>
              <a:gd name="connsiteX557" fmla="*/ 2632853 w 5032666"/>
              <a:gd name="connsiteY557" fmla="*/ 419100 h 419100"/>
              <a:gd name="connsiteX558" fmla="*/ 2625433 w 5032666"/>
              <a:gd name="connsiteY558" fmla="*/ 419100 h 419100"/>
              <a:gd name="connsiteX559" fmla="*/ 2619376 w 5032666"/>
              <a:gd name="connsiteY559" fmla="*/ 419100 h 419100"/>
              <a:gd name="connsiteX560" fmla="*/ 2613762 w 5032666"/>
              <a:gd name="connsiteY560" fmla="*/ 419100 h 419100"/>
              <a:gd name="connsiteX561" fmla="*/ 2598179 w 5032666"/>
              <a:gd name="connsiteY561" fmla="*/ 419100 h 419100"/>
              <a:gd name="connsiteX562" fmla="*/ 2596074 w 5032666"/>
              <a:gd name="connsiteY562" fmla="*/ 419100 h 419100"/>
              <a:gd name="connsiteX563" fmla="*/ 2588654 w 5032666"/>
              <a:gd name="connsiteY563" fmla="*/ 419100 h 419100"/>
              <a:gd name="connsiteX564" fmla="*/ 2586886 w 5032666"/>
              <a:gd name="connsiteY564" fmla="*/ 419100 h 419100"/>
              <a:gd name="connsiteX565" fmla="*/ 2576150 w 5032666"/>
              <a:gd name="connsiteY565" fmla="*/ 419100 h 419100"/>
              <a:gd name="connsiteX566" fmla="*/ 2561778 w 5032666"/>
              <a:gd name="connsiteY566" fmla="*/ 419100 h 419100"/>
              <a:gd name="connsiteX567" fmla="*/ 2550107 w 5032666"/>
              <a:gd name="connsiteY567" fmla="*/ 419100 h 419100"/>
              <a:gd name="connsiteX568" fmla="*/ 2539371 w 5032666"/>
              <a:gd name="connsiteY568" fmla="*/ 419100 h 419100"/>
              <a:gd name="connsiteX569" fmla="*/ 2530183 w 5032666"/>
              <a:gd name="connsiteY569" fmla="*/ 419100 h 419100"/>
              <a:gd name="connsiteX570" fmla="*/ 2518066 w 5032666"/>
              <a:gd name="connsiteY570" fmla="*/ 419100 h 419100"/>
              <a:gd name="connsiteX571" fmla="*/ 2512495 w 5032666"/>
              <a:gd name="connsiteY571" fmla="*/ 419100 h 419100"/>
              <a:gd name="connsiteX572" fmla="*/ 2505075 w 5032666"/>
              <a:gd name="connsiteY572" fmla="*/ 419100 h 419100"/>
              <a:gd name="connsiteX573" fmla="*/ 2493404 w 5032666"/>
              <a:gd name="connsiteY573" fmla="*/ 419100 h 419100"/>
              <a:gd name="connsiteX574" fmla="*/ 2468783 w 5032666"/>
              <a:gd name="connsiteY574" fmla="*/ 419100 h 419100"/>
              <a:gd name="connsiteX575" fmla="*/ 2466528 w 5032666"/>
              <a:gd name="connsiteY575" fmla="*/ 419100 h 419100"/>
              <a:gd name="connsiteX576" fmla="*/ 2461363 w 5032666"/>
              <a:gd name="connsiteY576" fmla="*/ 419100 h 419100"/>
              <a:gd name="connsiteX577" fmla="*/ 2455792 w 5032666"/>
              <a:gd name="connsiteY577" fmla="*/ 419100 h 419100"/>
              <a:gd name="connsiteX578" fmla="*/ 2434487 w 5032666"/>
              <a:gd name="connsiteY578" fmla="*/ 419100 h 419100"/>
              <a:gd name="connsiteX579" fmla="*/ 2422816 w 5032666"/>
              <a:gd name="connsiteY579" fmla="*/ 419100 h 419100"/>
              <a:gd name="connsiteX580" fmla="*/ 2412080 w 5032666"/>
              <a:gd name="connsiteY580" fmla="*/ 419100 h 419100"/>
              <a:gd name="connsiteX581" fmla="*/ 2409825 w 5032666"/>
              <a:gd name="connsiteY581" fmla="*/ 419100 h 419100"/>
              <a:gd name="connsiteX582" fmla="*/ 2397708 w 5032666"/>
              <a:gd name="connsiteY582" fmla="*/ 419100 h 419100"/>
              <a:gd name="connsiteX583" fmla="*/ 2385204 w 5032666"/>
              <a:gd name="connsiteY583" fmla="*/ 419100 h 419100"/>
              <a:gd name="connsiteX584" fmla="*/ 2377784 w 5032666"/>
              <a:gd name="connsiteY584" fmla="*/ 419100 h 419100"/>
              <a:gd name="connsiteX585" fmla="*/ 2366113 w 5032666"/>
              <a:gd name="connsiteY585" fmla="*/ 419100 h 419100"/>
              <a:gd name="connsiteX586" fmla="*/ 2348425 w 5032666"/>
              <a:gd name="connsiteY586" fmla="*/ 419100 h 419100"/>
              <a:gd name="connsiteX587" fmla="*/ 2341005 w 5032666"/>
              <a:gd name="connsiteY587" fmla="*/ 419100 h 419100"/>
              <a:gd name="connsiteX588" fmla="*/ 2339237 w 5032666"/>
              <a:gd name="connsiteY588" fmla="*/ 419100 h 419100"/>
              <a:gd name="connsiteX589" fmla="*/ 2329712 w 5032666"/>
              <a:gd name="connsiteY589" fmla="*/ 419100 h 419100"/>
              <a:gd name="connsiteX590" fmla="*/ 2328501 w 5032666"/>
              <a:gd name="connsiteY590" fmla="*/ 419100 h 419100"/>
              <a:gd name="connsiteX591" fmla="*/ 2314129 w 5032666"/>
              <a:gd name="connsiteY591" fmla="*/ 419100 h 419100"/>
              <a:gd name="connsiteX592" fmla="*/ 2308515 w 5032666"/>
              <a:gd name="connsiteY592" fmla="*/ 419100 h 419100"/>
              <a:gd name="connsiteX593" fmla="*/ 2302458 w 5032666"/>
              <a:gd name="connsiteY593" fmla="*/ 419100 h 419100"/>
              <a:gd name="connsiteX594" fmla="*/ 2291722 w 5032666"/>
              <a:gd name="connsiteY594" fmla="*/ 419100 h 419100"/>
              <a:gd name="connsiteX595" fmla="*/ 2282534 w 5032666"/>
              <a:gd name="connsiteY595" fmla="*/ 419100 h 419100"/>
              <a:gd name="connsiteX596" fmla="*/ 2280429 w 5032666"/>
              <a:gd name="connsiteY596" fmla="*/ 419100 h 419100"/>
              <a:gd name="connsiteX597" fmla="*/ 2273009 w 5032666"/>
              <a:gd name="connsiteY597" fmla="*/ 419100 h 419100"/>
              <a:gd name="connsiteX598" fmla="*/ 2264846 w 5032666"/>
              <a:gd name="connsiteY598" fmla="*/ 419100 h 419100"/>
              <a:gd name="connsiteX599" fmla="*/ 2259232 w 5032666"/>
              <a:gd name="connsiteY599" fmla="*/ 419100 h 419100"/>
              <a:gd name="connsiteX600" fmla="*/ 2257426 w 5032666"/>
              <a:gd name="connsiteY600" fmla="*/ 419100 h 419100"/>
              <a:gd name="connsiteX601" fmla="*/ 2251812 w 5032666"/>
              <a:gd name="connsiteY601" fmla="*/ 419100 h 419100"/>
              <a:gd name="connsiteX602" fmla="*/ 2245755 w 5032666"/>
              <a:gd name="connsiteY602" fmla="*/ 419100 h 419100"/>
              <a:gd name="connsiteX603" fmla="*/ 2234462 w 5032666"/>
              <a:gd name="connsiteY603" fmla="*/ 419100 h 419100"/>
              <a:gd name="connsiteX604" fmla="*/ 2224936 w 5032666"/>
              <a:gd name="connsiteY604" fmla="*/ 419100 h 419100"/>
              <a:gd name="connsiteX605" fmla="*/ 2223726 w 5032666"/>
              <a:gd name="connsiteY605" fmla="*/ 419100 h 419100"/>
              <a:gd name="connsiteX606" fmla="*/ 2218879 w 5032666"/>
              <a:gd name="connsiteY606" fmla="*/ 419100 h 419100"/>
              <a:gd name="connsiteX607" fmla="*/ 2213265 w 5032666"/>
              <a:gd name="connsiteY607" fmla="*/ 419100 h 419100"/>
              <a:gd name="connsiteX608" fmla="*/ 2209354 w 5032666"/>
              <a:gd name="connsiteY608" fmla="*/ 419100 h 419100"/>
              <a:gd name="connsiteX609" fmla="*/ 2208143 w 5032666"/>
              <a:gd name="connsiteY609" fmla="*/ 419100 h 419100"/>
              <a:gd name="connsiteX610" fmla="*/ 2202529 w 5032666"/>
              <a:gd name="connsiteY610" fmla="*/ 419100 h 419100"/>
              <a:gd name="connsiteX611" fmla="*/ 2188157 w 5032666"/>
              <a:gd name="connsiteY611" fmla="*/ 419100 h 419100"/>
              <a:gd name="connsiteX612" fmla="*/ 2177759 w 5032666"/>
              <a:gd name="connsiteY612" fmla="*/ 419100 h 419100"/>
              <a:gd name="connsiteX613" fmla="*/ 2175653 w 5032666"/>
              <a:gd name="connsiteY613" fmla="*/ 419100 h 419100"/>
              <a:gd name="connsiteX614" fmla="*/ 2168233 w 5032666"/>
              <a:gd name="connsiteY614" fmla="*/ 419100 h 419100"/>
              <a:gd name="connsiteX615" fmla="*/ 2162176 w 5032666"/>
              <a:gd name="connsiteY615" fmla="*/ 419100 h 419100"/>
              <a:gd name="connsiteX616" fmla="*/ 2160071 w 5032666"/>
              <a:gd name="connsiteY616" fmla="*/ 419100 h 419100"/>
              <a:gd name="connsiteX617" fmla="*/ 2156562 w 5032666"/>
              <a:gd name="connsiteY617" fmla="*/ 419100 h 419100"/>
              <a:gd name="connsiteX618" fmla="*/ 2152651 w 5032666"/>
              <a:gd name="connsiteY618" fmla="*/ 419100 h 419100"/>
              <a:gd name="connsiteX619" fmla="*/ 2138874 w 5032666"/>
              <a:gd name="connsiteY619" fmla="*/ 419100 h 419100"/>
              <a:gd name="connsiteX620" fmla="*/ 2131454 w 5032666"/>
              <a:gd name="connsiteY620" fmla="*/ 419100 h 419100"/>
              <a:gd name="connsiteX621" fmla="*/ 2129686 w 5032666"/>
              <a:gd name="connsiteY621" fmla="*/ 419100 h 419100"/>
              <a:gd name="connsiteX622" fmla="*/ 2120161 w 5032666"/>
              <a:gd name="connsiteY622" fmla="*/ 419100 h 419100"/>
              <a:gd name="connsiteX623" fmla="*/ 2118950 w 5032666"/>
              <a:gd name="connsiteY623" fmla="*/ 419100 h 419100"/>
              <a:gd name="connsiteX624" fmla="*/ 2114104 w 5032666"/>
              <a:gd name="connsiteY624" fmla="*/ 419100 h 419100"/>
              <a:gd name="connsiteX625" fmla="*/ 2104578 w 5032666"/>
              <a:gd name="connsiteY625" fmla="*/ 419100 h 419100"/>
              <a:gd name="connsiteX626" fmla="*/ 2103368 w 5032666"/>
              <a:gd name="connsiteY626" fmla="*/ 419100 h 419100"/>
              <a:gd name="connsiteX627" fmla="*/ 2092907 w 5032666"/>
              <a:gd name="connsiteY627" fmla="*/ 419100 h 419100"/>
              <a:gd name="connsiteX628" fmla="*/ 2082171 w 5032666"/>
              <a:gd name="connsiteY628" fmla="*/ 419100 h 419100"/>
              <a:gd name="connsiteX629" fmla="*/ 2072983 w 5032666"/>
              <a:gd name="connsiteY629" fmla="*/ 419100 h 419100"/>
              <a:gd name="connsiteX630" fmla="*/ 2070878 w 5032666"/>
              <a:gd name="connsiteY630" fmla="*/ 419100 h 419100"/>
              <a:gd name="connsiteX631" fmla="*/ 2063458 w 5032666"/>
              <a:gd name="connsiteY631" fmla="*/ 419100 h 419100"/>
              <a:gd name="connsiteX632" fmla="*/ 2057401 w 5032666"/>
              <a:gd name="connsiteY632" fmla="*/ 419100 h 419100"/>
              <a:gd name="connsiteX633" fmla="*/ 2055295 w 5032666"/>
              <a:gd name="connsiteY633" fmla="*/ 419100 h 419100"/>
              <a:gd name="connsiteX634" fmla="*/ 2047875 w 5032666"/>
              <a:gd name="connsiteY634" fmla="*/ 419100 h 419100"/>
              <a:gd name="connsiteX635" fmla="*/ 2036204 w 5032666"/>
              <a:gd name="connsiteY635" fmla="*/ 419100 h 419100"/>
              <a:gd name="connsiteX636" fmla="*/ 2024911 w 5032666"/>
              <a:gd name="connsiteY636" fmla="*/ 419100 h 419100"/>
              <a:gd name="connsiteX637" fmla="*/ 2014175 w 5032666"/>
              <a:gd name="connsiteY637" fmla="*/ 419100 h 419100"/>
              <a:gd name="connsiteX638" fmla="*/ 2009328 w 5032666"/>
              <a:gd name="connsiteY638" fmla="*/ 419100 h 419100"/>
              <a:gd name="connsiteX639" fmla="*/ 1999803 w 5032666"/>
              <a:gd name="connsiteY639" fmla="*/ 419100 h 419100"/>
              <a:gd name="connsiteX640" fmla="*/ 1998592 w 5032666"/>
              <a:gd name="connsiteY640" fmla="*/ 419100 h 419100"/>
              <a:gd name="connsiteX641" fmla="*/ 1968208 w 5032666"/>
              <a:gd name="connsiteY641" fmla="*/ 419100 h 419100"/>
              <a:gd name="connsiteX642" fmla="*/ 1952625 w 5032666"/>
              <a:gd name="connsiteY642" fmla="*/ 419100 h 419100"/>
              <a:gd name="connsiteX643" fmla="*/ 1950520 w 5032666"/>
              <a:gd name="connsiteY643" fmla="*/ 419100 h 419100"/>
              <a:gd name="connsiteX644" fmla="*/ 1943100 w 5032666"/>
              <a:gd name="connsiteY644" fmla="*/ 419100 h 419100"/>
              <a:gd name="connsiteX645" fmla="*/ 1904553 w 5032666"/>
              <a:gd name="connsiteY645" fmla="*/ 419100 h 419100"/>
              <a:gd name="connsiteX646" fmla="*/ 1893817 w 5032666"/>
              <a:gd name="connsiteY646" fmla="*/ 419100 h 419100"/>
              <a:gd name="connsiteX647" fmla="*/ 1872512 w 5032666"/>
              <a:gd name="connsiteY647" fmla="*/ 419100 h 419100"/>
              <a:gd name="connsiteX648" fmla="*/ 1847850 w 5032666"/>
              <a:gd name="connsiteY648" fmla="*/ 419100 h 419100"/>
              <a:gd name="connsiteX649" fmla="*/ 1823229 w 5032666"/>
              <a:gd name="connsiteY649" fmla="*/ 419100 h 419100"/>
              <a:gd name="connsiteX650" fmla="*/ 1815809 w 5032666"/>
              <a:gd name="connsiteY650" fmla="*/ 419100 h 419100"/>
              <a:gd name="connsiteX651" fmla="*/ 1777262 w 5032666"/>
              <a:gd name="connsiteY651" fmla="*/ 419100 h 419100"/>
              <a:gd name="connsiteX652" fmla="*/ 1766526 w 5032666"/>
              <a:gd name="connsiteY652" fmla="*/ 419100 h 419100"/>
              <a:gd name="connsiteX653" fmla="*/ 1752154 w 5032666"/>
              <a:gd name="connsiteY653" fmla="*/ 419100 h 419100"/>
              <a:gd name="connsiteX654" fmla="*/ 1720559 w 5032666"/>
              <a:gd name="connsiteY654" fmla="*/ 419100 h 419100"/>
              <a:gd name="connsiteX655" fmla="*/ 1702871 w 5032666"/>
              <a:gd name="connsiteY655" fmla="*/ 419100 h 419100"/>
              <a:gd name="connsiteX656" fmla="*/ 1695451 w 5032666"/>
              <a:gd name="connsiteY656" fmla="*/ 419100 h 419100"/>
              <a:gd name="connsiteX657" fmla="*/ 1662961 w 5032666"/>
              <a:gd name="connsiteY657" fmla="*/ 419100 h 419100"/>
              <a:gd name="connsiteX658" fmla="*/ 1656904 w 5032666"/>
              <a:gd name="connsiteY658" fmla="*/ 419100 h 419100"/>
              <a:gd name="connsiteX659" fmla="*/ 1646168 w 5032666"/>
              <a:gd name="connsiteY659" fmla="*/ 419100 h 419100"/>
              <a:gd name="connsiteX660" fmla="*/ 1613678 w 5032666"/>
              <a:gd name="connsiteY660" fmla="*/ 419100 h 419100"/>
              <a:gd name="connsiteX661" fmla="*/ 1606258 w 5032666"/>
              <a:gd name="connsiteY661" fmla="*/ 419100 h 419100"/>
              <a:gd name="connsiteX662" fmla="*/ 1600201 w 5032666"/>
              <a:gd name="connsiteY662" fmla="*/ 419100 h 419100"/>
              <a:gd name="connsiteX663" fmla="*/ 1584616 w 5032666"/>
              <a:gd name="connsiteY663" fmla="*/ 419100 h 419100"/>
              <a:gd name="connsiteX664" fmla="*/ 1567711 w 5032666"/>
              <a:gd name="connsiteY664" fmla="*/ 419100 h 419100"/>
              <a:gd name="connsiteX665" fmla="*/ 1556975 w 5032666"/>
              <a:gd name="connsiteY665" fmla="*/ 419100 h 419100"/>
              <a:gd name="connsiteX666" fmla="*/ 1542603 w 5032666"/>
              <a:gd name="connsiteY666" fmla="*/ 419100 h 419100"/>
              <a:gd name="connsiteX667" fmla="*/ 1535333 w 5032666"/>
              <a:gd name="connsiteY667" fmla="*/ 419100 h 419100"/>
              <a:gd name="connsiteX668" fmla="*/ 1527913 w 5032666"/>
              <a:gd name="connsiteY668" fmla="*/ 419100 h 419100"/>
              <a:gd name="connsiteX669" fmla="*/ 1511008 w 5032666"/>
              <a:gd name="connsiteY669" fmla="*/ 419100 h 419100"/>
              <a:gd name="connsiteX670" fmla="*/ 1493320 w 5032666"/>
              <a:gd name="connsiteY670" fmla="*/ 419100 h 419100"/>
              <a:gd name="connsiteX671" fmla="*/ 1489366 w 5032666"/>
              <a:gd name="connsiteY671" fmla="*/ 419100 h 419100"/>
              <a:gd name="connsiteX672" fmla="*/ 1485900 w 5032666"/>
              <a:gd name="connsiteY672" fmla="*/ 419100 h 419100"/>
              <a:gd name="connsiteX673" fmla="*/ 1478630 w 5032666"/>
              <a:gd name="connsiteY673" fmla="*/ 419100 h 419100"/>
              <a:gd name="connsiteX674" fmla="*/ 1464258 w 5032666"/>
              <a:gd name="connsiteY674" fmla="*/ 419100 h 419100"/>
              <a:gd name="connsiteX675" fmla="*/ 1447353 w 5032666"/>
              <a:gd name="connsiteY675" fmla="*/ 419100 h 419100"/>
              <a:gd name="connsiteX676" fmla="*/ 1436617 w 5032666"/>
              <a:gd name="connsiteY676" fmla="*/ 419100 h 419100"/>
              <a:gd name="connsiteX677" fmla="*/ 1432663 w 5032666"/>
              <a:gd name="connsiteY677" fmla="*/ 419100 h 419100"/>
              <a:gd name="connsiteX678" fmla="*/ 1414975 w 5032666"/>
              <a:gd name="connsiteY678" fmla="*/ 419100 h 419100"/>
              <a:gd name="connsiteX679" fmla="*/ 1407555 w 5032666"/>
              <a:gd name="connsiteY679" fmla="*/ 419100 h 419100"/>
              <a:gd name="connsiteX680" fmla="*/ 1390650 w 5032666"/>
              <a:gd name="connsiteY680" fmla="*/ 419100 h 419100"/>
              <a:gd name="connsiteX681" fmla="*/ 1375065 w 5032666"/>
              <a:gd name="connsiteY681" fmla="*/ 419100 h 419100"/>
              <a:gd name="connsiteX682" fmla="*/ 1369008 w 5032666"/>
              <a:gd name="connsiteY682" fmla="*/ 419100 h 419100"/>
              <a:gd name="connsiteX683" fmla="*/ 1358272 w 5032666"/>
              <a:gd name="connsiteY683" fmla="*/ 419100 h 419100"/>
              <a:gd name="connsiteX684" fmla="*/ 1325782 w 5032666"/>
              <a:gd name="connsiteY684" fmla="*/ 419100 h 419100"/>
              <a:gd name="connsiteX685" fmla="*/ 1318362 w 5032666"/>
              <a:gd name="connsiteY685" fmla="*/ 419100 h 419100"/>
              <a:gd name="connsiteX686" fmla="*/ 1312305 w 5032666"/>
              <a:gd name="connsiteY686" fmla="*/ 419100 h 419100"/>
              <a:gd name="connsiteX687" fmla="*/ 1279815 w 5032666"/>
              <a:gd name="connsiteY687" fmla="*/ 419100 h 419100"/>
              <a:gd name="connsiteX688" fmla="*/ 1269079 w 5032666"/>
              <a:gd name="connsiteY688" fmla="*/ 419100 h 419100"/>
              <a:gd name="connsiteX689" fmla="*/ 1254707 w 5032666"/>
              <a:gd name="connsiteY689" fmla="*/ 419100 h 419100"/>
              <a:gd name="connsiteX690" fmla="*/ 1223112 w 5032666"/>
              <a:gd name="connsiteY690" fmla="*/ 419100 h 419100"/>
              <a:gd name="connsiteX691" fmla="*/ 1205424 w 5032666"/>
              <a:gd name="connsiteY691" fmla="*/ 419100 h 419100"/>
              <a:gd name="connsiteX692" fmla="*/ 1198004 w 5032666"/>
              <a:gd name="connsiteY692" fmla="*/ 419100 h 419100"/>
              <a:gd name="connsiteX693" fmla="*/ 1159457 w 5032666"/>
              <a:gd name="connsiteY693" fmla="*/ 419100 h 419100"/>
              <a:gd name="connsiteX694" fmla="*/ 1148721 w 5032666"/>
              <a:gd name="connsiteY694" fmla="*/ 419100 h 419100"/>
              <a:gd name="connsiteX695" fmla="*/ 1127416 w 5032666"/>
              <a:gd name="connsiteY695" fmla="*/ 419100 h 419100"/>
              <a:gd name="connsiteX696" fmla="*/ 1102754 w 5032666"/>
              <a:gd name="connsiteY696" fmla="*/ 419100 h 419100"/>
              <a:gd name="connsiteX697" fmla="*/ 1078133 w 5032666"/>
              <a:gd name="connsiteY697" fmla="*/ 419100 h 419100"/>
              <a:gd name="connsiteX698" fmla="*/ 1070713 w 5032666"/>
              <a:gd name="connsiteY698" fmla="*/ 419100 h 419100"/>
              <a:gd name="connsiteX699" fmla="*/ 1032166 w 5032666"/>
              <a:gd name="connsiteY699" fmla="*/ 419100 h 419100"/>
              <a:gd name="connsiteX700" fmla="*/ 1021430 w 5032666"/>
              <a:gd name="connsiteY700" fmla="*/ 419100 h 419100"/>
              <a:gd name="connsiteX701" fmla="*/ 1007058 w 5032666"/>
              <a:gd name="connsiteY701" fmla="*/ 419100 h 419100"/>
              <a:gd name="connsiteX702" fmla="*/ 975463 w 5032666"/>
              <a:gd name="connsiteY702" fmla="*/ 419100 h 419100"/>
              <a:gd name="connsiteX703" fmla="*/ 957775 w 5032666"/>
              <a:gd name="connsiteY703" fmla="*/ 419100 h 419100"/>
              <a:gd name="connsiteX704" fmla="*/ 950355 w 5032666"/>
              <a:gd name="connsiteY704" fmla="*/ 419100 h 419100"/>
              <a:gd name="connsiteX705" fmla="*/ 939062 w 5032666"/>
              <a:gd name="connsiteY705" fmla="*/ 419100 h 419100"/>
              <a:gd name="connsiteX706" fmla="*/ 917865 w 5032666"/>
              <a:gd name="connsiteY706" fmla="*/ 419100 h 419100"/>
              <a:gd name="connsiteX707" fmla="*/ 911808 w 5032666"/>
              <a:gd name="connsiteY707" fmla="*/ 419100 h 419100"/>
              <a:gd name="connsiteX708" fmla="*/ 901072 w 5032666"/>
              <a:gd name="connsiteY708" fmla="*/ 419100 h 419100"/>
              <a:gd name="connsiteX709" fmla="*/ 889779 w 5032666"/>
              <a:gd name="connsiteY709" fmla="*/ 419100 h 419100"/>
              <a:gd name="connsiteX710" fmla="*/ 882359 w 5032666"/>
              <a:gd name="connsiteY710" fmla="*/ 419100 h 419100"/>
              <a:gd name="connsiteX711" fmla="*/ 868582 w 5032666"/>
              <a:gd name="connsiteY711" fmla="*/ 419100 h 419100"/>
              <a:gd name="connsiteX712" fmla="*/ 861162 w 5032666"/>
              <a:gd name="connsiteY712" fmla="*/ 419100 h 419100"/>
              <a:gd name="connsiteX713" fmla="*/ 855105 w 5032666"/>
              <a:gd name="connsiteY713" fmla="*/ 419100 h 419100"/>
              <a:gd name="connsiteX714" fmla="*/ 843812 w 5032666"/>
              <a:gd name="connsiteY714" fmla="*/ 419100 h 419100"/>
              <a:gd name="connsiteX715" fmla="*/ 833076 w 5032666"/>
              <a:gd name="connsiteY715" fmla="*/ 419100 h 419100"/>
              <a:gd name="connsiteX716" fmla="*/ 822615 w 5032666"/>
              <a:gd name="connsiteY716" fmla="*/ 419100 h 419100"/>
              <a:gd name="connsiteX717" fmla="*/ 818704 w 5032666"/>
              <a:gd name="connsiteY717" fmla="*/ 419100 h 419100"/>
              <a:gd name="connsiteX718" fmla="*/ 811879 w 5032666"/>
              <a:gd name="connsiteY718" fmla="*/ 419100 h 419100"/>
              <a:gd name="connsiteX719" fmla="*/ 797507 w 5032666"/>
              <a:gd name="connsiteY719" fmla="*/ 419100 h 419100"/>
              <a:gd name="connsiteX720" fmla="*/ 787109 w 5032666"/>
              <a:gd name="connsiteY720" fmla="*/ 419100 h 419100"/>
              <a:gd name="connsiteX721" fmla="*/ 769421 w 5032666"/>
              <a:gd name="connsiteY721" fmla="*/ 419100 h 419100"/>
              <a:gd name="connsiteX722" fmla="*/ 765912 w 5032666"/>
              <a:gd name="connsiteY722" fmla="*/ 419100 h 419100"/>
              <a:gd name="connsiteX723" fmla="*/ 762001 w 5032666"/>
              <a:gd name="connsiteY723" fmla="*/ 419100 h 419100"/>
              <a:gd name="connsiteX724" fmla="*/ 748224 w 5032666"/>
              <a:gd name="connsiteY724" fmla="*/ 419100 h 419100"/>
              <a:gd name="connsiteX725" fmla="*/ 740804 w 5032666"/>
              <a:gd name="connsiteY725" fmla="*/ 419100 h 419100"/>
              <a:gd name="connsiteX726" fmla="*/ 729511 w 5032666"/>
              <a:gd name="connsiteY726" fmla="*/ 419100 h 419100"/>
              <a:gd name="connsiteX727" fmla="*/ 723454 w 5032666"/>
              <a:gd name="connsiteY727" fmla="*/ 419100 h 419100"/>
              <a:gd name="connsiteX728" fmla="*/ 712718 w 5032666"/>
              <a:gd name="connsiteY728" fmla="*/ 419100 h 419100"/>
              <a:gd name="connsiteX729" fmla="*/ 702257 w 5032666"/>
              <a:gd name="connsiteY729" fmla="*/ 419100 h 419100"/>
              <a:gd name="connsiteX730" fmla="*/ 691521 w 5032666"/>
              <a:gd name="connsiteY730" fmla="*/ 419100 h 419100"/>
              <a:gd name="connsiteX731" fmla="*/ 680228 w 5032666"/>
              <a:gd name="connsiteY731" fmla="*/ 419100 h 419100"/>
              <a:gd name="connsiteX732" fmla="*/ 672808 w 5032666"/>
              <a:gd name="connsiteY732" fmla="*/ 419100 h 419100"/>
              <a:gd name="connsiteX733" fmla="*/ 666751 w 5032666"/>
              <a:gd name="connsiteY733" fmla="*/ 419100 h 419100"/>
              <a:gd name="connsiteX734" fmla="*/ 645554 w 5032666"/>
              <a:gd name="connsiteY734" fmla="*/ 419100 h 419100"/>
              <a:gd name="connsiteX735" fmla="*/ 634261 w 5032666"/>
              <a:gd name="connsiteY735" fmla="*/ 419100 h 419100"/>
              <a:gd name="connsiteX736" fmla="*/ 623525 w 5032666"/>
              <a:gd name="connsiteY736" fmla="*/ 419100 h 419100"/>
              <a:gd name="connsiteX737" fmla="*/ 609153 w 5032666"/>
              <a:gd name="connsiteY737" fmla="*/ 419100 h 419100"/>
              <a:gd name="connsiteX738" fmla="*/ 577558 w 5032666"/>
              <a:gd name="connsiteY738" fmla="*/ 419100 h 419100"/>
              <a:gd name="connsiteX739" fmla="*/ 559870 w 5032666"/>
              <a:gd name="connsiteY739" fmla="*/ 419100 h 419100"/>
              <a:gd name="connsiteX740" fmla="*/ 552450 w 5032666"/>
              <a:gd name="connsiteY740" fmla="*/ 419100 h 419100"/>
              <a:gd name="connsiteX741" fmla="*/ 513903 w 5032666"/>
              <a:gd name="connsiteY741" fmla="*/ 419100 h 419100"/>
              <a:gd name="connsiteX742" fmla="*/ 503167 w 5032666"/>
              <a:gd name="connsiteY742" fmla="*/ 419100 h 419100"/>
              <a:gd name="connsiteX743" fmla="*/ 481862 w 5032666"/>
              <a:gd name="connsiteY743" fmla="*/ 419100 h 419100"/>
              <a:gd name="connsiteX744" fmla="*/ 457200 w 5032666"/>
              <a:gd name="connsiteY744" fmla="*/ 419100 h 419100"/>
              <a:gd name="connsiteX745" fmla="*/ 432579 w 5032666"/>
              <a:gd name="connsiteY745" fmla="*/ 419100 h 419100"/>
              <a:gd name="connsiteX746" fmla="*/ 425159 w 5032666"/>
              <a:gd name="connsiteY746" fmla="*/ 419100 h 419100"/>
              <a:gd name="connsiteX747" fmla="*/ 386612 w 5032666"/>
              <a:gd name="connsiteY747" fmla="*/ 419100 h 419100"/>
              <a:gd name="connsiteX748" fmla="*/ 375876 w 5032666"/>
              <a:gd name="connsiteY748" fmla="*/ 419100 h 419100"/>
              <a:gd name="connsiteX749" fmla="*/ 361504 w 5032666"/>
              <a:gd name="connsiteY749" fmla="*/ 419100 h 419100"/>
              <a:gd name="connsiteX750" fmla="*/ 329909 w 5032666"/>
              <a:gd name="connsiteY750" fmla="*/ 419100 h 419100"/>
              <a:gd name="connsiteX751" fmla="*/ 312221 w 5032666"/>
              <a:gd name="connsiteY751" fmla="*/ 419100 h 419100"/>
              <a:gd name="connsiteX752" fmla="*/ 304801 w 5032666"/>
              <a:gd name="connsiteY752" fmla="*/ 419100 h 419100"/>
              <a:gd name="connsiteX753" fmla="*/ 272311 w 5032666"/>
              <a:gd name="connsiteY753" fmla="*/ 419100 h 419100"/>
              <a:gd name="connsiteX754" fmla="*/ 266254 w 5032666"/>
              <a:gd name="connsiteY754" fmla="*/ 419100 h 419100"/>
              <a:gd name="connsiteX755" fmla="*/ 255518 w 5032666"/>
              <a:gd name="connsiteY755" fmla="*/ 419100 h 419100"/>
              <a:gd name="connsiteX756" fmla="*/ 223028 w 5032666"/>
              <a:gd name="connsiteY756" fmla="*/ 419100 h 419100"/>
              <a:gd name="connsiteX757" fmla="*/ 215608 w 5032666"/>
              <a:gd name="connsiteY757" fmla="*/ 419100 h 419100"/>
              <a:gd name="connsiteX758" fmla="*/ 209551 w 5032666"/>
              <a:gd name="connsiteY758" fmla="*/ 419100 h 419100"/>
              <a:gd name="connsiteX759" fmla="*/ 177061 w 5032666"/>
              <a:gd name="connsiteY759" fmla="*/ 419100 h 419100"/>
              <a:gd name="connsiteX760" fmla="*/ 166325 w 5032666"/>
              <a:gd name="connsiteY760" fmla="*/ 419100 h 419100"/>
              <a:gd name="connsiteX761" fmla="*/ 151953 w 5032666"/>
              <a:gd name="connsiteY761" fmla="*/ 419100 h 419100"/>
              <a:gd name="connsiteX762" fmla="*/ 120358 w 5032666"/>
              <a:gd name="connsiteY762" fmla="*/ 419100 h 419100"/>
              <a:gd name="connsiteX763" fmla="*/ 102670 w 5032666"/>
              <a:gd name="connsiteY763" fmla="*/ 419100 h 419100"/>
              <a:gd name="connsiteX764" fmla="*/ 95250 w 5032666"/>
              <a:gd name="connsiteY764" fmla="*/ 419100 h 419100"/>
              <a:gd name="connsiteX765" fmla="*/ 56703 w 5032666"/>
              <a:gd name="connsiteY765" fmla="*/ 419100 h 419100"/>
              <a:gd name="connsiteX766" fmla="*/ 45967 w 5032666"/>
              <a:gd name="connsiteY766" fmla="*/ 419100 h 419100"/>
              <a:gd name="connsiteX767" fmla="*/ 0 w 5032666"/>
              <a:gd name="connsiteY767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</a:cxnLst>
            <a:rect l="l" t="t" r="r" b="b"/>
            <a:pathLst>
              <a:path w="5032666" h="419100">
                <a:moveTo>
                  <a:pt x="104775" y="0"/>
                </a:moveTo>
                <a:lnTo>
                  <a:pt x="150742" y="0"/>
                </a:lnTo>
                <a:lnTo>
                  <a:pt x="161478" y="0"/>
                </a:lnTo>
                <a:lnTo>
                  <a:pt x="200025" y="0"/>
                </a:lnTo>
                <a:lnTo>
                  <a:pt x="207445" y="0"/>
                </a:lnTo>
                <a:lnTo>
                  <a:pt x="225133" y="0"/>
                </a:lnTo>
                <a:lnTo>
                  <a:pt x="256728" y="0"/>
                </a:lnTo>
                <a:lnTo>
                  <a:pt x="271100" y="0"/>
                </a:lnTo>
                <a:lnTo>
                  <a:pt x="281836" y="0"/>
                </a:lnTo>
                <a:lnTo>
                  <a:pt x="314326" y="0"/>
                </a:lnTo>
                <a:lnTo>
                  <a:pt x="320383" y="0"/>
                </a:lnTo>
                <a:lnTo>
                  <a:pt x="327803" y="0"/>
                </a:lnTo>
                <a:lnTo>
                  <a:pt x="360293" y="0"/>
                </a:lnTo>
                <a:lnTo>
                  <a:pt x="371029" y="0"/>
                </a:lnTo>
                <a:lnTo>
                  <a:pt x="377086" y="0"/>
                </a:lnTo>
                <a:lnTo>
                  <a:pt x="409576" y="0"/>
                </a:lnTo>
                <a:lnTo>
                  <a:pt x="416996" y="0"/>
                </a:lnTo>
                <a:lnTo>
                  <a:pt x="434684" y="0"/>
                </a:lnTo>
                <a:lnTo>
                  <a:pt x="466279" y="0"/>
                </a:lnTo>
                <a:lnTo>
                  <a:pt x="480651" y="0"/>
                </a:lnTo>
                <a:lnTo>
                  <a:pt x="491387" y="0"/>
                </a:lnTo>
                <a:lnTo>
                  <a:pt x="529934" y="0"/>
                </a:lnTo>
                <a:lnTo>
                  <a:pt x="537354" y="0"/>
                </a:lnTo>
                <a:lnTo>
                  <a:pt x="561975" y="0"/>
                </a:lnTo>
                <a:lnTo>
                  <a:pt x="586637" y="0"/>
                </a:lnTo>
                <a:lnTo>
                  <a:pt x="607942" y="0"/>
                </a:lnTo>
                <a:lnTo>
                  <a:pt x="618678" y="0"/>
                </a:lnTo>
                <a:lnTo>
                  <a:pt x="657225" y="0"/>
                </a:lnTo>
                <a:lnTo>
                  <a:pt x="664645" y="0"/>
                </a:lnTo>
                <a:lnTo>
                  <a:pt x="682333" y="0"/>
                </a:lnTo>
                <a:lnTo>
                  <a:pt x="713928" y="0"/>
                </a:lnTo>
                <a:lnTo>
                  <a:pt x="728300" y="0"/>
                </a:lnTo>
                <a:lnTo>
                  <a:pt x="739036" y="0"/>
                </a:lnTo>
                <a:lnTo>
                  <a:pt x="750329" y="0"/>
                </a:lnTo>
                <a:lnTo>
                  <a:pt x="771526" y="0"/>
                </a:lnTo>
                <a:lnTo>
                  <a:pt x="777583" y="0"/>
                </a:lnTo>
                <a:lnTo>
                  <a:pt x="785003" y="0"/>
                </a:lnTo>
                <a:lnTo>
                  <a:pt x="796296" y="0"/>
                </a:lnTo>
                <a:lnTo>
                  <a:pt x="807032" y="0"/>
                </a:lnTo>
                <a:lnTo>
                  <a:pt x="817493" y="0"/>
                </a:lnTo>
                <a:lnTo>
                  <a:pt x="828229" y="0"/>
                </a:lnTo>
                <a:lnTo>
                  <a:pt x="834286" y="0"/>
                </a:lnTo>
                <a:lnTo>
                  <a:pt x="845579" y="0"/>
                </a:lnTo>
                <a:lnTo>
                  <a:pt x="852999" y="0"/>
                </a:lnTo>
                <a:lnTo>
                  <a:pt x="866776" y="0"/>
                </a:lnTo>
                <a:lnTo>
                  <a:pt x="870687" y="0"/>
                </a:lnTo>
                <a:lnTo>
                  <a:pt x="874196" y="0"/>
                </a:lnTo>
                <a:lnTo>
                  <a:pt x="891884" y="0"/>
                </a:lnTo>
                <a:lnTo>
                  <a:pt x="902282" y="0"/>
                </a:lnTo>
                <a:lnTo>
                  <a:pt x="916654" y="0"/>
                </a:lnTo>
                <a:lnTo>
                  <a:pt x="923479" y="0"/>
                </a:lnTo>
                <a:lnTo>
                  <a:pt x="927390" y="0"/>
                </a:lnTo>
                <a:lnTo>
                  <a:pt x="937851" y="0"/>
                </a:lnTo>
                <a:lnTo>
                  <a:pt x="948587" y="0"/>
                </a:lnTo>
                <a:lnTo>
                  <a:pt x="959880" y="0"/>
                </a:lnTo>
                <a:lnTo>
                  <a:pt x="965937" y="0"/>
                </a:lnTo>
                <a:lnTo>
                  <a:pt x="973357" y="0"/>
                </a:lnTo>
                <a:lnTo>
                  <a:pt x="987134" y="0"/>
                </a:lnTo>
                <a:lnTo>
                  <a:pt x="994554" y="0"/>
                </a:lnTo>
                <a:lnTo>
                  <a:pt x="1005847" y="0"/>
                </a:lnTo>
                <a:lnTo>
                  <a:pt x="1016583" y="0"/>
                </a:lnTo>
                <a:lnTo>
                  <a:pt x="1022640" y="0"/>
                </a:lnTo>
                <a:lnTo>
                  <a:pt x="1043837" y="0"/>
                </a:lnTo>
                <a:lnTo>
                  <a:pt x="1055130" y="0"/>
                </a:lnTo>
                <a:lnTo>
                  <a:pt x="1062550" y="0"/>
                </a:lnTo>
                <a:lnTo>
                  <a:pt x="1080238" y="0"/>
                </a:lnTo>
                <a:lnTo>
                  <a:pt x="1111833" y="0"/>
                </a:lnTo>
                <a:lnTo>
                  <a:pt x="1126205" y="0"/>
                </a:lnTo>
                <a:lnTo>
                  <a:pt x="1136941" y="0"/>
                </a:lnTo>
                <a:lnTo>
                  <a:pt x="1175488" y="0"/>
                </a:lnTo>
                <a:lnTo>
                  <a:pt x="1182908" y="0"/>
                </a:lnTo>
                <a:lnTo>
                  <a:pt x="1207529" y="0"/>
                </a:lnTo>
                <a:lnTo>
                  <a:pt x="1232191" y="0"/>
                </a:lnTo>
                <a:lnTo>
                  <a:pt x="1253496" y="0"/>
                </a:lnTo>
                <a:lnTo>
                  <a:pt x="1264232" y="0"/>
                </a:lnTo>
                <a:lnTo>
                  <a:pt x="1302779" y="0"/>
                </a:lnTo>
                <a:lnTo>
                  <a:pt x="1310199" y="0"/>
                </a:lnTo>
                <a:lnTo>
                  <a:pt x="1327887" y="0"/>
                </a:lnTo>
                <a:lnTo>
                  <a:pt x="1359482" y="0"/>
                </a:lnTo>
                <a:lnTo>
                  <a:pt x="1373854" y="0"/>
                </a:lnTo>
                <a:lnTo>
                  <a:pt x="1384590" y="0"/>
                </a:lnTo>
                <a:lnTo>
                  <a:pt x="1417080" y="0"/>
                </a:lnTo>
                <a:lnTo>
                  <a:pt x="1423137" y="0"/>
                </a:lnTo>
                <a:lnTo>
                  <a:pt x="1430557" y="0"/>
                </a:lnTo>
                <a:lnTo>
                  <a:pt x="1463047" y="0"/>
                </a:lnTo>
                <a:lnTo>
                  <a:pt x="1473783" y="0"/>
                </a:lnTo>
                <a:lnTo>
                  <a:pt x="1479840" y="0"/>
                </a:lnTo>
                <a:lnTo>
                  <a:pt x="1495425" y="0"/>
                </a:lnTo>
                <a:lnTo>
                  <a:pt x="1512330" y="0"/>
                </a:lnTo>
                <a:lnTo>
                  <a:pt x="1519750" y="0"/>
                </a:lnTo>
                <a:lnTo>
                  <a:pt x="1537438" y="0"/>
                </a:lnTo>
                <a:lnTo>
                  <a:pt x="1541392" y="0"/>
                </a:lnTo>
                <a:lnTo>
                  <a:pt x="1552128" y="0"/>
                </a:lnTo>
                <a:lnTo>
                  <a:pt x="1569033" y="0"/>
                </a:lnTo>
                <a:lnTo>
                  <a:pt x="1583405" y="0"/>
                </a:lnTo>
                <a:lnTo>
                  <a:pt x="1590675" y="0"/>
                </a:lnTo>
                <a:lnTo>
                  <a:pt x="1594141" y="0"/>
                </a:lnTo>
                <a:lnTo>
                  <a:pt x="1598095" y="0"/>
                </a:lnTo>
                <a:lnTo>
                  <a:pt x="1615783" y="0"/>
                </a:lnTo>
                <a:lnTo>
                  <a:pt x="1632688" y="0"/>
                </a:lnTo>
                <a:lnTo>
                  <a:pt x="1640108" y="0"/>
                </a:lnTo>
                <a:lnTo>
                  <a:pt x="1647378" y="0"/>
                </a:lnTo>
                <a:lnTo>
                  <a:pt x="1661750" y="0"/>
                </a:lnTo>
                <a:lnTo>
                  <a:pt x="1672486" y="0"/>
                </a:lnTo>
                <a:lnTo>
                  <a:pt x="1689391" y="0"/>
                </a:lnTo>
                <a:lnTo>
                  <a:pt x="1704976" y="0"/>
                </a:lnTo>
                <a:lnTo>
                  <a:pt x="1711033" y="0"/>
                </a:lnTo>
                <a:lnTo>
                  <a:pt x="1718453" y="0"/>
                </a:lnTo>
                <a:lnTo>
                  <a:pt x="1750943" y="0"/>
                </a:lnTo>
                <a:lnTo>
                  <a:pt x="1761679" y="0"/>
                </a:lnTo>
                <a:lnTo>
                  <a:pt x="1767736" y="0"/>
                </a:lnTo>
                <a:lnTo>
                  <a:pt x="1800226" y="0"/>
                </a:lnTo>
                <a:lnTo>
                  <a:pt x="1807646" y="0"/>
                </a:lnTo>
                <a:lnTo>
                  <a:pt x="1825334" y="0"/>
                </a:lnTo>
                <a:lnTo>
                  <a:pt x="1856929" y="0"/>
                </a:lnTo>
                <a:lnTo>
                  <a:pt x="1871301" y="0"/>
                </a:lnTo>
                <a:lnTo>
                  <a:pt x="1882037" y="0"/>
                </a:lnTo>
                <a:lnTo>
                  <a:pt x="1920584" y="0"/>
                </a:lnTo>
                <a:lnTo>
                  <a:pt x="1928004" y="0"/>
                </a:lnTo>
                <a:lnTo>
                  <a:pt x="1952625" y="0"/>
                </a:lnTo>
                <a:lnTo>
                  <a:pt x="1977287" y="0"/>
                </a:lnTo>
                <a:lnTo>
                  <a:pt x="1998592" y="0"/>
                </a:lnTo>
                <a:lnTo>
                  <a:pt x="2009328" y="0"/>
                </a:lnTo>
                <a:lnTo>
                  <a:pt x="2047875" y="0"/>
                </a:lnTo>
                <a:lnTo>
                  <a:pt x="2055295" y="0"/>
                </a:lnTo>
                <a:lnTo>
                  <a:pt x="2057400" y="0"/>
                </a:lnTo>
                <a:lnTo>
                  <a:pt x="2072983" y="0"/>
                </a:lnTo>
                <a:lnTo>
                  <a:pt x="2103367" y="0"/>
                </a:lnTo>
                <a:lnTo>
                  <a:pt x="2104578" y="0"/>
                </a:lnTo>
                <a:lnTo>
                  <a:pt x="2114103" y="0"/>
                </a:lnTo>
                <a:lnTo>
                  <a:pt x="2118950" y="0"/>
                </a:lnTo>
                <a:lnTo>
                  <a:pt x="2129686" y="0"/>
                </a:lnTo>
                <a:lnTo>
                  <a:pt x="2140979" y="0"/>
                </a:lnTo>
                <a:lnTo>
                  <a:pt x="2152650" y="0"/>
                </a:lnTo>
                <a:lnTo>
                  <a:pt x="2160070" y="0"/>
                </a:lnTo>
                <a:lnTo>
                  <a:pt x="2162176" y="0"/>
                </a:lnTo>
                <a:lnTo>
                  <a:pt x="2168233" y="0"/>
                </a:lnTo>
                <a:lnTo>
                  <a:pt x="2175653" y="0"/>
                </a:lnTo>
                <a:lnTo>
                  <a:pt x="2177758" y="0"/>
                </a:lnTo>
                <a:lnTo>
                  <a:pt x="2186946" y="0"/>
                </a:lnTo>
                <a:lnTo>
                  <a:pt x="2197682" y="0"/>
                </a:lnTo>
                <a:lnTo>
                  <a:pt x="2208143" y="0"/>
                </a:lnTo>
                <a:lnTo>
                  <a:pt x="2209353" y="0"/>
                </a:lnTo>
                <a:lnTo>
                  <a:pt x="2218879" y="0"/>
                </a:lnTo>
                <a:lnTo>
                  <a:pt x="2223725" y="0"/>
                </a:lnTo>
                <a:lnTo>
                  <a:pt x="2224936" y="0"/>
                </a:lnTo>
                <a:lnTo>
                  <a:pt x="2234461" y="0"/>
                </a:lnTo>
                <a:lnTo>
                  <a:pt x="2236229" y="0"/>
                </a:lnTo>
                <a:lnTo>
                  <a:pt x="2243649" y="0"/>
                </a:lnTo>
                <a:lnTo>
                  <a:pt x="2257426" y="0"/>
                </a:lnTo>
                <a:lnTo>
                  <a:pt x="2261337" y="0"/>
                </a:lnTo>
                <a:lnTo>
                  <a:pt x="2264846" y="0"/>
                </a:lnTo>
                <a:lnTo>
                  <a:pt x="2266951" y="0"/>
                </a:lnTo>
                <a:lnTo>
                  <a:pt x="2273008" y="0"/>
                </a:lnTo>
                <a:lnTo>
                  <a:pt x="2280428" y="0"/>
                </a:lnTo>
                <a:lnTo>
                  <a:pt x="2282534" y="0"/>
                </a:lnTo>
                <a:lnTo>
                  <a:pt x="2292932" y="0"/>
                </a:lnTo>
                <a:lnTo>
                  <a:pt x="2307304" y="0"/>
                </a:lnTo>
                <a:lnTo>
                  <a:pt x="2312918" y="0"/>
                </a:lnTo>
                <a:lnTo>
                  <a:pt x="2314129" y="0"/>
                </a:lnTo>
                <a:lnTo>
                  <a:pt x="2318040" y="0"/>
                </a:lnTo>
                <a:lnTo>
                  <a:pt x="2323654" y="0"/>
                </a:lnTo>
                <a:lnTo>
                  <a:pt x="2328501" y="0"/>
                </a:lnTo>
                <a:lnTo>
                  <a:pt x="2329711" y="0"/>
                </a:lnTo>
                <a:lnTo>
                  <a:pt x="2339237" y="0"/>
                </a:lnTo>
                <a:lnTo>
                  <a:pt x="2350530" y="0"/>
                </a:lnTo>
                <a:lnTo>
                  <a:pt x="2356587" y="0"/>
                </a:lnTo>
                <a:lnTo>
                  <a:pt x="2362201" y="0"/>
                </a:lnTo>
                <a:lnTo>
                  <a:pt x="2364007" y="0"/>
                </a:lnTo>
                <a:lnTo>
                  <a:pt x="2369621" y="0"/>
                </a:lnTo>
                <a:lnTo>
                  <a:pt x="2377784" y="0"/>
                </a:lnTo>
                <a:lnTo>
                  <a:pt x="2385204" y="0"/>
                </a:lnTo>
                <a:lnTo>
                  <a:pt x="2387309" y="0"/>
                </a:lnTo>
                <a:lnTo>
                  <a:pt x="2396497" y="0"/>
                </a:lnTo>
                <a:lnTo>
                  <a:pt x="2407233" y="0"/>
                </a:lnTo>
                <a:lnTo>
                  <a:pt x="2413290" y="0"/>
                </a:lnTo>
                <a:lnTo>
                  <a:pt x="2418904" y="0"/>
                </a:lnTo>
                <a:lnTo>
                  <a:pt x="2433276" y="0"/>
                </a:lnTo>
                <a:lnTo>
                  <a:pt x="2434487" y="0"/>
                </a:lnTo>
                <a:lnTo>
                  <a:pt x="2444012" y="0"/>
                </a:lnTo>
                <a:lnTo>
                  <a:pt x="2445780" y="0"/>
                </a:lnTo>
                <a:lnTo>
                  <a:pt x="2453200" y="0"/>
                </a:lnTo>
                <a:lnTo>
                  <a:pt x="2470888" y="0"/>
                </a:lnTo>
                <a:lnTo>
                  <a:pt x="2482559" y="0"/>
                </a:lnTo>
                <a:lnTo>
                  <a:pt x="2489979" y="0"/>
                </a:lnTo>
                <a:lnTo>
                  <a:pt x="2502483" y="0"/>
                </a:lnTo>
                <a:lnTo>
                  <a:pt x="2514600" y="0"/>
                </a:lnTo>
                <a:lnTo>
                  <a:pt x="2516855" y="0"/>
                </a:lnTo>
                <a:lnTo>
                  <a:pt x="2527591" y="0"/>
                </a:lnTo>
                <a:lnTo>
                  <a:pt x="2539262" y="0"/>
                </a:lnTo>
                <a:lnTo>
                  <a:pt x="2560567" y="0"/>
                </a:lnTo>
                <a:lnTo>
                  <a:pt x="2566138" y="0"/>
                </a:lnTo>
                <a:lnTo>
                  <a:pt x="2571303" y="0"/>
                </a:lnTo>
                <a:lnTo>
                  <a:pt x="2573558" y="0"/>
                </a:lnTo>
                <a:lnTo>
                  <a:pt x="2598179" y="0"/>
                </a:lnTo>
                <a:lnTo>
                  <a:pt x="2609850" y="0"/>
                </a:lnTo>
                <a:lnTo>
                  <a:pt x="2617270" y="0"/>
                </a:lnTo>
                <a:lnTo>
                  <a:pt x="2622841" y="0"/>
                </a:lnTo>
                <a:lnTo>
                  <a:pt x="2634958" y="0"/>
                </a:lnTo>
                <a:lnTo>
                  <a:pt x="2644146" y="0"/>
                </a:lnTo>
                <a:lnTo>
                  <a:pt x="2654882" y="0"/>
                </a:lnTo>
                <a:lnTo>
                  <a:pt x="2666553" y="0"/>
                </a:lnTo>
                <a:lnTo>
                  <a:pt x="2680925" y="0"/>
                </a:lnTo>
                <a:lnTo>
                  <a:pt x="2691661" y="0"/>
                </a:lnTo>
                <a:lnTo>
                  <a:pt x="2693429" y="0"/>
                </a:lnTo>
                <a:lnTo>
                  <a:pt x="2700849" y="0"/>
                </a:lnTo>
                <a:lnTo>
                  <a:pt x="2702954" y="0"/>
                </a:lnTo>
                <a:lnTo>
                  <a:pt x="2718537" y="0"/>
                </a:lnTo>
                <a:lnTo>
                  <a:pt x="2724151" y="0"/>
                </a:lnTo>
                <a:lnTo>
                  <a:pt x="2730208" y="0"/>
                </a:lnTo>
                <a:lnTo>
                  <a:pt x="2737628" y="0"/>
                </a:lnTo>
                <a:lnTo>
                  <a:pt x="2748921" y="0"/>
                </a:lnTo>
                <a:lnTo>
                  <a:pt x="2750132" y="0"/>
                </a:lnTo>
                <a:lnTo>
                  <a:pt x="2759657" y="0"/>
                </a:lnTo>
                <a:lnTo>
                  <a:pt x="2764504" y="0"/>
                </a:lnTo>
                <a:lnTo>
                  <a:pt x="2770118" y="0"/>
                </a:lnTo>
                <a:lnTo>
                  <a:pt x="2775240" y="0"/>
                </a:lnTo>
                <a:lnTo>
                  <a:pt x="2780854" y="0"/>
                </a:lnTo>
                <a:lnTo>
                  <a:pt x="2786911" y="0"/>
                </a:lnTo>
                <a:lnTo>
                  <a:pt x="2798204" y="0"/>
                </a:lnTo>
                <a:lnTo>
                  <a:pt x="2805624" y="0"/>
                </a:lnTo>
                <a:lnTo>
                  <a:pt x="2807730" y="0"/>
                </a:lnTo>
                <a:lnTo>
                  <a:pt x="2813787" y="0"/>
                </a:lnTo>
                <a:lnTo>
                  <a:pt x="2819401" y="0"/>
                </a:lnTo>
                <a:lnTo>
                  <a:pt x="2821207" y="0"/>
                </a:lnTo>
                <a:lnTo>
                  <a:pt x="2823312" y="0"/>
                </a:lnTo>
                <a:lnTo>
                  <a:pt x="2826821" y="0"/>
                </a:lnTo>
                <a:lnTo>
                  <a:pt x="2844509" y="0"/>
                </a:lnTo>
                <a:lnTo>
                  <a:pt x="2853697" y="0"/>
                </a:lnTo>
                <a:lnTo>
                  <a:pt x="2854907" y="0"/>
                </a:lnTo>
                <a:lnTo>
                  <a:pt x="2864433" y="0"/>
                </a:lnTo>
                <a:lnTo>
                  <a:pt x="2869279" y="0"/>
                </a:lnTo>
                <a:lnTo>
                  <a:pt x="2870490" y="0"/>
                </a:lnTo>
                <a:lnTo>
                  <a:pt x="2876104" y="0"/>
                </a:lnTo>
                <a:lnTo>
                  <a:pt x="2880015" y="0"/>
                </a:lnTo>
                <a:lnTo>
                  <a:pt x="2890476" y="0"/>
                </a:lnTo>
                <a:lnTo>
                  <a:pt x="2901212" y="0"/>
                </a:lnTo>
                <a:lnTo>
                  <a:pt x="2902980" y="0"/>
                </a:lnTo>
                <a:lnTo>
                  <a:pt x="2910400" y="0"/>
                </a:lnTo>
                <a:lnTo>
                  <a:pt x="2912505" y="0"/>
                </a:lnTo>
                <a:lnTo>
                  <a:pt x="2918562" y="0"/>
                </a:lnTo>
                <a:lnTo>
                  <a:pt x="2925982" y="0"/>
                </a:lnTo>
                <a:lnTo>
                  <a:pt x="2928088" y="0"/>
                </a:lnTo>
                <a:lnTo>
                  <a:pt x="2939759" y="0"/>
                </a:lnTo>
                <a:lnTo>
                  <a:pt x="2947179" y="0"/>
                </a:lnTo>
                <a:lnTo>
                  <a:pt x="2958472" y="0"/>
                </a:lnTo>
                <a:lnTo>
                  <a:pt x="2959683" y="0"/>
                </a:lnTo>
                <a:lnTo>
                  <a:pt x="2969208" y="0"/>
                </a:lnTo>
                <a:lnTo>
                  <a:pt x="2974055" y="0"/>
                </a:lnTo>
                <a:lnTo>
                  <a:pt x="2975265" y="0"/>
                </a:lnTo>
                <a:lnTo>
                  <a:pt x="2984791" y="0"/>
                </a:lnTo>
                <a:lnTo>
                  <a:pt x="2996462" y="0"/>
                </a:lnTo>
                <a:lnTo>
                  <a:pt x="3007755" y="0"/>
                </a:lnTo>
                <a:lnTo>
                  <a:pt x="3015175" y="0"/>
                </a:lnTo>
                <a:lnTo>
                  <a:pt x="3023338" y="0"/>
                </a:lnTo>
                <a:lnTo>
                  <a:pt x="3030758" y="0"/>
                </a:lnTo>
                <a:lnTo>
                  <a:pt x="3032863" y="0"/>
                </a:lnTo>
                <a:lnTo>
                  <a:pt x="3064458" y="0"/>
                </a:lnTo>
                <a:lnTo>
                  <a:pt x="3078830" y="0"/>
                </a:lnTo>
                <a:lnTo>
                  <a:pt x="3080041" y="0"/>
                </a:lnTo>
                <a:lnTo>
                  <a:pt x="3089566" y="0"/>
                </a:lnTo>
                <a:lnTo>
                  <a:pt x="3128113" y="0"/>
                </a:lnTo>
                <a:lnTo>
                  <a:pt x="3135533" y="0"/>
                </a:lnTo>
                <a:lnTo>
                  <a:pt x="3160154" y="0"/>
                </a:lnTo>
                <a:lnTo>
                  <a:pt x="3184816" y="0"/>
                </a:lnTo>
                <a:lnTo>
                  <a:pt x="3206121" y="0"/>
                </a:lnTo>
                <a:lnTo>
                  <a:pt x="3216857" y="0"/>
                </a:lnTo>
                <a:lnTo>
                  <a:pt x="3255404" y="0"/>
                </a:lnTo>
                <a:lnTo>
                  <a:pt x="3262824" y="0"/>
                </a:lnTo>
                <a:lnTo>
                  <a:pt x="3280512" y="0"/>
                </a:lnTo>
                <a:lnTo>
                  <a:pt x="3312107" y="0"/>
                </a:lnTo>
                <a:lnTo>
                  <a:pt x="3326479" y="0"/>
                </a:lnTo>
                <a:lnTo>
                  <a:pt x="3337215" y="0"/>
                </a:lnTo>
                <a:lnTo>
                  <a:pt x="3369705" y="0"/>
                </a:lnTo>
                <a:lnTo>
                  <a:pt x="3375762" y="0"/>
                </a:lnTo>
                <a:lnTo>
                  <a:pt x="3383182" y="0"/>
                </a:lnTo>
                <a:lnTo>
                  <a:pt x="3415672" y="0"/>
                </a:lnTo>
                <a:lnTo>
                  <a:pt x="3426408" y="0"/>
                </a:lnTo>
                <a:lnTo>
                  <a:pt x="3432465" y="0"/>
                </a:lnTo>
                <a:lnTo>
                  <a:pt x="3448050" y="0"/>
                </a:lnTo>
                <a:lnTo>
                  <a:pt x="3464955" y="0"/>
                </a:lnTo>
                <a:lnTo>
                  <a:pt x="3472375" y="0"/>
                </a:lnTo>
                <a:lnTo>
                  <a:pt x="3490063" y="0"/>
                </a:lnTo>
                <a:lnTo>
                  <a:pt x="3494017" y="0"/>
                </a:lnTo>
                <a:lnTo>
                  <a:pt x="3504753" y="0"/>
                </a:lnTo>
                <a:lnTo>
                  <a:pt x="3521658" y="0"/>
                </a:lnTo>
                <a:lnTo>
                  <a:pt x="3536030" y="0"/>
                </a:lnTo>
                <a:lnTo>
                  <a:pt x="3543300" y="0"/>
                </a:lnTo>
                <a:lnTo>
                  <a:pt x="3546766" y="0"/>
                </a:lnTo>
                <a:lnTo>
                  <a:pt x="3550720" y="0"/>
                </a:lnTo>
                <a:lnTo>
                  <a:pt x="3568408" y="0"/>
                </a:lnTo>
                <a:lnTo>
                  <a:pt x="3585313" y="0"/>
                </a:lnTo>
                <a:lnTo>
                  <a:pt x="3592733" y="0"/>
                </a:lnTo>
                <a:lnTo>
                  <a:pt x="3600003" y="0"/>
                </a:lnTo>
                <a:lnTo>
                  <a:pt x="3614375" y="0"/>
                </a:lnTo>
                <a:lnTo>
                  <a:pt x="3625111" y="0"/>
                </a:lnTo>
                <a:lnTo>
                  <a:pt x="3642016" y="0"/>
                </a:lnTo>
                <a:lnTo>
                  <a:pt x="3657601" y="0"/>
                </a:lnTo>
                <a:lnTo>
                  <a:pt x="3663658" y="0"/>
                </a:lnTo>
                <a:lnTo>
                  <a:pt x="3671078" y="0"/>
                </a:lnTo>
                <a:lnTo>
                  <a:pt x="3703568" y="0"/>
                </a:lnTo>
                <a:lnTo>
                  <a:pt x="3714304" y="0"/>
                </a:lnTo>
                <a:lnTo>
                  <a:pt x="3720361" y="0"/>
                </a:lnTo>
                <a:lnTo>
                  <a:pt x="3752851" y="0"/>
                </a:lnTo>
                <a:lnTo>
                  <a:pt x="3760271" y="0"/>
                </a:lnTo>
                <a:lnTo>
                  <a:pt x="3777959" y="0"/>
                </a:lnTo>
                <a:lnTo>
                  <a:pt x="3809554" y="0"/>
                </a:lnTo>
                <a:lnTo>
                  <a:pt x="3823926" y="0"/>
                </a:lnTo>
                <a:lnTo>
                  <a:pt x="3834662" y="0"/>
                </a:lnTo>
                <a:lnTo>
                  <a:pt x="3873209" y="0"/>
                </a:lnTo>
                <a:lnTo>
                  <a:pt x="3880629" y="0"/>
                </a:lnTo>
                <a:lnTo>
                  <a:pt x="3905250" y="0"/>
                </a:lnTo>
                <a:lnTo>
                  <a:pt x="3929912" y="0"/>
                </a:lnTo>
                <a:lnTo>
                  <a:pt x="3951217" y="0"/>
                </a:lnTo>
                <a:lnTo>
                  <a:pt x="3961953" y="0"/>
                </a:lnTo>
                <a:lnTo>
                  <a:pt x="4000500" y="0"/>
                </a:lnTo>
                <a:lnTo>
                  <a:pt x="4007920" y="0"/>
                </a:lnTo>
                <a:lnTo>
                  <a:pt x="4025608" y="0"/>
                </a:lnTo>
                <a:lnTo>
                  <a:pt x="4057203" y="0"/>
                </a:lnTo>
                <a:lnTo>
                  <a:pt x="4071575" y="0"/>
                </a:lnTo>
                <a:lnTo>
                  <a:pt x="4082311" y="0"/>
                </a:lnTo>
                <a:lnTo>
                  <a:pt x="4093604" y="0"/>
                </a:lnTo>
                <a:lnTo>
                  <a:pt x="4114801" y="0"/>
                </a:lnTo>
                <a:lnTo>
                  <a:pt x="4120858" y="0"/>
                </a:lnTo>
                <a:lnTo>
                  <a:pt x="4128278" y="0"/>
                </a:lnTo>
                <a:lnTo>
                  <a:pt x="4139571" y="0"/>
                </a:lnTo>
                <a:lnTo>
                  <a:pt x="4150307" y="0"/>
                </a:lnTo>
                <a:lnTo>
                  <a:pt x="4160768" y="0"/>
                </a:lnTo>
                <a:lnTo>
                  <a:pt x="4171504" y="0"/>
                </a:lnTo>
                <a:lnTo>
                  <a:pt x="4177561" y="0"/>
                </a:lnTo>
                <a:lnTo>
                  <a:pt x="4188854" y="0"/>
                </a:lnTo>
                <a:lnTo>
                  <a:pt x="4196274" y="0"/>
                </a:lnTo>
                <a:lnTo>
                  <a:pt x="4210051" y="0"/>
                </a:lnTo>
                <a:lnTo>
                  <a:pt x="4213962" y="0"/>
                </a:lnTo>
                <a:lnTo>
                  <a:pt x="4217471" y="0"/>
                </a:lnTo>
                <a:lnTo>
                  <a:pt x="4235159" y="0"/>
                </a:lnTo>
                <a:lnTo>
                  <a:pt x="4245557" y="0"/>
                </a:lnTo>
                <a:lnTo>
                  <a:pt x="4259929" y="0"/>
                </a:lnTo>
                <a:lnTo>
                  <a:pt x="4266754" y="0"/>
                </a:lnTo>
                <a:lnTo>
                  <a:pt x="4270665" y="0"/>
                </a:lnTo>
                <a:lnTo>
                  <a:pt x="4281126" y="0"/>
                </a:lnTo>
                <a:lnTo>
                  <a:pt x="4291862" y="0"/>
                </a:lnTo>
                <a:lnTo>
                  <a:pt x="4303155" y="0"/>
                </a:lnTo>
                <a:lnTo>
                  <a:pt x="4309212" y="0"/>
                </a:lnTo>
                <a:lnTo>
                  <a:pt x="4316632" y="0"/>
                </a:lnTo>
                <a:lnTo>
                  <a:pt x="4330409" y="0"/>
                </a:lnTo>
                <a:lnTo>
                  <a:pt x="4337829" y="0"/>
                </a:lnTo>
                <a:lnTo>
                  <a:pt x="4349122" y="0"/>
                </a:lnTo>
                <a:lnTo>
                  <a:pt x="4359858" y="0"/>
                </a:lnTo>
                <a:lnTo>
                  <a:pt x="4365915" y="0"/>
                </a:lnTo>
                <a:lnTo>
                  <a:pt x="4387112" y="0"/>
                </a:lnTo>
                <a:lnTo>
                  <a:pt x="4398405" y="0"/>
                </a:lnTo>
                <a:lnTo>
                  <a:pt x="4405825" y="0"/>
                </a:lnTo>
                <a:lnTo>
                  <a:pt x="4423513" y="0"/>
                </a:lnTo>
                <a:lnTo>
                  <a:pt x="4455108" y="0"/>
                </a:lnTo>
                <a:lnTo>
                  <a:pt x="4469480" y="0"/>
                </a:lnTo>
                <a:lnTo>
                  <a:pt x="4480216" y="0"/>
                </a:lnTo>
                <a:lnTo>
                  <a:pt x="4518763" y="0"/>
                </a:lnTo>
                <a:lnTo>
                  <a:pt x="4526183" y="0"/>
                </a:lnTo>
                <a:lnTo>
                  <a:pt x="4550804" y="0"/>
                </a:lnTo>
                <a:lnTo>
                  <a:pt x="4575466" y="0"/>
                </a:lnTo>
                <a:lnTo>
                  <a:pt x="4596771" y="0"/>
                </a:lnTo>
                <a:lnTo>
                  <a:pt x="4607507" y="0"/>
                </a:lnTo>
                <a:lnTo>
                  <a:pt x="4646054" y="0"/>
                </a:lnTo>
                <a:lnTo>
                  <a:pt x="4653474" y="0"/>
                </a:lnTo>
                <a:lnTo>
                  <a:pt x="4671162" y="0"/>
                </a:lnTo>
                <a:lnTo>
                  <a:pt x="4702757" y="0"/>
                </a:lnTo>
                <a:lnTo>
                  <a:pt x="4717129" y="0"/>
                </a:lnTo>
                <a:lnTo>
                  <a:pt x="4727865" y="0"/>
                </a:lnTo>
                <a:lnTo>
                  <a:pt x="4760355" y="0"/>
                </a:lnTo>
                <a:lnTo>
                  <a:pt x="4766412" y="0"/>
                </a:lnTo>
                <a:lnTo>
                  <a:pt x="4773832" y="0"/>
                </a:lnTo>
                <a:lnTo>
                  <a:pt x="4806322" y="0"/>
                </a:lnTo>
                <a:lnTo>
                  <a:pt x="4817058" y="0"/>
                </a:lnTo>
                <a:lnTo>
                  <a:pt x="4823115" y="0"/>
                </a:lnTo>
                <a:lnTo>
                  <a:pt x="4855605" y="0"/>
                </a:lnTo>
                <a:lnTo>
                  <a:pt x="4863025" y="0"/>
                </a:lnTo>
                <a:lnTo>
                  <a:pt x="4880713" y="0"/>
                </a:lnTo>
                <a:lnTo>
                  <a:pt x="4912308" y="0"/>
                </a:lnTo>
                <a:lnTo>
                  <a:pt x="4926680" y="0"/>
                </a:lnTo>
                <a:lnTo>
                  <a:pt x="4937416" y="0"/>
                </a:lnTo>
                <a:lnTo>
                  <a:pt x="4975963" y="0"/>
                </a:lnTo>
                <a:lnTo>
                  <a:pt x="4983383" y="0"/>
                </a:lnTo>
                <a:lnTo>
                  <a:pt x="5032666" y="0"/>
                </a:lnTo>
                <a:lnTo>
                  <a:pt x="4927891" y="419100"/>
                </a:lnTo>
                <a:lnTo>
                  <a:pt x="4878608" y="419100"/>
                </a:lnTo>
                <a:lnTo>
                  <a:pt x="4871188" y="419100"/>
                </a:lnTo>
                <a:lnTo>
                  <a:pt x="4832641" y="419100"/>
                </a:lnTo>
                <a:lnTo>
                  <a:pt x="4821905" y="419100"/>
                </a:lnTo>
                <a:lnTo>
                  <a:pt x="4807533" y="419100"/>
                </a:lnTo>
                <a:lnTo>
                  <a:pt x="4775938" y="419100"/>
                </a:lnTo>
                <a:lnTo>
                  <a:pt x="4758250" y="419100"/>
                </a:lnTo>
                <a:lnTo>
                  <a:pt x="4750830" y="419100"/>
                </a:lnTo>
                <a:lnTo>
                  <a:pt x="4718340" y="419100"/>
                </a:lnTo>
                <a:lnTo>
                  <a:pt x="4712283" y="419100"/>
                </a:lnTo>
                <a:lnTo>
                  <a:pt x="4701547" y="419100"/>
                </a:lnTo>
                <a:lnTo>
                  <a:pt x="4669057" y="419100"/>
                </a:lnTo>
                <a:lnTo>
                  <a:pt x="4661637" y="419100"/>
                </a:lnTo>
                <a:lnTo>
                  <a:pt x="4655580" y="419100"/>
                </a:lnTo>
                <a:lnTo>
                  <a:pt x="4623090" y="419100"/>
                </a:lnTo>
                <a:lnTo>
                  <a:pt x="4612354" y="419100"/>
                </a:lnTo>
                <a:lnTo>
                  <a:pt x="4597982" y="419100"/>
                </a:lnTo>
                <a:lnTo>
                  <a:pt x="4566387" y="419100"/>
                </a:lnTo>
                <a:lnTo>
                  <a:pt x="4548699" y="419100"/>
                </a:lnTo>
                <a:lnTo>
                  <a:pt x="4541279" y="419100"/>
                </a:lnTo>
                <a:lnTo>
                  <a:pt x="4502732" y="419100"/>
                </a:lnTo>
                <a:lnTo>
                  <a:pt x="4491996" y="419100"/>
                </a:lnTo>
                <a:lnTo>
                  <a:pt x="4470691" y="419100"/>
                </a:lnTo>
                <a:lnTo>
                  <a:pt x="4446029" y="419100"/>
                </a:lnTo>
                <a:lnTo>
                  <a:pt x="4421408" y="419100"/>
                </a:lnTo>
                <a:lnTo>
                  <a:pt x="4413988" y="419100"/>
                </a:lnTo>
                <a:lnTo>
                  <a:pt x="4375441" y="419100"/>
                </a:lnTo>
                <a:lnTo>
                  <a:pt x="4364705" y="419100"/>
                </a:lnTo>
                <a:lnTo>
                  <a:pt x="4350333" y="419100"/>
                </a:lnTo>
                <a:lnTo>
                  <a:pt x="4318738" y="419100"/>
                </a:lnTo>
                <a:lnTo>
                  <a:pt x="4301050" y="419100"/>
                </a:lnTo>
                <a:lnTo>
                  <a:pt x="4293630" y="419100"/>
                </a:lnTo>
                <a:lnTo>
                  <a:pt x="4282337" y="419100"/>
                </a:lnTo>
                <a:lnTo>
                  <a:pt x="4261140" y="419100"/>
                </a:lnTo>
                <a:lnTo>
                  <a:pt x="4255083" y="419100"/>
                </a:lnTo>
                <a:lnTo>
                  <a:pt x="4244347" y="419100"/>
                </a:lnTo>
                <a:lnTo>
                  <a:pt x="4233054" y="419100"/>
                </a:lnTo>
                <a:lnTo>
                  <a:pt x="4225634" y="419100"/>
                </a:lnTo>
                <a:lnTo>
                  <a:pt x="4211857" y="419100"/>
                </a:lnTo>
                <a:lnTo>
                  <a:pt x="4204437" y="419100"/>
                </a:lnTo>
                <a:lnTo>
                  <a:pt x="4198380" y="419100"/>
                </a:lnTo>
                <a:lnTo>
                  <a:pt x="4187087" y="419100"/>
                </a:lnTo>
                <a:lnTo>
                  <a:pt x="4176351" y="419100"/>
                </a:lnTo>
                <a:lnTo>
                  <a:pt x="4165890" y="419100"/>
                </a:lnTo>
                <a:lnTo>
                  <a:pt x="4161979" y="419100"/>
                </a:lnTo>
                <a:lnTo>
                  <a:pt x="4155154" y="419100"/>
                </a:lnTo>
                <a:lnTo>
                  <a:pt x="4140782" y="419100"/>
                </a:lnTo>
                <a:lnTo>
                  <a:pt x="4130384" y="419100"/>
                </a:lnTo>
                <a:lnTo>
                  <a:pt x="4112696" y="419100"/>
                </a:lnTo>
                <a:lnTo>
                  <a:pt x="4109187" y="419100"/>
                </a:lnTo>
                <a:lnTo>
                  <a:pt x="4105276" y="419100"/>
                </a:lnTo>
                <a:lnTo>
                  <a:pt x="4091499" y="419100"/>
                </a:lnTo>
                <a:lnTo>
                  <a:pt x="4084079" y="419100"/>
                </a:lnTo>
                <a:lnTo>
                  <a:pt x="4072786" y="419100"/>
                </a:lnTo>
                <a:lnTo>
                  <a:pt x="4066729" y="419100"/>
                </a:lnTo>
                <a:lnTo>
                  <a:pt x="4055993" y="419100"/>
                </a:lnTo>
                <a:lnTo>
                  <a:pt x="4045532" y="419100"/>
                </a:lnTo>
                <a:lnTo>
                  <a:pt x="4034796" y="419100"/>
                </a:lnTo>
                <a:lnTo>
                  <a:pt x="4023503" y="419100"/>
                </a:lnTo>
                <a:lnTo>
                  <a:pt x="4016083" y="419100"/>
                </a:lnTo>
                <a:lnTo>
                  <a:pt x="4010026" y="419100"/>
                </a:lnTo>
                <a:lnTo>
                  <a:pt x="3988829" y="419100"/>
                </a:lnTo>
                <a:lnTo>
                  <a:pt x="3977536" y="419100"/>
                </a:lnTo>
                <a:lnTo>
                  <a:pt x="3966800" y="419100"/>
                </a:lnTo>
                <a:lnTo>
                  <a:pt x="3952428" y="419100"/>
                </a:lnTo>
                <a:lnTo>
                  <a:pt x="3920833" y="419100"/>
                </a:lnTo>
                <a:lnTo>
                  <a:pt x="3903145" y="419100"/>
                </a:lnTo>
                <a:lnTo>
                  <a:pt x="3895725" y="419100"/>
                </a:lnTo>
                <a:lnTo>
                  <a:pt x="3857178" y="419100"/>
                </a:lnTo>
                <a:lnTo>
                  <a:pt x="3846442" y="419100"/>
                </a:lnTo>
                <a:lnTo>
                  <a:pt x="3825137" y="419100"/>
                </a:lnTo>
                <a:lnTo>
                  <a:pt x="3800475" y="419100"/>
                </a:lnTo>
                <a:lnTo>
                  <a:pt x="3775854" y="419100"/>
                </a:lnTo>
                <a:lnTo>
                  <a:pt x="3768434" y="419100"/>
                </a:lnTo>
                <a:lnTo>
                  <a:pt x="3729887" y="419100"/>
                </a:lnTo>
                <a:lnTo>
                  <a:pt x="3719151" y="419100"/>
                </a:lnTo>
                <a:lnTo>
                  <a:pt x="3704779" y="419100"/>
                </a:lnTo>
                <a:lnTo>
                  <a:pt x="3673184" y="419100"/>
                </a:lnTo>
                <a:lnTo>
                  <a:pt x="3655496" y="419100"/>
                </a:lnTo>
                <a:lnTo>
                  <a:pt x="3648076" y="419100"/>
                </a:lnTo>
                <a:lnTo>
                  <a:pt x="3615586" y="419100"/>
                </a:lnTo>
                <a:lnTo>
                  <a:pt x="3609529" y="419100"/>
                </a:lnTo>
                <a:lnTo>
                  <a:pt x="3598793" y="419100"/>
                </a:lnTo>
                <a:lnTo>
                  <a:pt x="3566303" y="419100"/>
                </a:lnTo>
                <a:lnTo>
                  <a:pt x="3558883" y="419100"/>
                </a:lnTo>
                <a:lnTo>
                  <a:pt x="3552826" y="419100"/>
                </a:lnTo>
                <a:lnTo>
                  <a:pt x="3537241" y="419100"/>
                </a:lnTo>
                <a:lnTo>
                  <a:pt x="3520336" y="419100"/>
                </a:lnTo>
                <a:lnTo>
                  <a:pt x="3509600" y="419100"/>
                </a:lnTo>
                <a:lnTo>
                  <a:pt x="3495228" y="419100"/>
                </a:lnTo>
                <a:lnTo>
                  <a:pt x="3487958" y="419100"/>
                </a:lnTo>
                <a:lnTo>
                  <a:pt x="3480538" y="419100"/>
                </a:lnTo>
                <a:lnTo>
                  <a:pt x="3463633" y="419100"/>
                </a:lnTo>
                <a:lnTo>
                  <a:pt x="3445945" y="419100"/>
                </a:lnTo>
                <a:lnTo>
                  <a:pt x="3441991" y="419100"/>
                </a:lnTo>
                <a:lnTo>
                  <a:pt x="3438525" y="419100"/>
                </a:lnTo>
                <a:lnTo>
                  <a:pt x="3431255" y="419100"/>
                </a:lnTo>
                <a:lnTo>
                  <a:pt x="3416883" y="419100"/>
                </a:lnTo>
                <a:lnTo>
                  <a:pt x="3399978" y="419100"/>
                </a:lnTo>
                <a:lnTo>
                  <a:pt x="3389242" y="419100"/>
                </a:lnTo>
                <a:lnTo>
                  <a:pt x="3385288" y="419100"/>
                </a:lnTo>
                <a:lnTo>
                  <a:pt x="3367600" y="419100"/>
                </a:lnTo>
                <a:lnTo>
                  <a:pt x="3360180" y="419100"/>
                </a:lnTo>
                <a:lnTo>
                  <a:pt x="3343275" y="419100"/>
                </a:lnTo>
                <a:lnTo>
                  <a:pt x="3327690" y="419100"/>
                </a:lnTo>
                <a:lnTo>
                  <a:pt x="3321633" y="419100"/>
                </a:lnTo>
                <a:lnTo>
                  <a:pt x="3310897" y="419100"/>
                </a:lnTo>
                <a:lnTo>
                  <a:pt x="3278407" y="419100"/>
                </a:lnTo>
                <a:lnTo>
                  <a:pt x="3270987" y="419100"/>
                </a:lnTo>
                <a:lnTo>
                  <a:pt x="3264930" y="419100"/>
                </a:lnTo>
                <a:lnTo>
                  <a:pt x="3232440" y="419100"/>
                </a:lnTo>
                <a:lnTo>
                  <a:pt x="3221704" y="419100"/>
                </a:lnTo>
                <a:lnTo>
                  <a:pt x="3207332" y="419100"/>
                </a:lnTo>
                <a:lnTo>
                  <a:pt x="3175737" y="419100"/>
                </a:lnTo>
                <a:lnTo>
                  <a:pt x="3158049" y="419100"/>
                </a:lnTo>
                <a:lnTo>
                  <a:pt x="3150629" y="419100"/>
                </a:lnTo>
                <a:lnTo>
                  <a:pt x="3112082" y="419100"/>
                </a:lnTo>
                <a:lnTo>
                  <a:pt x="3101346" y="419100"/>
                </a:lnTo>
                <a:lnTo>
                  <a:pt x="3080041" y="419100"/>
                </a:lnTo>
                <a:lnTo>
                  <a:pt x="3055379" y="419100"/>
                </a:lnTo>
                <a:lnTo>
                  <a:pt x="3030758" y="419100"/>
                </a:lnTo>
                <a:lnTo>
                  <a:pt x="3023338" y="419100"/>
                </a:lnTo>
                <a:lnTo>
                  <a:pt x="2984791" y="419100"/>
                </a:lnTo>
                <a:lnTo>
                  <a:pt x="2975266" y="419100"/>
                </a:lnTo>
                <a:lnTo>
                  <a:pt x="2974055" y="419100"/>
                </a:lnTo>
                <a:lnTo>
                  <a:pt x="2959683" y="419100"/>
                </a:lnTo>
                <a:lnTo>
                  <a:pt x="2928088" y="419100"/>
                </a:lnTo>
                <a:lnTo>
                  <a:pt x="2925983" y="419100"/>
                </a:lnTo>
                <a:lnTo>
                  <a:pt x="2918563" y="419100"/>
                </a:lnTo>
                <a:lnTo>
                  <a:pt x="2910400" y="419100"/>
                </a:lnTo>
                <a:lnTo>
                  <a:pt x="2902980" y="419100"/>
                </a:lnTo>
                <a:lnTo>
                  <a:pt x="2891687" y="419100"/>
                </a:lnTo>
                <a:lnTo>
                  <a:pt x="2880016" y="419100"/>
                </a:lnTo>
                <a:lnTo>
                  <a:pt x="2870490" y="419100"/>
                </a:lnTo>
                <a:lnTo>
                  <a:pt x="2869280" y="419100"/>
                </a:lnTo>
                <a:lnTo>
                  <a:pt x="2864433" y="419100"/>
                </a:lnTo>
                <a:lnTo>
                  <a:pt x="2854908" y="419100"/>
                </a:lnTo>
                <a:lnTo>
                  <a:pt x="2853697" y="419100"/>
                </a:lnTo>
                <a:lnTo>
                  <a:pt x="2842404" y="419100"/>
                </a:lnTo>
                <a:lnTo>
                  <a:pt x="2834984" y="419100"/>
                </a:lnTo>
                <a:lnTo>
                  <a:pt x="2823313" y="419100"/>
                </a:lnTo>
                <a:lnTo>
                  <a:pt x="2821207" y="419100"/>
                </a:lnTo>
                <a:lnTo>
                  <a:pt x="2813787" y="419100"/>
                </a:lnTo>
                <a:lnTo>
                  <a:pt x="2807730" y="419100"/>
                </a:lnTo>
                <a:lnTo>
                  <a:pt x="2805625" y="419100"/>
                </a:lnTo>
                <a:lnTo>
                  <a:pt x="2798205" y="419100"/>
                </a:lnTo>
                <a:lnTo>
                  <a:pt x="2796437" y="419100"/>
                </a:lnTo>
                <a:lnTo>
                  <a:pt x="2785701" y="419100"/>
                </a:lnTo>
                <a:lnTo>
                  <a:pt x="2775240" y="419100"/>
                </a:lnTo>
                <a:lnTo>
                  <a:pt x="2771329" y="419100"/>
                </a:lnTo>
                <a:lnTo>
                  <a:pt x="2765715" y="419100"/>
                </a:lnTo>
                <a:lnTo>
                  <a:pt x="2764504" y="419100"/>
                </a:lnTo>
                <a:lnTo>
                  <a:pt x="2759658" y="419100"/>
                </a:lnTo>
                <a:lnTo>
                  <a:pt x="2750132" y="419100"/>
                </a:lnTo>
                <a:lnTo>
                  <a:pt x="2748922" y="419100"/>
                </a:lnTo>
                <a:lnTo>
                  <a:pt x="2739734" y="419100"/>
                </a:lnTo>
                <a:lnTo>
                  <a:pt x="2722046" y="419100"/>
                </a:lnTo>
                <a:lnTo>
                  <a:pt x="2718537" y="419100"/>
                </a:lnTo>
                <a:lnTo>
                  <a:pt x="2716432" y="419100"/>
                </a:lnTo>
                <a:lnTo>
                  <a:pt x="2714626" y="419100"/>
                </a:lnTo>
                <a:lnTo>
                  <a:pt x="2709012" y="419100"/>
                </a:lnTo>
                <a:lnTo>
                  <a:pt x="2702955" y="419100"/>
                </a:lnTo>
                <a:lnTo>
                  <a:pt x="2700849" y="419100"/>
                </a:lnTo>
                <a:lnTo>
                  <a:pt x="2693429" y="419100"/>
                </a:lnTo>
                <a:lnTo>
                  <a:pt x="2682136" y="419100"/>
                </a:lnTo>
                <a:lnTo>
                  <a:pt x="2676079" y="419100"/>
                </a:lnTo>
                <a:lnTo>
                  <a:pt x="2670465" y="419100"/>
                </a:lnTo>
                <a:lnTo>
                  <a:pt x="2665343" y="419100"/>
                </a:lnTo>
                <a:lnTo>
                  <a:pt x="2659729" y="419100"/>
                </a:lnTo>
                <a:lnTo>
                  <a:pt x="2654882" y="419100"/>
                </a:lnTo>
                <a:lnTo>
                  <a:pt x="2645357" y="419100"/>
                </a:lnTo>
                <a:lnTo>
                  <a:pt x="2644146" y="419100"/>
                </a:lnTo>
                <a:lnTo>
                  <a:pt x="2632853" y="419100"/>
                </a:lnTo>
                <a:lnTo>
                  <a:pt x="2625433" y="419100"/>
                </a:lnTo>
                <a:lnTo>
                  <a:pt x="2619376" y="419100"/>
                </a:lnTo>
                <a:lnTo>
                  <a:pt x="2613762" y="419100"/>
                </a:lnTo>
                <a:lnTo>
                  <a:pt x="2598179" y="419100"/>
                </a:lnTo>
                <a:lnTo>
                  <a:pt x="2596074" y="419100"/>
                </a:lnTo>
                <a:lnTo>
                  <a:pt x="2588654" y="419100"/>
                </a:lnTo>
                <a:lnTo>
                  <a:pt x="2586886" y="419100"/>
                </a:lnTo>
                <a:lnTo>
                  <a:pt x="2576150" y="419100"/>
                </a:lnTo>
                <a:lnTo>
                  <a:pt x="2561778" y="419100"/>
                </a:lnTo>
                <a:lnTo>
                  <a:pt x="2550107" y="419100"/>
                </a:lnTo>
                <a:lnTo>
                  <a:pt x="2539371" y="419100"/>
                </a:lnTo>
                <a:lnTo>
                  <a:pt x="2530183" y="419100"/>
                </a:lnTo>
                <a:lnTo>
                  <a:pt x="2518066" y="419100"/>
                </a:lnTo>
                <a:lnTo>
                  <a:pt x="2512495" y="419100"/>
                </a:lnTo>
                <a:lnTo>
                  <a:pt x="2505075" y="419100"/>
                </a:lnTo>
                <a:lnTo>
                  <a:pt x="2493404" y="419100"/>
                </a:lnTo>
                <a:lnTo>
                  <a:pt x="2468783" y="419100"/>
                </a:lnTo>
                <a:lnTo>
                  <a:pt x="2466528" y="419100"/>
                </a:lnTo>
                <a:lnTo>
                  <a:pt x="2461363" y="419100"/>
                </a:lnTo>
                <a:lnTo>
                  <a:pt x="2455792" y="419100"/>
                </a:lnTo>
                <a:lnTo>
                  <a:pt x="2434487" y="419100"/>
                </a:lnTo>
                <a:lnTo>
                  <a:pt x="2422816" y="419100"/>
                </a:lnTo>
                <a:lnTo>
                  <a:pt x="2412080" y="419100"/>
                </a:lnTo>
                <a:lnTo>
                  <a:pt x="2409825" y="419100"/>
                </a:lnTo>
                <a:lnTo>
                  <a:pt x="2397708" y="419100"/>
                </a:lnTo>
                <a:lnTo>
                  <a:pt x="2385204" y="419100"/>
                </a:lnTo>
                <a:lnTo>
                  <a:pt x="2377784" y="419100"/>
                </a:lnTo>
                <a:lnTo>
                  <a:pt x="2366113" y="419100"/>
                </a:lnTo>
                <a:lnTo>
                  <a:pt x="2348425" y="419100"/>
                </a:lnTo>
                <a:lnTo>
                  <a:pt x="2341005" y="419100"/>
                </a:lnTo>
                <a:lnTo>
                  <a:pt x="2339237" y="419100"/>
                </a:lnTo>
                <a:lnTo>
                  <a:pt x="2329712" y="419100"/>
                </a:lnTo>
                <a:lnTo>
                  <a:pt x="2328501" y="419100"/>
                </a:lnTo>
                <a:lnTo>
                  <a:pt x="2314129" y="419100"/>
                </a:lnTo>
                <a:lnTo>
                  <a:pt x="2308515" y="419100"/>
                </a:lnTo>
                <a:lnTo>
                  <a:pt x="2302458" y="419100"/>
                </a:lnTo>
                <a:lnTo>
                  <a:pt x="2291722" y="419100"/>
                </a:lnTo>
                <a:lnTo>
                  <a:pt x="2282534" y="419100"/>
                </a:lnTo>
                <a:lnTo>
                  <a:pt x="2280429" y="419100"/>
                </a:lnTo>
                <a:lnTo>
                  <a:pt x="2273009" y="419100"/>
                </a:lnTo>
                <a:lnTo>
                  <a:pt x="2264846" y="419100"/>
                </a:lnTo>
                <a:lnTo>
                  <a:pt x="2259232" y="419100"/>
                </a:lnTo>
                <a:lnTo>
                  <a:pt x="2257426" y="419100"/>
                </a:lnTo>
                <a:lnTo>
                  <a:pt x="2251812" y="419100"/>
                </a:lnTo>
                <a:lnTo>
                  <a:pt x="2245755" y="419100"/>
                </a:lnTo>
                <a:lnTo>
                  <a:pt x="2234462" y="419100"/>
                </a:lnTo>
                <a:lnTo>
                  <a:pt x="2224936" y="419100"/>
                </a:lnTo>
                <a:lnTo>
                  <a:pt x="2223726" y="419100"/>
                </a:lnTo>
                <a:lnTo>
                  <a:pt x="2218879" y="419100"/>
                </a:lnTo>
                <a:lnTo>
                  <a:pt x="2213265" y="419100"/>
                </a:lnTo>
                <a:lnTo>
                  <a:pt x="2209354" y="419100"/>
                </a:lnTo>
                <a:lnTo>
                  <a:pt x="2208143" y="419100"/>
                </a:lnTo>
                <a:lnTo>
                  <a:pt x="2202529" y="419100"/>
                </a:lnTo>
                <a:lnTo>
                  <a:pt x="2188157" y="419100"/>
                </a:lnTo>
                <a:lnTo>
                  <a:pt x="2177759" y="419100"/>
                </a:lnTo>
                <a:lnTo>
                  <a:pt x="2175653" y="419100"/>
                </a:lnTo>
                <a:lnTo>
                  <a:pt x="2168233" y="419100"/>
                </a:lnTo>
                <a:lnTo>
                  <a:pt x="2162176" y="419100"/>
                </a:lnTo>
                <a:lnTo>
                  <a:pt x="2160071" y="419100"/>
                </a:lnTo>
                <a:lnTo>
                  <a:pt x="2156562" y="419100"/>
                </a:lnTo>
                <a:lnTo>
                  <a:pt x="2152651" y="419100"/>
                </a:lnTo>
                <a:lnTo>
                  <a:pt x="2138874" y="419100"/>
                </a:lnTo>
                <a:lnTo>
                  <a:pt x="2131454" y="419100"/>
                </a:lnTo>
                <a:lnTo>
                  <a:pt x="2129686" y="419100"/>
                </a:lnTo>
                <a:lnTo>
                  <a:pt x="2120161" y="419100"/>
                </a:lnTo>
                <a:lnTo>
                  <a:pt x="2118950" y="419100"/>
                </a:lnTo>
                <a:lnTo>
                  <a:pt x="2114104" y="419100"/>
                </a:lnTo>
                <a:lnTo>
                  <a:pt x="2104578" y="419100"/>
                </a:lnTo>
                <a:lnTo>
                  <a:pt x="2103368" y="419100"/>
                </a:lnTo>
                <a:lnTo>
                  <a:pt x="2092907" y="419100"/>
                </a:lnTo>
                <a:lnTo>
                  <a:pt x="2082171" y="419100"/>
                </a:lnTo>
                <a:lnTo>
                  <a:pt x="2072983" y="419100"/>
                </a:lnTo>
                <a:lnTo>
                  <a:pt x="2070878" y="419100"/>
                </a:lnTo>
                <a:lnTo>
                  <a:pt x="2063458" y="419100"/>
                </a:lnTo>
                <a:lnTo>
                  <a:pt x="2057401" y="419100"/>
                </a:lnTo>
                <a:lnTo>
                  <a:pt x="2055295" y="419100"/>
                </a:lnTo>
                <a:lnTo>
                  <a:pt x="2047875" y="419100"/>
                </a:lnTo>
                <a:lnTo>
                  <a:pt x="2036204" y="419100"/>
                </a:lnTo>
                <a:lnTo>
                  <a:pt x="2024911" y="419100"/>
                </a:lnTo>
                <a:lnTo>
                  <a:pt x="2014175" y="419100"/>
                </a:lnTo>
                <a:lnTo>
                  <a:pt x="2009328" y="419100"/>
                </a:lnTo>
                <a:lnTo>
                  <a:pt x="1999803" y="419100"/>
                </a:lnTo>
                <a:lnTo>
                  <a:pt x="1998592" y="419100"/>
                </a:lnTo>
                <a:lnTo>
                  <a:pt x="1968208" y="419100"/>
                </a:lnTo>
                <a:lnTo>
                  <a:pt x="1952625" y="419100"/>
                </a:lnTo>
                <a:lnTo>
                  <a:pt x="1950520" y="419100"/>
                </a:lnTo>
                <a:lnTo>
                  <a:pt x="1943100" y="419100"/>
                </a:lnTo>
                <a:lnTo>
                  <a:pt x="1904553" y="419100"/>
                </a:lnTo>
                <a:lnTo>
                  <a:pt x="1893817" y="419100"/>
                </a:lnTo>
                <a:lnTo>
                  <a:pt x="1872512" y="419100"/>
                </a:lnTo>
                <a:lnTo>
                  <a:pt x="1847850" y="419100"/>
                </a:lnTo>
                <a:lnTo>
                  <a:pt x="1823229" y="419100"/>
                </a:lnTo>
                <a:lnTo>
                  <a:pt x="1815809" y="419100"/>
                </a:lnTo>
                <a:lnTo>
                  <a:pt x="1777262" y="419100"/>
                </a:lnTo>
                <a:lnTo>
                  <a:pt x="1766526" y="419100"/>
                </a:lnTo>
                <a:lnTo>
                  <a:pt x="1752154" y="419100"/>
                </a:lnTo>
                <a:lnTo>
                  <a:pt x="1720559" y="419100"/>
                </a:lnTo>
                <a:lnTo>
                  <a:pt x="1702871" y="419100"/>
                </a:lnTo>
                <a:lnTo>
                  <a:pt x="1695451" y="419100"/>
                </a:lnTo>
                <a:lnTo>
                  <a:pt x="1662961" y="419100"/>
                </a:lnTo>
                <a:lnTo>
                  <a:pt x="1656904" y="419100"/>
                </a:lnTo>
                <a:lnTo>
                  <a:pt x="1646168" y="419100"/>
                </a:lnTo>
                <a:lnTo>
                  <a:pt x="1613678" y="419100"/>
                </a:lnTo>
                <a:lnTo>
                  <a:pt x="1606258" y="419100"/>
                </a:lnTo>
                <a:lnTo>
                  <a:pt x="1600201" y="419100"/>
                </a:lnTo>
                <a:lnTo>
                  <a:pt x="1584616" y="419100"/>
                </a:lnTo>
                <a:lnTo>
                  <a:pt x="1567711" y="419100"/>
                </a:lnTo>
                <a:lnTo>
                  <a:pt x="1556975" y="419100"/>
                </a:lnTo>
                <a:lnTo>
                  <a:pt x="1542603" y="419100"/>
                </a:lnTo>
                <a:lnTo>
                  <a:pt x="1535333" y="419100"/>
                </a:lnTo>
                <a:lnTo>
                  <a:pt x="1527913" y="419100"/>
                </a:lnTo>
                <a:lnTo>
                  <a:pt x="1511008" y="419100"/>
                </a:lnTo>
                <a:lnTo>
                  <a:pt x="1493320" y="419100"/>
                </a:lnTo>
                <a:lnTo>
                  <a:pt x="1489366" y="419100"/>
                </a:lnTo>
                <a:lnTo>
                  <a:pt x="1485900" y="419100"/>
                </a:lnTo>
                <a:lnTo>
                  <a:pt x="1478630" y="419100"/>
                </a:lnTo>
                <a:lnTo>
                  <a:pt x="1464258" y="419100"/>
                </a:lnTo>
                <a:lnTo>
                  <a:pt x="1447353" y="419100"/>
                </a:lnTo>
                <a:lnTo>
                  <a:pt x="1436617" y="419100"/>
                </a:lnTo>
                <a:lnTo>
                  <a:pt x="1432663" y="419100"/>
                </a:lnTo>
                <a:lnTo>
                  <a:pt x="1414975" y="419100"/>
                </a:lnTo>
                <a:lnTo>
                  <a:pt x="1407555" y="419100"/>
                </a:lnTo>
                <a:lnTo>
                  <a:pt x="1390650" y="419100"/>
                </a:lnTo>
                <a:lnTo>
                  <a:pt x="1375065" y="419100"/>
                </a:lnTo>
                <a:lnTo>
                  <a:pt x="1369008" y="419100"/>
                </a:lnTo>
                <a:lnTo>
                  <a:pt x="1358272" y="419100"/>
                </a:lnTo>
                <a:lnTo>
                  <a:pt x="1325782" y="419100"/>
                </a:lnTo>
                <a:lnTo>
                  <a:pt x="1318362" y="419100"/>
                </a:lnTo>
                <a:lnTo>
                  <a:pt x="1312305" y="419100"/>
                </a:lnTo>
                <a:lnTo>
                  <a:pt x="1279815" y="419100"/>
                </a:lnTo>
                <a:lnTo>
                  <a:pt x="1269079" y="419100"/>
                </a:lnTo>
                <a:lnTo>
                  <a:pt x="1254707" y="419100"/>
                </a:lnTo>
                <a:lnTo>
                  <a:pt x="1223112" y="419100"/>
                </a:lnTo>
                <a:lnTo>
                  <a:pt x="1205424" y="419100"/>
                </a:lnTo>
                <a:lnTo>
                  <a:pt x="1198004" y="419100"/>
                </a:lnTo>
                <a:lnTo>
                  <a:pt x="1159457" y="419100"/>
                </a:lnTo>
                <a:lnTo>
                  <a:pt x="1148721" y="419100"/>
                </a:lnTo>
                <a:lnTo>
                  <a:pt x="1127416" y="419100"/>
                </a:lnTo>
                <a:lnTo>
                  <a:pt x="1102754" y="419100"/>
                </a:lnTo>
                <a:lnTo>
                  <a:pt x="1078133" y="419100"/>
                </a:lnTo>
                <a:lnTo>
                  <a:pt x="1070713" y="419100"/>
                </a:lnTo>
                <a:lnTo>
                  <a:pt x="1032166" y="419100"/>
                </a:lnTo>
                <a:lnTo>
                  <a:pt x="1021430" y="419100"/>
                </a:lnTo>
                <a:lnTo>
                  <a:pt x="1007058" y="419100"/>
                </a:lnTo>
                <a:lnTo>
                  <a:pt x="975463" y="419100"/>
                </a:lnTo>
                <a:lnTo>
                  <a:pt x="957775" y="419100"/>
                </a:lnTo>
                <a:lnTo>
                  <a:pt x="950355" y="419100"/>
                </a:lnTo>
                <a:lnTo>
                  <a:pt x="939062" y="419100"/>
                </a:lnTo>
                <a:lnTo>
                  <a:pt x="917865" y="419100"/>
                </a:lnTo>
                <a:lnTo>
                  <a:pt x="911808" y="419100"/>
                </a:lnTo>
                <a:lnTo>
                  <a:pt x="901072" y="419100"/>
                </a:lnTo>
                <a:lnTo>
                  <a:pt x="889779" y="419100"/>
                </a:lnTo>
                <a:lnTo>
                  <a:pt x="882359" y="419100"/>
                </a:lnTo>
                <a:lnTo>
                  <a:pt x="868582" y="419100"/>
                </a:lnTo>
                <a:lnTo>
                  <a:pt x="861162" y="419100"/>
                </a:lnTo>
                <a:lnTo>
                  <a:pt x="855105" y="419100"/>
                </a:lnTo>
                <a:lnTo>
                  <a:pt x="843812" y="419100"/>
                </a:lnTo>
                <a:lnTo>
                  <a:pt x="833076" y="419100"/>
                </a:lnTo>
                <a:lnTo>
                  <a:pt x="822615" y="419100"/>
                </a:lnTo>
                <a:lnTo>
                  <a:pt x="818704" y="419100"/>
                </a:lnTo>
                <a:lnTo>
                  <a:pt x="811879" y="419100"/>
                </a:lnTo>
                <a:lnTo>
                  <a:pt x="797507" y="419100"/>
                </a:lnTo>
                <a:lnTo>
                  <a:pt x="787109" y="419100"/>
                </a:lnTo>
                <a:lnTo>
                  <a:pt x="769421" y="419100"/>
                </a:lnTo>
                <a:lnTo>
                  <a:pt x="765912" y="419100"/>
                </a:lnTo>
                <a:lnTo>
                  <a:pt x="762001" y="419100"/>
                </a:lnTo>
                <a:lnTo>
                  <a:pt x="748224" y="419100"/>
                </a:lnTo>
                <a:lnTo>
                  <a:pt x="740804" y="419100"/>
                </a:lnTo>
                <a:lnTo>
                  <a:pt x="729511" y="419100"/>
                </a:lnTo>
                <a:lnTo>
                  <a:pt x="723454" y="419100"/>
                </a:lnTo>
                <a:lnTo>
                  <a:pt x="712718" y="419100"/>
                </a:lnTo>
                <a:lnTo>
                  <a:pt x="702257" y="419100"/>
                </a:lnTo>
                <a:lnTo>
                  <a:pt x="691521" y="419100"/>
                </a:lnTo>
                <a:lnTo>
                  <a:pt x="680228" y="419100"/>
                </a:lnTo>
                <a:lnTo>
                  <a:pt x="672808" y="419100"/>
                </a:lnTo>
                <a:lnTo>
                  <a:pt x="666751" y="419100"/>
                </a:lnTo>
                <a:lnTo>
                  <a:pt x="645554" y="419100"/>
                </a:lnTo>
                <a:lnTo>
                  <a:pt x="634261" y="419100"/>
                </a:lnTo>
                <a:lnTo>
                  <a:pt x="623525" y="419100"/>
                </a:lnTo>
                <a:lnTo>
                  <a:pt x="609153" y="419100"/>
                </a:lnTo>
                <a:lnTo>
                  <a:pt x="577558" y="419100"/>
                </a:lnTo>
                <a:lnTo>
                  <a:pt x="559870" y="419100"/>
                </a:lnTo>
                <a:lnTo>
                  <a:pt x="552450" y="419100"/>
                </a:lnTo>
                <a:lnTo>
                  <a:pt x="513903" y="419100"/>
                </a:lnTo>
                <a:lnTo>
                  <a:pt x="503167" y="419100"/>
                </a:lnTo>
                <a:lnTo>
                  <a:pt x="481862" y="419100"/>
                </a:lnTo>
                <a:lnTo>
                  <a:pt x="457200" y="419100"/>
                </a:lnTo>
                <a:lnTo>
                  <a:pt x="432579" y="419100"/>
                </a:lnTo>
                <a:lnTo>
                  <a:pt x="425159" y="419100"/>
                </a:lnTo>
                <a:lnTo>
                  <a:pt x="386612" y="419100"/>
                </a:lnTo>
                <a:lnTo>
                  <a:pt x="375876" y="419100"/>
                </a:lnTo>
                <a:lnTo>
                  <a:pt x="361504" y="419100"/>
                </a:lnTo>
                <a:lnTo>
                  <a:pt x="329909" y="419100"/>
                </a:lnTo>
                <a:lnTo>
                  <a:pt x="312221" y="419100"/>
                </a:lnTo>
                <a:lnTo>
                  <a:pt x="304801" y="419100"/>
                </a:lnTo>
                <a:lnTo>
                  <a:pt x="272311" y="419100"/>
                </a:lnTo>
                <a:lnTo>
                  <a:pt x="266254" y="419100"/>
                </a:lnTo>
                <a:lnTo>
                  <a:pt x="255518" y="419100"/>
                </a:lnTo>
                <a:lnTo>
                  <a:pt x="223028" y="419100"/>
                </a:lnTo>
                <a:lnTo>
                  <a:pt x="215608" y="419100"/>
                </a:lnTo>
                <a:lnTo>
                  <a:pt x="209551" y="419100"/>
                </a:lnTo>
                <a:lnTo>
                  <a:pt x="177061" y="419100"/>
                </a:lnTo>
                <a:lnTo>
                  <a:pt x="166325" y="419100"/>
                </a:lnTo>
                <a:lnTo>
                  <a:pt x="151953" y="419100"/>
                </a:lnTo>
                <a:lnTo>
                  <a:pt x="120358" y="419100"/>
                </a:lnTo>
                <a:lnTo>
                  <a:pt x="102670" y="419100"/>
                </a:lnTo>
                <a:lnTo>
                  <a:pt x="95250" y="419100"/>
                </a:lnTo>
                <a:lnTo>
                  <a:pt x="56703" y="419100"/>
                </a:lnTo>
                <a:lnTo>
                  <a:pt x="45967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grpSp>
        <p:nvGrpSpPr>
          <p:cNvPr id="4" name="组合 3"/>
          <p:cNvGrpSpPr/>
          <p:nvPr userDrawn="1"/>
        </p:nvGrpSpPr>
        <p:grpSpPr bwMode="auto">
          <a:xfrm>
            <a:off x="-231775" y="0"/>
            <a:ext cx="1811338" cy="1038225"/>
            <a:chOff x="114" y="0"/>
            <a:chExt cx="2373" cy="1636"/>
          </a:xfrm>
        </p:grpSpPr>
        <p:sp>
          <p:nvSpPr>
            <p:cNvPr id="5" name="任意多边形 4"/>
            <p:cNvSpPr/>
            <p:nvPr/>
          </p:nvSpPr>
          <p:spPr>
            <a:xfrm>
              <a:off x="994" y="0"/>
              <a:ext cx="468" cy="1636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252" y="0"/>
              <a:ext cx="466" cy="1636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507" y="0"/>
              <a:ext cx="468" cy="1636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763" y="0"/>
              <a:ext cx="468" cy="1636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2021" y="0"/>
              <a:ext cx="466" cy="1636"/>
            </a:xfrm>
            <a:custGeom>
              <a:avLst/>
              <a:gdLst>
                <a:gd name="connsiteX0" fmla="*/ 895550 w 1380209"/>
                <a:gd name="connsiteY0" fmla="*/ 0 h 3582188"/>
                <a:gd name="connsiteX1" fmla="*/ 1380209 w 1380209"/>
                <a:gd name="connsiteY1" fmla="*/ 0 h 3582188"/>
                <a:gd name="connsiteX2" fmla="*/ 484659 w 1380209"/>
                <a:gd name="connsiteY2" fmla="*/ 3582188 h 3582188"/>
                <a:gd name="connsiteX3" fmla="*/ 0 w 1380209"/>
                <a:gd name="connsiteY3" fmla="*/ 3582188 h 358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0209" h="3582188">
                  <a:moveTo>
                    <a:pt x="895550" y="0"/>
                  </a:moveTo>
                  <a:lnTo>
                    <a:pt x="1380209" y="0"/>
                  </a:lnTo>
                  <a:lnTo>
                    <a:pt x="484659" y="3582188"/>
                  </a:lnTo>
                  <a:lnTo>
                    <a:pt x="0" y="3582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14" y="0"/>
              <a:ext cx="1092" cy="1636"/>
            </a:xfrm>
            <a:custGeom>
              <a:avLst/>
              <a:gdLst>
                <a:gd name="connsiteX0" fmla="*/ 167467 w 602715"/>
                <a:gd name="connsiteY0" fmla="*/ 0 h 669866"/>
                <a:gd name="connsiteX1" fmla="*/ 240938 w 602715"/>
                <a:gd name="connsiteY1" fmla="*/ 0 h 669866"/>
                <a:gd name="connsiteX2" fmla="*/ 258098 w 602715"/>
                <a:gd name="connsiteY2" fmla="*/ 0 h 669866"/>
                <a:gd name="connsiteX3" fmla="*/ 319710 w 602715"/>
                <a:gd name="connsiteY3" fmla="*/ 0 h 669866"/>
                <a:gd name="connsiteX4" fmla="*/ 331569 w 602715"/>
                <a:gd name="connsiteY4" fmla="*/ 0 h 669866"/>
                <a:gd name="connsiteX5" fmla="*/ 359841 w 602715"/>
                <a:gd name="connsiteY5" fmla="*/ 0 h 669866"/>
                <a:gd name="connsiteX6" fmla="*/ 410341 w 602715"/>
                <a:gd name="connsiteY6" fmla="*/ 0 h 669866"/>
                <a:gd name="connsiteX7" fmla="*/ 433312 w 602715"/>
                <a:gd name="connsiteY7" fmla="*/ 0 h 669866"/>
                <a:gd name="connsiteX8" fmla="*/ 450472 w 602715"/>
                <a:gd name="connsiteY8" fmla="*/ 0 h 669866"/>
                <a:gd name="connsiteX9" fmla="*/ 512084 w 602715"/>
                <a:gd name="connsiteY9" fmla="*/ 0 h 669866"/>
                <a:gd name="connsiteX10" fmla="*/ 523943 w 602715"/>
                <a:gd name="connsiteY10" fmla="*/ 0 h 669866"/>
                <a:gd name="connsiteX11" fmla="*/ 602715 w 602715"/>
                <a:gd name="connsiteY11" fmla="*/ 0 h 669866"/>
                <a:gd name="connsiteX12" fmla="*/ 435248 w 602715"/>
                <a:gd name="connsiteY12" fmla="*/ 669866 h 669866"/>
                <a:gd name="connsiteX13" fmla="*/ 356476 w 602715"/>
                <a:gd name="connsiteY13" fmla="*/ 669866 h 669866"/>
                <a:gd name="connsiteX14" fmla="*/ 344617 w 602715"/>
                <a:gd name="connsiteY14" fmla="*/ 669866 h 669866"/>
                <a:gd name="connsiteX15" fmla="*/ 283005 w 602715"/>
                <a:gd name="connsiteY15" fmla="*/ 669866 h 669866"/>
                <a:gd name="connsiteX16" fmla="*/ 265845 w 602715"/>
                <a:gd name="connsiteY16" fmla="*/ 669866 h 669866"/>
                <a:gd name="connsiteX17" fmla="*/ 242874 w 602715"/>
                <a:gd name="connsiteY17" fmla="*/ 669866 h 669866"/>
                <a:gd name="connsiteX18" fmla="*/ 192374 w 602715"/>
                <a:gd name="connsiteY18" fmla="*/ 669866 h 669866"/>
                <a:gd name="connsiteX19" fmla="*/ 164102 w 602715"/>
                <a:gd name="connsiteY19" fmla="*/ 669866 h 669866"/>
                <a:gd name="connsiteX20" fmla="*/ 152243 w 602715"/>
                <a:gd name="connsiteY20" fmla="*/ 669866 h 669866"/>
                <a:gd name="connsiteX21" fmla="*/ 90631 w 602715"/>
                <a:gd name="connsiteY21" fmla="*/ 669866 h 669866"/>
                <a:gd name="connsiteX22" fmla="*/ 73471 w 602715"/>
                <a:gd name="connsiteY22" fmla="*/ 669866 h 669866"/>
                <a:gd name="connsiteX23" fmla="*/ 0 w 602715"/>
                <a:gd name="connsiteY23" fmla="*/ 669866 h 66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2715" h="669866">
                  <a:moveTo>
                    <a:pt x="167467" y="0"/>
                  </a:moveTo>
                  <a:lnTo>
                    <a:pt x="240938" y="0"/>
                  </a:lnTo>
                  <a:lnTo>
                    <a:pt x="258098" y="0"/>
                  </a:lnTo>
                  <a:lnTo>
                    <a:pt x="319710" y="0"/>
                  </a:lnTo>
                  <a:lnTo>
                    <a:pt x="331569" y="0"/>
                  </a:lnTo>
                  <a:lnTo>
                    <a:pt x="359841" y="0"/>
                  </a:lnTo>
                  <a:lnTo>
                    <a:pt x="410341" y="0"/>
                  </a:lnTo>
                  <a:lnTo>
                    <a:pt x="433312" y="0"/>
                  </a:lnTo>
                  <a:lnTo>
                    <a:pt x="450472" y="0"/>
                  </a:lnTo>
                  <a:lnTo>
                    <a:pt x="512084" y="0"/>
                  </a:lnTo>
                  <a:lnTo>
                    <a:pt x="523943" y="0"/>
                  </a:lnTo>
                  <a:lnTo>
                    <a:pt x="602715" y="0"/>
                  </a:lnTo>
                  <a:lnTo>
                    <a:pt x="435248" y="669866"/>
                  </a:lnTo>
                  <a:lnTo>
                    <a:pt x="356476" y="669866"/>
                  </a:lnTo>
                  <a:lnTo>
                    <a:pt x="344617" y="669866"/>
                  </a:lnTo>
                  <a:lnTo>
                    <a:pt x="283005" y="669866"/>
                  </a:lnTo>
                  <a:lnTo>
                    <a:pt x="265845" y="669866"/>
                  </a:lnTo>
                  <a:lnTo>
                    <a:pt x="242874" y="669866"/>
                  </a:lnTo>
                  <a:lnTo>
                    <a:pt x="192374" y="669866"/>
                  </a:lnTo>
                  <a:lnTo>
                    <a:pt x="164102" y="669866"/>
                  </a:lnTo>
                  <a:lnTo>
                    <a:pt x="152243" y="669866"/>
                  </a:lnTo>
                  <a:lnTo>
                    <a:pt x="90631" y="669866"/>
                  </a:lnTo>
                  <a:lnTo>
                    <a:pt x="73471" y="669866"/>
                  </a:lnTo>
                  <a:lnTo>
                    <a:pt x="0" y="669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1581150" y="852488"/>
            <a:ext cx="10688638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1" r:id="rId4"/>
    <p:sldLayoutId id="2147483652" r:id="rId5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notesSlide" Target="../notesSlides/notesSlide11.xml"/><Relationship Id="rId7" Type="http://schemas.openxmlformats.org/officeDocument/2006/relationships/diagramColors" Target="../diagrams/colors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notesSlide" Target="../notesSlides/notesSlide12.xml"/><Relationship Id="rId7" Type="http://schemas.openxmlformats.org/officeDocument/2006/relationships/diagramColors" Target="../diagrams/colors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notesSlide" Target="../notesSlides/notesSlide17.xml"/><Relationship Id="rId7" Type="http://schemas.openxmlformats.org/officeDocument/2006/relationships/diagramColors" Target="../diagrams/colors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notesSlide" Target="../notesSlides/notesSlide18.xml"/><Relationship Id="rId7" Type="http://schemas.openxmlformats.org/officeDocument/2006/relationships/diagramColors" Target="../diagrams/colors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Relationship Id="rId5" Type="http://schemas.openxmlformats.org/officeDocument/2006/relationships/hyperlink" Target="&#35838;&#20214;&#37197;&#22871;&#32032;&#26448;/&#24515;&#23621;&#21830;&#22478;&#23436;&#25972;&#31034;&#20363;&#26174;&#31034;&#25928;&#26524;.html" TargetMode="External"/><Relationship Id="rId4" Type="http://schemas.openxmlformats.org/officeDocument/2006/relationships/hyperlink" Target="&#35838;&#20214;&#37197;&#22871;&#32032;&#26448;/&#24515;&#23621;&#21830;&#22478;&#23436;&#25972;&#31034;&#20363;&#20195;&#30721;.txt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6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notesSlide" Target="../notesSlides/notesSlide7.xml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notesSlide" Target="../notesSlides/notesSlide9.xml"/><Relationship Id="rId7" Type="http://schemas.openxmlformats.org/officeDocument/2006/relationships/diagramColors" Target="../diagrams/colors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5">
            <a:extLst>
              <a:ext uri="{FF2B5EF4-FFF2-40B4-BE49-F238E27FC236}">
                <a16:creationId xmlns:a16="http://schemas.microsoft.com/office/drawing/2014/main" id="{E7944977-3D75-4076-C6EE-7109926A9A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3BA6AC3-7F0D-3CC3-56CF-9DFC326D1D56}"/>
              </a:ext>
            </a:extLst>
          </p:cNvPr>
          <p:cNvGrpSpPr/>
          <p:nvPr/>
        </p:nvGrpSpPr>
        <p:grpSpPr>
          <a:xfrm>
            <a:off x="113212" y="459874"/>
            <a:ext cx="6629539" cy="3036101"/>
            <a:chOff x="193921" y="541200"/>
            <a:chExt cx="6629539" cy="3036101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E3E1DBB1-0BEC-563C-95A8-D7CD8B38A5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2630" y="565616"/>
              <a:ext cx="6620830" cy="3011685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B14ED36D-7ED3-9E4B-BA28-E91A3A57198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3921" y="541200"/>
              <a:ext cx="6620830" cy="3011685"/>
            </a:xfrm>
            <a:prstGeom prst="rect">
              <a:avLst/>
            </a:prstGeom>
          </p:spPr>
        </p:pic>
      </p:grpSp>
      <p:sp>
        <p:nvSpPr>
          <p:cNvPr id="5" name="TextBox 37"/>
          <p:cNvSpPr txBox="1">
            <a:spLocks noChangeArrowheads="1"/>
          </p:cNvSpPr>
          <p:nvPr/>
        </p:nvSpPr>
        <p:spPr bwMode="auto">
          <a:xfrm>
            <a:off x="1336764" y="3758448"/>
            <a:ext cx="449797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800" b="1" dirty="0">
                <a:solidFill>
                  <a:schemeClr val="accent1"/>
                </a:solidFill>
                <a:latin typeface="微软雅黑" panose="020B0503020204020204" pitchFamily="34" charset="-122"/>
              </a:rPr>
              <a:t>第    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sz="4800" b="1" dirty="0">
                <a:solidFill>
                  <a:schemeClr val="accent1"/>
                </a:solidFill>
                <a:latin typeface="微软雅黑" panose="020B0503020204020204" pitchFamily="34" charset="-122"/>
              </a:rPr>
              <a:t>   章</a:t>
            </a:r>
          </a:p>
        </p:txBody>
      </p:sp>
      <p:sp>
        <p:nvSpPr>
          <p:cNvPr id="7" name="任意多边形: 形状 6"/>
          <p:cNvSpPr/>
          <p:nvPr/>
        </p:nvSpPr>
        <p:spPr>
          <a:xfrm>
            <a:off x="3025365" y="3627212"/>
            <a:ext cx="1120775" cy="1093470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5800" b="1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8" name="TextBox 37"/>
          <p:cNvSpPr txBox="1">
            <a:spLocks noChangeArrowheads="1"/>
          </p:cNvSpPr>
          <p:nvPr/>
        </p:nvSpPr>
        <p:spPr bwMode="auto">
          <a:xfrm>
            <a:off x="1033142" y="4938892"/>
            <a:ext cx="510522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800" b="1" spc="150" dirty="0">
                <a:solidFill>
                  <a:schemeClr val="accent1"/>
                </a:solidFill>
                <a:uFillTx/>
                <a:latin typeface="微软雅黑" panose="020B0503020204020204" pitchFamily="34" charset="-122"/>
              </a:rPr>
              <a:t>网页设计与制作综合实例</a:t>
            </a:r>
          </a:p>
        </p:txBody>
      </p:sp>
    </p:spTree>
    <p:extLst>
      <p:ext uri="{BB962C8B-B14F-4D97-AF65-F5344CB8AC3E}">
        <p14:creationId xmlns:p14="http://schemas.microsoft.com/office/powerpoint/2010/main" val="3704619761"/>
      </p:ext>
    </p:extLst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808178" y="76200"/>
            <a:ext cx="3027363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9.2	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网页设计阶段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9.2.2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低保真原型创建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E84106-E918-5AE6-EA89-42DB7A63806B}"/>
              </a:ext>
            </a:extLst>
          </p:cNvPr>
          <p:cNvSpPr txBox="1"/>
          <p:nvPr/>
        </p:nvSpPr>
        <p:spPr>
          <a:xfrm>
            <a:off x="859866" y="1719609"/>
            <a:ext cx="4652659" cy="38712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4572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/>
              <a:t>根据网站内容与页面规划结果，设计师可以通过手绘或使用工具快速绘制出各个页面的线框草图，展现整体页面布局、导航系统及关键元素的位置关系。</a:t>
            </a:r>
            <a:endParaRPr lang="en-US" altLang="zh-CN" sz="2000" dirty="0"/>
          </a:p>
          <a:p>
            <a:pPr marL="0" indent="4572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/>
              <a:t>例如，首页应包括顶部</a:t>
            </a:r>
            <a:r>
              <a:rPr lang="en-US" altLang="zh-CN" sz="2000" dirty="0"/>
              <a:t>Logo </a:t>
            </a:r>
            <a:r>
              <a:rPr lang="zh-CN" altLang="en-US" sz="2000" dirty="0"/>
              <a:t>及搜索框、主导航菜单、轮播广告、商品推荐模块、底部辅助链接等部分的简单排布。首页的低保真原型草图如图所示。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1150AAF-6EF7-4262-37B8-811647751F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966" y="1296832"/>
            <a:ext cx="3606496" cy="51406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1997183"/>
      </p:ext>
    </p:extLst>
  </p:cSld>
  <p:clrMapOvr>
    <a:masterClrMapping/>
  </p:clrMapOvr>
  <p:transition>
    <p:strips dir="l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808178" y="76200"/>
            <a:ext cx="3027363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9.2	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网页设计阶段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9.2.3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响应式设计规划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55E818F2-B720-FFB7-740B-3EC87141D5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7610548"/>
              </p:ext>
            </p:extLst>
          </p:nvPr>
        </p:nvGraphicFramePr>
        <p:xfrm>
          <a:off x="393984" y="1306284"/>
          <a:ext cx="11404032" cy="5094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185701256"/>
      </p:ext>
    </p:extLst>
  </p:cSld>
  <p:clrMapOvr>
    <a:masterClrMapping/>
  </p:clrMapOvr>
  <p:transition>
    <p:strips dir="l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808178" y="76200"/>
            <a:ext cx="3027363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9.2	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网页设计阶段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9.2.4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视 觉 设 计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55E818F2-B720-FFB7-740B-3EC87141D5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4333271"/>
              </p:ext>
            </p:extLst>
          </p:nvPr>
        </p:nvGraphicFramePr>
        <p:xfrm>
          <a:off x="985117" y="1854926"/>
          <a:ext cx="10221765" cy="4502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568091468"/>
      </p:ext>
    </p:extLst>
  </p:cSld>
  <p:clrMapOvr>
    <a:masterClrMapping/>
  </p:clrMapOvr>
  <p:transition>
    <p:strips dir="l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808178" y="76200"/>
            <a:ext cx="3027363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9.2	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网页设计阶段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9.2.5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交 互 设 计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E9EBF8-4D8C-BE2E-E337-FDE2A25E47F2}"/>
              </a:ext>
            </a:extLst>
          </p:cNvPr>
          <p:cNvSpPr txBox="1"/>
          <p:nvPr/>
        </p:nvSpPr>
        <p:spPr>
          <a:xfrm>
            <a:off x="825031" y="1606398"/>
            <a:ext cx="10541937" cy="432371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4572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dirty="0"/>
              <a:t>在视觉设计的同时，可以设计一些网页交互元素和功能，如鼠标指针悬停状态下的商品图片或标题变色以突出显示、下拉式导航菜单便于用户快捷访问不同商品分类、滑动式价格筛选器帮助用户精准定位预算范围等，这些都能在心居商城的网页制作阶段通过精心编写 </a:t>
            </a:r>
            <a:r>
              <a:rPr lang="en-US" altLang="zh-CN" sz="2200" dirty="0"/>
              <a:t>CSS </a:t>
            </a:r>
            <a:r>
              <a:rPr lang="zh-CN" altLang="en-US" sz="2200" dirty="0"/>
              <a:t>代码实现，从而显著增强用户的交互体验与浏览满意度。同时，还可以利用 </a:t>
            </a:r>
            <a:r>
              <a:rPr lang="en-US" altLang="zh-CN" sz="2200" dirty="0"/>
              <a:t>CSS3 </a:t>
            </a:r>
            <a:r>
              <a:rPr lang="zh-CN" altLang="en-US" sz="2200" dirty="0"/>
              <a:t>动画效果来增加页面活力，比如商品加载动画、按钮点击反馈等，确保用户在购物过程中感受到流畅且愉悦的操作感受。</a:t>
            </a:r>
          </a:p>
          <a:p>
            <a:pPr marL="0" indent="4572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dirty="0"/>
              <a:t>同时，也要考虑到无障碍设计，保证各类用户都能够轻松使用。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175892"/>
      </p:ext>
    </p:extLst>
  </p:cSld>
  <p:clrMapOvr>
    <a:masterClrMapping/>
  </p:clrMapOvr>
  <p:transition>
    <p:strips dir="l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808178" y="76200"/>
            <a:ext cx="3027363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9.2	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网页设计阶段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9.2.6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高保真原型创建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E9EBF8-4D8C-BE2E-E337-FDE2A25E47F2}"/>
              </a:ext>
            </a:extLst>
          </p:cNvPr>
          <p:cNvSpPr txBox="1"/>
          <p:nvPr/>
        </p:nvSpPr>
        <p:spPr>
          <a:xfrm>
            <a:off x="825031" y="1606398"/>
            <a:ext cx="10541937" cy="432371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4572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dirty="0"/>
              <a:t>在进行高保真原型创建时，设计人员可以使用 </a:t>
            </a:r>
            <a:r>
              <a:rPr lang="en-US" altLang="zh-CN" sz="2200" dirty="0"/>
              <a:t>Sketch</a:t>
            </a:r>
            <a:r>
              <a:rPr lang="zh-CN" altLang="en-US" sz="2200" dirty="0"/>
              <a:t>、</a:t>
            </a:r>
            <a:r>
              <a:rPr lang="en-US" altLang="zh-CN" sz="2200" dirty="0"/>
              <a:t>Adobe XD</a:t>
            </a:r>
            <a:r>
              <a:rPr lang="zh-CN" altLang="en-US" sz="2200" dirty="0"/>
              <a:t>、</a:t>
            </a:r>
            <a:r>
              <a:rPr lang="en-US" altLang="zh-CN" sz="2200" dirty="0"/>
              <a:t>Figma </a:t>
            </a:r>
            <a:r>
              <a:rPr lang="zh-CN" altLang="en-US" sz="2200" dirty="0"/>
              <a:t>或 </a:t>
            </a:r>
            <a:r>
              <a:rPr lang="en-US" altLang="zh-CN" sz="2200" dirty="0"/>
              <a:t>Axure </a:t>
            </a:r>
            <a:r>
              <a:rPr lang="zh-CN" altLang="en-US" sz="2200" dirty="0"/>
              <a:t>等专业 </a:t>
            </a:r>
            <a:r>
              <a:rPr lang="en-US" altLang="zh-CN" sz="2200" dirty="0"/>
              <a:t>UI/UX </a:t>
            </a:r>
            <a:r>
              <a:rPr lang="zh-CN" altLang="en-US" sz="2200" dirty="0"/>
              <a:t>设计工具，制作高保真度的界面设计稿。对每个页面进行精确布局，包括像素级对齐、间距调整，以及响应式设计。详细设计每个关键元素，如商品图片的缩放与裁剪方式、加载动画效果、购物车动态更新等。然后定义和实现页面间的跳转关系，添加动态效果，并针对重要功能模块，设计出清晰流畅的交互体验。</a:t>
            </a:r>
          </a:p>
          <a:p>
            <a:pPr marL="0" indent="4572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dirty="0"/>
              <a:t>高保真原型创建完成后，可以通过链接或演示的方式邀请团队成员、潜在用户或利益相关者参与评审和测试，然后根据测试反馈不断优化和完善原型设计，直至达到满意的用户体验水平。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5573689"/>
      </p:ext>
    </p:extLst>
  </p:cSld>
  <p:clrMapOvr>
    <a:masterClrMapping/>
  </p:clrMapOvr>
  <p:transition>
    <p:strips dir="l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200" y="2120900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8"/>
          <p:cNvSpPr/>
          <p:nvPr/>
        </p:nvSpPr>
        <p:spPr>
          <a:xfrm>
            <a:off x="458788" y="1739900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9"/>
          <p:cNvSpPr/>
          <p:nvPr/>
        </p:nvSpPr>
        <p:spPr>
          <a:xfrm>
            <a:off x="1135063" y="1739900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10"/>
          <p:cNvSpPr/>
          <p:nvPr/>
        </p:nvSpPr>
        <p:spPr>
          <a:xfrm>
            <a:off x="1812925" y="1739900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11"/>
          <p:cNvSpPr/>
          <p:nvPr/>
        </p:nvSpPr>
        <p:spPr>
          <a:xfrm>
            <a:off x="2489200" y="1739900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12"/>
          <p:cNvSpPr/>
          <p:nvPr/>
        </p:nvSpPr>
        <p:spPr>
          <a:xfrm>
            <a:off x="3167063" y="1739900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16"/>
          <p:cNvSpPr/>
          <p:nvPr/>
        </p:nvSpPr>
        <p:spPr>
          <a:xfrm>
            <a:off x="-1031875" y="1739900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20"/>
          <p:cNvSpPr/>
          <p:nvPr/>
        </p:nvSpPr>
        <p:spPr>
          <a:xfrm>
            <a:off x="1154906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21"/>
          <p:cNvSpPr/>
          <p:nvPr/>
        </p:nvSpPr>
        <p:spPr>
          <a:xfrm>
            <a:off x="1143793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22"/>
          <p:cNvSpPr/>
          <p:nvPr/>
        </p:nvSpPr>
        <p:spPr>
          <a:xfrm>
            <a:off x="1132681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23"/>
          <p:cNvSpPr/>
          <p:nvPr/>
        </p:nvSpPr>
        <p:spPr>
          <a:xfrm>
            <a:off x="1121410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24"/>
          <p:cNvSpPr/>
          <p:nvPr/>
        </p:nvSpPr>
        <p:spPr>
          <a:xfrm>
            <a:off x="1110297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25"/>
          <p:cNvSpPr/>
          <p:nvPr/>
        </p:nvSpPr>
        <p:spPr>
          <a:xfrm>
            <a:off x="1099185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2"/>
          <p:cNvSpPr/>
          <p:nvPr/>
        </p:nvSpPr>
        <p:spPr>
          <a:xfrm>
            <a:off x="10880725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4"/>
          <p:cNvSpPr/>
          <p:nvPr/>
        </p:nvSpPr>
        <p:spPr>
          <a:xfrm>
            <a:off x="1076801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5"/>
          <p:cNvSpPr/>
          <p:nvPr/>
        </p:nvSpPr>
        <p:spPr>
          <a:xfrm>
            <a:off x="1065688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29"/>
          <p:cNvSpPr/>
          <p:nvPr/>
        </p:nvSpPr>
        <p:spPr>
          <a:xfrm>
            <a:off x="1054576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30"/>
          <p:cNvSpPr/>
          <p:nvPr/>
        </p:nvSpPr>
        <p:spPr>
          <a:xfrm>
            <a:off x="1043305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31"/>
          <p:cNvSpPr/>
          <p:nvPr/>
        </p:nvSpPr>
        <p:spPr>
          <a:xfrm>
            <a:off x="1032192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32"/>
          <p:cNvSpPr/>
          <p:nvPr/>
        </p:nvSpPr>
        <p:spPr>
          <a:xfrm>
            <a:off x="1021080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33"/>
          <p:cNvSpPr/>
          <p:nvPr/>
        </p:nvSpPr>
        <p:spPr>
          <a:xfrm>
            <a:off x="10099675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34"/>
          <p:cNvSpPr/>
          <p:nvPr/>
        </p:nvSpPr>
        <p:spPr>
          <a:xfrm>
            <a:off x="998696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35"/>
          <p:cNvSpPr/>
          <p:nvPr/>
        </p:nvSpPr>
        <p:spPr>
          <a:xfrm>
            <a:off x="987583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36"/>
          <p:cNvSpPr/>
          <p:nvPr/>
        </p:nvSpPr>
        <p:spPr>
          <a:xfrm>
            <a:off x="976471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37"/>
          <p:cNvSpPr/>
          <p:nvPr/>
        </p:nvSpPr>
        <p:spPr>
          <a:xfrm>
            <a:off x="965200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9" name="任意多边形 38"/>
          <p:cNvSpPr/>
          <p:nvPr/>
        </p:nvSpPr>
        <p:spPr>
          <a:xfrm>
            <a:off x="954087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0" name="任意多边形 39"/>
          <p:cNvSpPr/>
          <p:nvPr/>
        </p:nvSpPr>
        <p:spPr>
          <a:xfrm>
            <a:off x="942975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1" name="任意多边形 40"/>
          <p:cNvSpPr/>
          <p:nvPr/>
        </p:nvSpPr>
        <p:spPr>
          <a:xfrm>
            <a:off x="9318625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2" name="任意多边形 41"/>
          <p:cNvSpPr/>
          <p:nvPr/>
        </p:nvSpPr>
        <p:spPr>
          <a:xfrm>
            <a:off x="920591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3" name="任意多边形 42"/>
          <p:cNvSpPr/>
          <p:nvPr/>
        </p:nvSpPr>
        <p:spPr>
          <a:xfrm>
            <a:off x="9094788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4" name="任意多边形 43"/>
          <p:cNvSpPr/>
          <p:nvPr/>
        </p:nvSpPr>
        <p:spPr>
          <a:xfrm>
            <a:off x="898366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5" name="任意多边形 44"/>
          <p:cNvSpPr/>
          <p:nvPr/>
        </p:nvSpPr>
        <p:spPr>
          <a:xfrm>
            <a:off x="887095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6" name="任意多边形 45"/>
          <p:cNvSpPr/>
          <p:nvPr/>
        </p:nvSpPr>
        <p:spPr>
          <a:xfrm>
            <a:off x="875982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7" name="任意多边形 46"/>
          <p:cNvSpPr/>
          <p:nvPr/>
        </p:nvSpPr>
        <p:spPr>
          <a:xfrm>
            <a:off x="864870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8" name="任意多边形 47"/>
          <p:cNvSpPr/>
          <p:nvPr/>
        </p:nvSpPr>
        <p:spPr>
          <a:xfrm>
            <a:off x="853598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9" name="任意多边形 48"/>
          <p:cNvSpPr/>
          <p:nvPr/>
        </p:nvSpPr>
        <p:spPr>
          <a:xfrm>
            <a:off x="842486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0" name="任意多边形 49"/>
          <p:cNvSpPr/>
          <p:nvPr/>
        </p:nvSpPr>
        <p:spPr>
          <a:xfrm>
            <a:off x="8313738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51" name="直接连接符 50"/>
          <p:cNvCxnSpPr>
            <a:cxnSpLocks/>
          </p:cNvCxnSpPr>
          <p:nvPr/>
        </p:nvCxnSpPr>
        <p:spPr>
          <a:xfrm>
            <a:off x="5607450" y="2765425"/>
            <a:ext cx="0" cy="856664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28" name="文本框 51"/>
          <p:cNvSpPr txBox="1">
            <a:spLocks noChangeArrowheads="1"/>
          </p:cNvSpPr>
          <p:nvPr/>
        </p:nvSpPr>
        <p:spPr bwMode="auto">
          <a:xfrm>
            <a:off x="4205343" y="2775374"/>
            <a:ext cx="123463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5400" b="1" noProof="1">
                <a:solidFill>
                  <a:schemeClr val="bg1"/>
                </a:solidFill>
                <a:latin typeface="微软雅黑" panose="020B0503020204020204" pitchFamily="34" charset="-122"/>
                <a:ea typeface="经典综艺体简" pitchFamily="49" charset="-122"/>
              </a:rPr>
              <a:t>9.3</a:t>
            </a:r>
          </a:p>
        </p:txBody>
      </p:sp>
      <p:sp>
        <p:nvSpPr>
          <p:cNvPr id="12329" name="文本框 52"/>
          <p:cNvSpPr txBox="1">
            <a:spLocks noChangeArrowheads="1"/>
          </p:cNvSpPr>
          <p:nvPr/>
        </p:nvSpPr>
        <p:spPr bwMode="auto">
          <a:xfrm>
            <a:off x="5783010" y="2765425"/>
            <a:ext cx="43396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5400" b="1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网页制作阶段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5382574"/>
      </p:ext>
    </p:extLst>
  </p:cSld>
  <p:clrMapOvr>
    <a:masterClrMapping/>
  </p:clrMapOvr>
  <p:transition>
    <p:check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808178" y="76200"/>
            <a:ext cx="3394137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9.3	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网页制作阶段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9.3.1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创建项目结构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28B103-FD4E-D4D1-BF67-9953B895D240}"/>
              </a:ext>
            </a:extLst>
          </p:cNvPr>
          <p:cNvSpPr txBox="1"/>
          <p:nvPr/>
        </p:nvSpPr>
        <p:spPr>
          <a:xfrm>
            <a:off x="825031" y="1606398"/>
            <a:ext cx="10541937" cy="432371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4572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dirty="0"/>
              <a:t>在网站制作初期，首先需要确定网站的文件和目录结构，规划静态资源（如 </a:t>
            </a:r>
            <a:r>
              <a:rPr lang="en-US" altLang="zh-CN" sz="2200" dirty="0"/>
              <a:t>CSS</a:t>
            </a:r>
            <a:r>
              <a:rPr lang="zh-CN" altLang="en-US" sz="2200" dirty="0"/>
              <a:t>、</a:t>
            </a:r>
            <a:r>
              <a:rPr lang="en-US" altLang="zh-CN" sz="2200" dirty="0"/>
              <a:t>JavaScript</a:t>
            </a:r>
            <a:r>
              <a:rPr lang="zh-CN" altLang="en-US" sz="2200" dirty="0"/>
              <a:t>、图像等）和动态资源的存放位置。</a:t>
            </a:r>
            <a:endParaRPr lang="en-US" altLang="zh-CN" sz="2200" dirty="0"/>
          </a:p>
          <a:p>
            <a:pPr marL="0" indent="4572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dirty="0"/>
              <a:t>可以建立如下的项目目录结构：</a:t>
            </a:r>
            <a:endParaRPr lang="en-US" altLang="zh-CN" sz="2200" dirty="0"/>
          </a:p>
          <a:p>
            <a:pPr marL="0" indent="4572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200" dirty="0"/>
              <a:t>&gt;	index.html</a:t>
            </a:r>
            <a:r>
              <a:rPr lang="zh-CN" altLang="en-US" sz="2200" dirty="0"/>
              <a:t>（首页文件）</a:t>
            </a:r>
          </a:p>
          <a:p>
            <a:pPr marL="0" indent="4572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200" dirty="0"/>
              <a:t>&gt;	styles/style.css</a:t>
            </a:r>
            <a:r>
              <a:rPr lang="zh-CN" altLang="en-US" sz="2200" dirty="0"/>
              <a:t>（样式表文件）</a:t>
            </a:r>
          </a:p>
          <a:p>
            <a:pPr marL="0" indent="4572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200" dirty="0"/>
              <a:t>&gt;	scripts/script.js</a:t>
            </a:r>
            <a:r>
              <a:rPr lang="zh-CN" altLang="en-US" sz="2200" dirty="0"/>
              <a:t>（脚本文件）</a:t>
            </a:r>
          </a:p>
          <a:p>
            <a:pPr marL="0" indent="4572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200" dirty="0"/>
              <a:t>&gt;	images</a:t>
            </a:r>
            <a:r>
              <a:rPr lang="zh-CN" altLang="en-US" sz="2200" dirty="0"/>
              <a:t>（存放图片资源）</a:t>
            </a:r>
          </a:p>
          <a:p>
            <a:pPr marL="0" indent="4572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200" dirty="0"/>
              <a:t>&gt;	videos</a:t>
            </a:r>
            <a:r>
              <a:rPr lang="zh-CN" altLang="en-US" sz="2200" dirty="0"/>
              <a:t>（存放视频资源）</a:t>
            </a:r>
          </a:p>
          <a:p>
            <a:pPr marL="0" indent="4572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1199606"/>
      </p:ext>
    </p:extLst>
  </p:cSld>
  <p:clrMapOvr>
    <a:masterClrMapping/>
  </p:clrMapOvr>
  <p:transition>
    <p:strips dir="l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808178" y="76200"/>
            <a:ext cx="3394137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9.3	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网页制作阶段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9.3.2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网页代码实现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3">
            <a:extLst>
              <a:ext uri="{FF2B5EF4-FFF2-40B4-BE49-F238E27FC236}">
                <a16:creationId xmlns:a16="http://schemas.microsoft.com/office/drawing/2014/main" id="{225AF020-E08F-8BE8-D25E-214F3CDC1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183" y="1343851"/>
            <a:ext cx="5132206" cy="58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400" b="1" noProof="1">
                <a:solidFill>
                  <a:srgbClr val="273A4F"/>
                </a:solidFill>
              </a:rPr>
              <a:t>1.	</a:t>
            </a:r>
            <a:r>
              <a:rPr lang="zh-CN" altLang="en-US" sz="2400" b="1" noProof="1">
                <a:solidFill>
                  <a:srgbClr val="273A4F"/>
                </a:solidFill>
              </a:rPr>
              <a:t>依据设计稿构建 </a:t>
            </a:r>
            <a:r>
              <a:rPr lang="en-US" altLang="zh-CN" sz="2400" b="1" noProof="1">
                <a:solidFill>
                  <a:srgbClr val="273A4F"/>
                </a:solidFill>
              </a:rPr>
              <a:t>HTML </a:t>
            </a:r>
            <a:r>
              <a:rPr lang="zh-CN" altLang="en-US" sz="2400" b="1" noProof="1">
                <a:solidFill>
                  <a:srgbClr val="273A4F"/>
                </a:solidFill>
              </a:rPr>
              <a:t>结构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F69089E-D0AE-9777-9A56-B7B5E5668470}"/>
              </a:ext>
            </a:extLst>
          </p:cNvPr>
          <p:cNvGrpSpPr/>
          <p:nvPr/>
        </p:nvGrpSpPr>
        <p:grpSpPr>
          <a:xfrm>
            <a:off x="877888" y="1343534"/>
            <a:ext cx="1003300" cy="722312"/>
            <a:chOff x="877888" y="1586140"/>
            <a:chExt cx="1003300" cy="722312"/>
          </a:xfrm>
        </p:grpSpPr>
        <p:sp>
          <p:nvSpPr>
            <p:cNvPr id="5" name="íṩľíḍè-Freeform: Shape 9">
              <a:extLst>
                <a:ext uri="{FF2B5EF4-FFF2-40B4-BE49-F238E27FC236}">
                  <a16:creationId xmlns:a16="http://schemas.microsoft.com/office/drawing/2014/main" id="{555A29D5-4AC6-EB6A-45BA-A955A9C3B4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íṩľíḍè-Oval 10">
              <a:extLst>
                <a:ext uri="{FF2B5EF4-FFF2-40B4-BE49-F238E27FC236}">
                  <a16:creationId xmlns:a16="http://schemas.microsoft.com/office/drawing/2014/main" id="{3E2C554E-E50E-0AA6-C26C-660E4F519BF6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en-US" altLang="zh-CN" dirty="0"/>
            </a:p>
          </p:txBody>
        </p:sp>
      </p:grpSp>
      <p:graphicFrame>
        <p:nvGraphicFramePr>
          <p:cNvPr id="7" name="图示 6">
            <a:extLst>
              <a:ext uri="{FF2B5EF4-FFF2-40B4-BE49-F238E27FC236}">
                <a16:creationId xmlns:a16="http://schemas.microsoft.com/office/drawing/2014/main" id="{2B61B22F-85E2-F364-BF36-55B0B68F45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86237604"/>
              </p:ext>
            </p:extLst>
          </p:nvPr>
        </p:nvGraphicFramePr>
        <p:xfrm>
          <a:off x="1029857" y="1619143"/>
          <a:ext cx="10132285" cy="48635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90101922"/>
      </p:ext>
    </p:extLst>
  </p:cSld>
  <p:clrMapOvr>
    <a:masterClrMapping/>
  </p:clrMapOvr>
  <p:transition>
    <p:strips dir="l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808178" y="76200"/>
            <a:ext cx="3394137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9.3	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网页制作阶段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9.3.2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网页代码实现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3">
            <a:extLst>
              <a:ext uri="{FF2B5EF4-FFF2-40B4-BE49-F238E27FC236}">
                <a16:creationId xmlns:a16="http://schemas.microsoft.com/office/drawing/2014/main" id="{225AF020-E08F-8BE8-D25E-214F3CDC1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183" y="1343851"/>
            <a:ext cx="5821362" cy="58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400" b="1" noProof="1">
                <a:solidFill>
                  <a:srgbClr val="273A4F"/>
                </a:solidFill>
              </a:rPr>
              <a:t>2.	</a:t>
            </a:r>
            <a:r>
              <a:rPr lang="zh-CN" altLang="en-US" sz="2400" b="1" noProof="1">
                <a:solidFill>
                  <a:srgbClr val="273A4F"/>
                </a:solidFill>
              </a:rPr>
              <a:t>利用 </a:t>
            </a:r>
            <a:r>
              <a:rPr lang="en-US" altLang="zh-CN" sz="2400" b="1" noProof="1">
                <a:solidFill>
                  <a:srgbClr val="273A4F"/>
                </a:solidFill>
              </a:rPr>
              <a:t>CSS </a:t>
            </a:r>
            <a:r>
              <a:rPr lang="zh-CN" altLang="en-US" sz="2400" b="1" noProof="1">
                <a:solidFill>
                  <a:srgbClr val="273A4F"/>
                </a:solidFill>
              </a:rPr>
              <a:t>进行样式布局和美化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F69089E-D0AE-9777-9A56-B7B5E5668470}"/>
              </a:ext>
            </a:extLst>
          </p:cNvPr>
          <p:cNvGrpSpPr/>
          <p:nvPr/>
        </p:nvGrpSpPr>
        <p:grpSpPr>
          <a:xfrm>
            <a:off x="877888" y="1343534"/>
            <a:ext cx="1003300" cy="722312"/>
            <a:chOff x="877888" y="1586140"/>
            <a:chExt cx="1003300" cy="722312"/>
          </a:xfrm>
        </p:grpSpPr>
        <p:sp>
          <p:nvSpPr>
            <p:cNvPr id="5" name="íṩľíḍè-Freeform: Shape 9">
              <a:extLst>
                <a:ext uri="{FF2B5EF4-FFF2-40B4-BE49-F238E27FC236}">
                  <a16:creationId xmlns:a16="http://schemas.microsoft.com/office/drawing/2014/main" id="{555A29D5-4AC6-EB6A-45BA-A955A9C3B4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íṩľíḍè-Oval 10">
              <a:extLst>
                <a:ext uri="{FF2B5EF4-FFF2-40B4-BE49-F238E27FC236}">
                  <a16:creationId xmlns:a16="http://schemas.microsoft.com/office/drawing/2014/main" id="{3E2C554E-E50E-0AA6-C26C-660E4F519BF6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en-US" altLang="zh-CN" dirty="0"/>
            </a:p>
          </p:txBody>
        </p:sp>
      </p:grpSp>
      <p:graphicFrame>
        <p:nvGraphicFramePr>
          <p:cNvPr id="7" name="图示 6">
            <a:extLst>
              <a:ext uri="{FF2B5EF4-FFF2-40B4-BE49-F238E27FC236}">
                <a16:creationId xmlns:a16="http://schemas.microsoft.com/office/drawing/2014/main" id="{2B61B22F-85E2-F364-BF36-55B0B68F45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726805"/>
              </p:ext>
            </p:extLst>
          </p:nvPr>
        </p:nvGraphicFramePr>
        <p:xfrm>
          <a:off x="1111465" y="2201755"/>
          <a:ext cx="9969069" cy="4421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66177205"/>
      </p:ext>
    </p:extLst>
  </p:cSld>
  <p:clrMapOvr>
    <a:masterClrMapping/>
  </p:clrMapOvr>
  <p:transition>
    <p:strips dir="l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808178" y="76200"/>
            <a:ext cx="3394137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9.3	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网页制作阶段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9.3.2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网页代码实现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3">
            <a:extLst>
              <a:ext uri="{FF2B5EF4-FFF2-40B4-BE49-F238E27FC236}">
                <a16:creationId xmlns:a16="http://schemas.microsoft.com/office/drawing/2014/main" id="{225AF020-E08F-8BE8-D25E-214F3CDC1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183" y="1343851"/>
            <a:ext cx="6333988" cy="58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400" b="1" noProof="1">
                <a:solidFill>
                  <a:srgbClr val="273A4F"/>
                </a:solidFill>
              </a:rPr>
              <a:t>3.	</a:t>
            </a:r>
            <a:r>
              <a:rPr lang="zh-CN" altLang="en-US" sz="2400" b="1" noProof="1">
                <a:solidFill>
                  <a:srgbClr val="273A4F"/>
                </a:solidFill>
              </a:rPr>
              <a:t>借助 </a:t>
            </a:r>
            <a:r>
              <a:rPr lang="en-US" altLang="zh-CN" sz="2400" b="1" noProof="1">
                <a:solidFill>
                  <a:srgbClr val="273A4F"/>
                </a:solidFill>
              </a:rPr>
              <a:t>JavaScript </a:t>
            </a:r>
            <a:r>
              <a:rPr lang="zh-CN" altLang="en-US" sz="2400" b="1" noProof="1">
                <a:solidFill>
                  <a:srgbClr val="273A4F"/>
                </a:solidFill>
              </a:rPr>
              <a:t>实现网页动态交互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F69089E-D0AE-9777-9A56-B7B5E5668470}"/>
              </a:ext>
            </a:extLst>
          </p:cNvPr>
          <p:cNvGrpSpPr/>
          <p:nvPr/>
        </p:nvGrpSpPr>
        <p:grpSpPr>
          <a:xfrm>
            <a:off x="877888" y="1343534"/>
            <a:ext cx="1003300" cy="722312"/>
            <a:chOff x="877888" y="1586140"/>
            <a:chExt cx="1003300" cy="722312"/>
          </a:xfrm>
        </p:grpSpPr>
        <p:sp>
          <p:nvSpPr>
            <p:cNvPr id="5" name="íṩľíḍè-Freeform: Shape 9">
              <a:extLst>
                <a:ext uri="{FF2B5EF4-FFF2-40B4-BE49-F238E27FC236}">
                  <a16:creationId xmlns:a16="http://schemas.microsoft.com/office/drawing/2014/main" id="{555A29D5-4AC6-EB6A-45BA-A955A9C3B4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íṩľíḍè-Oval 10">
              <a:extLst>
                <a:ext uri="{FF2B5EF4-FFF2-40B4-BE49-F238E27FC236}">
                  <a16:creationId xmlns:a16="http://schemas.microsoft.com/office/drawing/2014/main" id="{3E2C554E-E50E-0AA6-C26C-660E4F519BF6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en-US" altLang="zh-CN" dirty="0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548CFDC-66BF-BC4F-048D-C65AE03EBA04}"/>
              </a:ext>
            </a:extLst>
          </p:cNvPr>
          <p:cNvSpPr txBox="1"/>
          <p:nvPr/>
        </p:nvSpPr>
        <p:spPr>
          <a:xfrm>
            <a:off x="825031" y="2438400"/>
            <a:ext cx="10541937" cy="32744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457200" eaLnBrk="1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dirty="0"/>
              <a:t>根据心居商城首页的交互需求，设计使用</a:t>
            </a:r>
            <a:r>
              <a:rPr lang="en-US" altLang="zh-CN" sz="2200" dirty="0"/>
              <a:t>jQuery </a:t>
            </a:r>
            <a:r>
              <a:rPr lang="zh-CN" altLang="en-US" sz="2200" dirty="0"/>
              <a:t>库实现了轮播广告自动播放功能， 并处理了用户点击轮播指示器时的切换操作。然后添加商品卡片悬停时文字变色的效果。在移动端优化中，通过点击汉堡按钮控制主导航菜单的展开和收起，并在点击页面其他地方时关闭打开的导航菜单。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3608868"/>
      </p:ext>
    </p:extLst>
  </p:cSld>
  <p:clrMapOvr>
    <a:masterClrMapping/>
  </p:clrMapOvr>
  <p:transition>
    <p:strips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42"/>
          <p:cNvSpPr/>
          <p:nvPr/>
        </p:nvSpPr>
        <p:spPr>
          <a:xfrm>
            <a:off x="1881188" y="26127"/>
            <a:ext cx="2873692" cy="6331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3200" b="1" noProof="1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 本 章 导 读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284C581-B05F-D2DB-1C4D-609BEB421414}"/>
              </a:ext>
            </a:extLst>
          </p:cNvPr>
          <p:cNvGrpSpPr/>
          <p:nvPr/>
        </p:nvGrpSpPr>
        <p:grpSpPr>
          <a:xfrm>
            <a:off x="784860" y="1193074"/>
            <a:ext cx="10850245" cy="5233852"/>
            <a:chOff x="812799" y="1555804"/>
            <a:chExt cx="10850465" cy="130869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C6F7A91-2231-BA86-1177-4C87585481BC}"/>
                </a:ext>
              </a:extLst>
            </p:cNvPr>
            <p:cNvGrpSpPr/>
            <p:nvPr/>
          </p:nvGrpSpPr>
          <p:grpSpPr>
            <a:xfrm>
              <a:off x="812799" y="1555804"/>
              <a:ext cx="10850465" cy="1308695"/>
              <a:chOff x="812799" y="1527811"/>
              <a:chExt cx="10850465" cy="1658272"/>
            </a:xfrm>
          </p:grpSpPr>
          <p:sp>
            <p:nvSpPr>
              <p:cNvPr id="7" name="íṩľíḍè-圆角矩形 61">
                <a:extLst>
                  <a:ext uri="{FF2B5EF4-FFF2-40B4-BE49-F238E27FC236}">
                    <a16:creationId xmlns:a16="http://schemas.microsoft.com/office/drawing/2014/main" id="{188AD268-DA98-97D7-FD65-054D400F43D4}"/>
                  </a:ext>
                </a:extLst>
              </p:cNvPr>
              <p:cNvSpPr/>
              <p:nvPr/>
            </p:nvSpPr>
            <p:spPr>
              <a:xfrm>
                <a:off x="812799" y="1527811"/>
                <a:ext cx="10850465" cy="1658272"/>
              </a:xfrm>
              <a:prstGeom prst="roundRect">
                <a:avLst>
                  <a:gd name="adj" fmla="val 3485"/>
                </a:avLst>
              </a:prstGeom>
              <a:solidFill>
                <a:schemeClr val="accent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Ctr="1">
                <a:normAutofit/>
              </a:bodyPr>
              <a:lstStyle/>
              <a:p>
                <a:pPr algn="ctr" fontAlgn="auto">
                  <a:buFontTx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0" name="íṩľíḍè-圆角矩形 61">
                <a:extLst>
                  <a:ext uri="{FF2B5EF4-FFF2-40B4-BE49-F238E27FC236}">
                    <a16:creationId xmlns:a16="http://schemas.microsoft.com/office/drawing/2014/main" id="{225693F3-5307-ED92-CB03-C17F90C7D7FF}"/>
                  </a:ext>
                </a:extLst>
              </p:cNvPr>
              <p:cNvSpPr/>
              <p:nvPr/>
            </p:nvSpPr>
            <p:spPr>
              <a:xfrm>
                <a:off x="906109" y="1591314"/>
                <a:ext cx="10650298" cy="1527325"/>
              </a:xfrm>
              <a:prstGeom prst="roundRect">
                <a:avLst>
                  <a:gd name="adj" fmla="val 348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Ctr="1">
                <a:normAutofit/>
              </a:bodyPr>
              <a:lstStyle/>
              <a:p>
                <a:pPr algn="ctr" fontAlgn="auto">
                  <a:buFontTx/>
                  <a:buNone/>
                  <a:defRPr/>
                </a:pPr>
                <a:endParaRPr lang="zh-CN" altLang="en-US" noProof="1"/>
              </a:p>
            </p:txBody>
          </p:sp>
        </p:grpSp>
        <p:sp>
          <p:nvSpPr>
            <p:cNvPr id="6" name="文本框 41">
              <a:extLst>
                <a:ext uri="{FF2B5EF4-FFF2-40B4-BE49-F238E27FC236}">
                  <a16:creationId xmlns:a16="http://schemas.microsoft.com/office/drawing/2014/main" id="{7D4EBF25-C2AE-36CD-FAF5-450739B2A2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4100" y="1629840"/>
              <a:ext cx="10194316" cy="1181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>
              <a:lvl1pPr indent="457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indent="576000" algn="just" eaLnBrk="1" latinLnBrk="0" hangingPunct="1">
                <a:lnSpc>
                  <a:spcPct val="150000"/>
                </a:lnSpc>
              </a:pPr>
              <a:r>
                <a:rPr lang="zh-CN" altLang="en-US" sz="2000" dirty="0">
                  <a:sym typeface="+mn-ea"/>
                </a:rPr>
                <a:t>本章我们将共同深入实践一套电商网站开发流程，从市场定位到技术实现进行全面探索。首先，是对项目进行需求分析与规划，细致研究市场定位、目标用户群体特征以及平台的核心功能模块需求，确保设计方案贴合实际市场需求和用户习惯。接下来是网页设计阶段，在本阶段会逐步展开内容与页面的整体布局规划，创建原型以初步展现网站架构。最后在网页制作阶段，我们将实际动手操作， 从创建站点结构开始，一步步讲解如何运用 </a:t>
              </a:r>
              <a:r>
                <a:rPr lang="en-US" altLang="zh-CN" sz="2000" dirty="0">
                  <a:sym typeface="+mn-ea"/>
                </a:rPr>
                <a:t>HTML</a:t>
              </a:r>
              <a:r>
                <a:rPr lang="zh-CN" altLang="en-US" sz="2000" dirty="0">
                  <a:sym typeface="+mn-ea"/>
                </a:rPr>
                <a:t>、</a:t>
              </a:r>
              <a:r>
                <a:rPr lang="en-US" altLang="zh-CN" sz="2000" dirty="0">
                  <a:sym typeface="+mn-ea"/>
                </a:rPr>
                <a:t>CSS</a:t>
              </a:r>
              <a:r>
                <a:rPr lang="zh-CN" altLang="en-US" sz="2000" dirty="0">
                  <a:sym typeface="+mn-ea"/>
                </a:rPr>
                <a:t>、</a:t>
              </a:r>
              <a:r>
                <a:rPr lang="en-US" altLang="zh-CN" sz="2000" dirty="0">
                  <a:sym typeface="+mn-ea"/>
                </a:rPr>
                <a:t>JavaScript </a:t>
              </a:r>
              <a:r>
                <a:rPr lang="zh-CN" altLang="en-US" sz="2000" dirty="0">
                  <a:sym typeface="+mn-ea"/>
                </a:rPr>
                <a:t>等技术手段将设计稿转化为可运行的网页代码，实现各功能模块的动态交互效果。</a:t>
              </a:r>
            </a:p>
            <a:p>
              <a:pPr marL="0" indent="576000" algn="just" eaLnBrk="1" latinLnBrk="0" hangingPunct="1">
                <a:lnSpc>
                  <a:spcPct val="150000"/>
                </a:lnSpc>
              </a:pPr>
              <a:r>
                <a:rPr lang="zh-CN" altLang="en-US" sz="2000" dirty="0">
                  <a:sym typeface="+mn-ea"/>
                </a:rPr>
                <a:t>通过对本章的学习，学生不仅能够了解并实践电子商务网站的设计与开发过程，还能全面提升自身的前端开发技能及项目管理能力，为进一步投身于 </a:t>
              </a:r>
              <a:r>
                <a:rPr lang="en-US" altLang="zh-CN" sz="2000" dirty="0">
                  <a:sym typeface="+mn-ea"/>
                </a:rPr>
                <a:t>Web </a:t>
              </a:r>
              <a:r>
                <a:rPr lang="zh-CN" altLang="en-US" sz="2000" dirty="0">
                  <a:sym typeface="+mn-ea"/>
                </a:rPr>
                <a:t>开发领域积累宝贵经验。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97216267"/>
      </p:ext>
    </p:extLst>
  </p:cSld>
  <p:clrMapOvr>
    <a:masterClrMapping/>
  </p:clrMapOvr>
  <p:transition>
    <p:strips dir="l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480457" y="76200"/>
            <a:ext cx="3884023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9.3	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网页制作阶段</a:t>
            </a:r>
          </a:p>
        </p:txBody>
      </p:sp>
      <p:sp>
        <p:nvSpPr>
          <p:cNvPr id="7" name="矩形 42">
            <a:extLst>
              <a:ext uri="{FF2B5EF4-FFF2-40B4-BE49-F238E27FC236}">
                <a16:creationId xmlns:a16="http://schemas.microsoft.com/office/drawing/2014/main" id="{602C6780-D410-D677-8A0E-852AC874DF40}"/>
              </a:ext>
            </a:extLst>
          </p:cNvPr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心居商城完整代码示例及显示效果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>
            <a:hlinkClick r:id="rId4" action="ppaction://hlinkfile"/>
            <a:extLst>
              <a:ext uri="{FF2B5EF4-FFF2-40B4-BE49-F238E27FC236}">
                <a16:creationId xmlns:a16="http://schemas.microsoft.com/office/drawing/2014/main" id="{3B2040F4-C6D4-372E-92DB-2C7E78AA461D}"/>
              </a:ext>
            </a:extLst>
          </p:cNvPr>
          <p:cNvSpPr txBox="1"/>
          <p:nvPr/>
        </p:nvSpPr>
        <p:spPr>
          <a:xfrm>
            <a:off x="1793984" y="3172144"/>
            <a:ext cx="3884022" cy="67704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0" algn="ctr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DFA000"/>
                </a:solidFill>
              </a:rPr>
              <a:t>单击此处查看示例代码</a:t>
            </a:r>
          </a:p>
        </p:txBody>
      </p:sp>
      <p:sp>
        <p:nvSpPr>
          <p:cNvPr id="6" name="文本框 5">
            <a:hlinkClick r:id="rId5" action="ppaction://hlinkfile"/>
            <a:extLst>
              <a:ext uri="{FF2B5EF4-FFF2-40B4-BE49-F238E27FC236}">
                <a16:creationId xmlns:a16="http://schemas.microsoft.com/office/drawing/2014/main" id="{030C0B03-DFD6-4D1E-79B1-BEB01F194C7D}"/>
              </a:ext>
            </a:extLst>
          </p:cNvPr>
          <p:cNvSpPr txBox="1"/>
          <p:nvPr/>
        </p:nvSpPr>
        <p:spPr>
          <a:xfrm>
            <a:off x="6513996" y="3172144"/>
            <a:ext cx="3884022" cy="67704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marL="0" algn="ctr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DFA000"/>
                </a:solidFill>
              </a:rPr>
              <a:t>单击此处查看显示效果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983500"/>
      </p:ext>
    </p:extLst>
  </p:cSld>
  <p:clrMapOvr>
    <a:masterClrMapping/>
  </p:clrMapOvr>
  <p:transition>
    <p:strips dir="l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0">
            <a:extLst>
              <a:ext uri="{FF2B5EF4-FFF2-40B4-BE49-F238E27FC236}">
                <a16:creationId xmlns:a16="http://schemas.microsoft.com/office/drawing/2014/main" id="{0F301D52-E1C6-611E-C366-AC9B0F83C80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任意多边形: 形状 5"/>
          <p:cNvSpPr/>
          <p:nvPr/>
        </p:nvSpPr>
        <p:spPr>
          <a:xfrm>
            <a:off x="616585" y="2370138"/>
            <a:ext cx="1679575" cy="1679575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8000" b="1" dirty="0">
                <a:solidFill>
                  <a:schemeClr val="bg1"/>
                </a:solidFill>
              </a:rPr>
              <a:t>感</a:t>
            </a:r>
          </a:p>
        </p:txBody>
      </p:sp>
      <p:sp>
        <p:nvSpPr>
          <p:cNvPr id="2" name="任意多边形: 形状 5"/>
          <p:cNvSpPr/>
          <p:nvPr/>
        </p:nvSpPr>
        <p:spPr>
          <a:xfrm>
            <a:off x="2296160" y="2370138"/>
            <a:ext cx="1679575" cy="1679575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8000" b="1">
                <a:solidFill>
                  <a:schemeClr val="bg1"/>
                </a:solidFill>
              </a:rPr>
              <a:t>谢</a:t>
            </a:r>
          </a:p>
        </p:txBody>
      </p:sp>
      <p:sp>
        <p:nvSpPr>
          <p:cNvPr id="3" name="任意多边形: 形状 5"/>
          <p:cNvSpPr/>
          <p:nvPr/>
        </p:nvSpPr>
        <p:spPr>
          <a:xfrm>
            <a:off x="5655310" y="2370138"/>
            <a:ext cx="1679575" cy="1679575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8000" b="1">
                <a:solidFill>
                  <a:schemeClr val="bg1"/>
                </a:solidFill>
              </a:rPr>
              <a:t>看</a:t>
            </a:r>
          </a:p>
        </p:txBody>
      </p:sp>
      <p:sp>
        <p:nvSpPr>
          <p:cNvPr id="4" name="任意多边形: 形状 5"/>
          <p:cNvSpPr/>
          <p:nvPr/>
        </p:nvSpPr>
        <p:spPr>
          <a:xfrm>
            <a:off x="3975735" y="2370138"/>
            <a:ext cx="1679575" cy="1679575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8000" b="1">
                <a:solidFill>
                  <a:schemeClr val="bg1"/>
                </a:solidFill>
              </a:rPr>
              <a:t>观</a:t>
            </a:r>
          </a:p>
        </p:txBody>
      </p:sp>
    </p:spTree>
    <p:extLst>
      <p:ext uri="{BB962C8B-B14F-4D97-AF65-F5344CB8AC3E}">
        <p14:creationId xmlns:p14="http://schemas.microsoft.com/office/powerpoint/2010/main" val="2681524837"/>
      </p:ext>
    </p:extLst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42"/>
          <p:cNvSpPr/>
          <p:nvPr/>
        </p:nvSpPr>
        <p:spPr>
          <a:xfrm>
            <a:off x="1881187" y="26127"/>
            <a:ext cx="2986903" cy="6331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3200" b="1" noProof="1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 学 习 目 标</a:t>
            </a:r>
          </a:p>
        </p:txBody>
      </p:sp>
      <p:sp>
        <p:nvSpPr>
          <p:cNvPr id="16" name="文本框 3"/>
          <p:cNvSpPr txBox="1">
            <a:spLocks noChangeArrowheads="1"/>
          </p:cNvSpPr>
          <p:nvPr/>
        </p:nvSpPr>
        <p:spPr bwMode="auto">
          <a:xfrm>
            <a:off x="1821168" y="1523914"/>
            <a:ext cx="8549663" cy="4816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indent="-457200" algn="just" eaLnBrk="1" latinLnBrk="0" hangingPunct="1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zh-CN" altLang="en-US" sz="2800" noProof="1"/>
              <a:t>	能够对电商项目进行市场定位、用户分析及功能模块梳理。</a:t>
            </a:r>
          </a:p>
          <a:p>
            <a:pPr marL="0" indent="-457200" algn="just" eaLnBrk="1" latinLnBrk="0" hangingPunct="1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zh-CN" altLang="en-US" sz="2800" noProof="1"/>
              <a:t>	掌握从内容规划到原型制作的全流程网页设计技巧与方法。</a:t>
            </a:r>
          </a:p>
          <a:p>
            <a:pPr marL="0" indent="-457200" algn="just" eaLnBrk="1" latinLnBrk="0" hangingPunct="1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zh-CN" altLang="en-US" sz="2800" noProof="1"/>
              <a:t>	运用网页制作技术，包括站点创建和代码编写，将设计方案转化为实际可运行的电商网站。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567010"/>
      </p:ext>
    </p:extLst>
  </p:cSld>
  <p:clrMapOvr>
    <a:masterClrMapping/>
  </p:clrMapOvr>
  <p:transition>
    <p:strips dir="l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0" descr="preencoded.png">
            <a:extLst>
              <a:ext uri="{FF2B5EF4-FFF2-40B4-BE49-F238E27FC236}">
                <a16:creationId xmlns:a16="http://schemas.microsoft.com/office/drawing/2014/main" id="{143D8D3D-FC3B-E8C1-C66C-95D4B331055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2806" y="0"/>
            <a:ext cx="3950563" cy="6858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34611142-FB03-CD18-C875-8B0BC7C69742}"/>
              </a:ext>
            </a:extLst>
          </p:cNvPr>
          <p:cNvGrpSpPr/>
          <p:nvPr/>
        </p:nvGrpSpPr>
        <p:grpSpPr>
          <a:xfrm>
            <a:off x="-13148" y="5344357"/>
            <a:ext cx="12205148" cy="1513642"/>
            <a:chOff x="8313738" y="1468438"/>
            <a:chExt cx="3421062" cy="484187"/>
          </a:xfrm>
        </p:grpSpPr>
        <p:sp>
          <p:nvSpPr>
            <p:cNvPr id="21" name="任意多边形 20"/>
            <p:cNvSpPr/>
            <p:nvPr/>
          </p:nvSpPr>
          <p:spPr>
            <a:xfrm>
              <a:off x="11549063" y="1468438"/>
              <a:ext cx="185737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1437938" y="1468438"/>
              <a:ext cx="185737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1326813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11214100" y="1468438"/>
              <a:ext cx="185738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11102975" y="1468438"/>
              <a:ext cx="185738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10991850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10880725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0768013" y="1468438"/>
              <a:ext cx="185737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0656888" y="1468438"/>
              <a:ext cx="185737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10545763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10433050" y="1468438"/>
              <a:ext cx="185738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10321925" y="1468438"/>
              <a:ext cx="185738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10210800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10099675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9986963" y="1468438"/>
              <a:ext cx="185737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9875838" y="1468438"/>
              <a:ext cx="185737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9764713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9652000" y="1468438"/>
              <a:ext cx="185738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9540875" y="1468438"/>
              <a:ext cx="185738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9429750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9318625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9205913" y="1468438"/>
              <a:ext cx="185737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9094788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8983663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8870950" y="1468438"/>
              <a:ext cx="185738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8759825" y="1468438"/>
              <a:ext cx="185738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8648700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8535988" y="1468438"/>
              <a:ext cx="185737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8424863" y="1468438"/>
              <a:ext cx="185737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8313738" y="1468438"/>
              <a:ext cx="184150" cy="484187"/>
            </a:xfrm>
            <a:custGeom>
              <a:avLst/>
              <a:gdLst>
                <a:gd name="connsiteX0" fmla="*/ 121201 w 185041"/>
                <a:gd name="connsiteY0" fmla="*/ 0 h 484806"/>
                <a:gd name="connsiteX1" fmla="*/ 185041 w 185041"/>
                <a:gd name="connsiteY1" fmla="*/ 0 h 484806"/>
                <a:gd name="connsiteX2" fmla="*/ 63840 w 185041"/>
                <a:gd name="connsiteY2" fmla="*/ 484806 h 484806"/>
                <a:gd name="connsiteX3" fmla="*/ 0 w 185041"/>
                <a:gd name="connsiteY3" fmla="*/ 484806 h 48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041" h="484806">
                  <a:moveTo>
                    <a:pt x="121201" y="0"/>
                  </a:moveTo>
                  <a:lnTo>
                    <a:pt x="185041" y="0"/>
                  </a:lnTo>
                  <a:lnTo>
                    <a:pt x="63840" y="484806"/>
                  </a:lnTo>
                  <a:lnTo>
                    <a:pt x="0" y="4848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1D234BE4-1C27-D2D4-702A-EC6C7BCD7F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536" y="382612"/>
            <a:ext cx="3572566" cy="2975106"/>
          </a:xfrm>
          <a:prstGeom prst="rect">
            <a:avLst/>
          </a:prstGeom>
        </p:spPr>
      </p:pic>
      <p:sp>
        <p:nvSpPr>
          <p:cNvPr id="7" name="文本框 52"/>
          <p:cNvSpPr txBox="1">
            <a:spLocks noChangeArrowheads="1"/>
          </p:cNvSpPr>
          <p:nvPr/>
        </p:nvSpPr>
        <p:spPr bwMode="auto">
          <a:xfrm>
            <a:off x="5027493" y="805375"/>
            <a:ext cx="6768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4400" b="1" noProof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</a:rPr>
              <a:t>9.1</a:t>
            </a:r>
            <a:r>
              <a:rPr lang="zh-CN" altLang="en-US" sz="4400" b="1" noProof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</a:rPr>
              <a:t>　项目需求分析与规划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D7B6F15-766B-84BE-B557-1400266EAEEE}"/>
              </a:ext>
            </a:extLst>
          </p:cNvPr>
          <p:cNvCxnSpPr>
            <a:cxnSpLocks/>
          </p:cNvCxnSpPr>
          <p:nvPr/>
        </p:nvCxnSpPr>
        <p:spPr>
          <a:xfrm>
            <a:off x="4887360" y="881658"/>
            <a:ext cx="0" cy="3240499"/>
          </a:xfrm>
          <a:prstGeom prst="line">
            <a:avLst/>
          </a:prstGeom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52">
            <a:extLst>
              <a:ext uri="{FF2B5EF4-FFF2-40B4-BE49-F238E27FC236}">
                <a16:creationId xmlns:a16="http://schemas.microsoft.com/office/drawing/2014/main" id="{931C730C-86C4-B30F-F01C-CF4D3E3FDA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7494" y="2117188"/>
            <a:ext cx="64238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4400" b="1" noProof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</a:rPr>
              <a:t>9.2</a:t>
            </a:r>
            <a:r>
              <a:rPr lang="zh-CN" altLang="en-US" sz="4400" b="1" noProof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</a:rPr>
              <a:t>　网页设计阶段</a:t>
            </a:r>
            <a:endParaRPr lang="en-US" altLang="zh-CN" sz="4400" b="1" noProof="1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文本框 52">
            <a:extLst>
              <a:ext uri="{FF2B5EF4-FFF2-40B4-BE49-F238E27FC236}">
                <a16:creationId xmlns:a16="http://schemas.microsoft.com/office/drawing/2014/main" id="{6ED58452-59A8-A598-975A-A0C3946ECA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7494" y="3429001"/>
            <a:ext cx="658493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4400" b="1" noProof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</a:rPr>
              <a:t>9.3</a:t>
            </a:r>
            <a:r>
              <a:rPr lang="zh-CN" altLang="en-US" sz="4400" b="1" noProof="1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</a:rPr>
              <a:t>　网页制作阶段</a:t>
            </a:r>
            <a:endParaRPr lang="en-US" altLang="zh-CN" sz="4400" b="1" noProof="1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2023942"/>
      </p:ext>
    </p:extLst>
  </p:cSld>
  <p:clrMapOvr>
    <a:masterClrMapping/>
  </p:clrMapOvr>
  <p:transition>
    <p:check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200" y="2120900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8"/>
          <p:cNvSpPr/>
          <p:nvPr/>
        </p:nvSpPr>
        <p:spPr>
          <a:xfrm>
            <a:off x="458788" y="1739900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9"/>
          <p:cNvSpPr/>
          <p:nvPr/>
        </p:nvSpPr>
        <p:spPr>
          <a:xfrm>
            <a:off x="1135063" y="1739900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10"/>
          <p:cNvSpPr/>
          <p:nvPr/>
        </p:nvSpPr>
        <p:spPr>
          <a:xfrm>
            <a:off x="1812925" y="1739900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11"/>
          <p:cNvSpPr/>
          <p:nvPr/>
        </p:nvSpPr>
        <p:spPr>
          <a:xfrm>
            <a:off x="2489200" y="1739900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12"/>
          <p:cNvSpPr/>
          <p:nvPr/>
        </p:nvSpPr>
        <p:spPr>
          <a:xfrm>
            <a:off x="3167063" y="1739900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16"/>
          <p:cNvSpPr/>
          <p:nvPr/>
        </p:nvSpPr>
        <p:spPr>
          <a:xfrm>
            <a:off x="-1031875" y="1739900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20"/>
          <p:cNvSpPr/>
          <p:nvPr/>
        </p:nvSpPr>
        <p:spPr>
          <a:xfrm>
            <a:off x="1154906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21"/>
          <p:cNvSpPr/>
          <p:nvPr/>
        </p:nvSpPr>
        <p:spPr>
          <a:xfrm>
            <a:off x="1143793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22"/>
          <p:cNvSpPr/>
          <p:nvPr/>
        </p:nvSpPr>
        <p:spPr>
          <a:xfrm>
            <a:off x="1132681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23"/>
          <p:cNvSpPr/>
          <p:nvPr/>
        </p:nvSpPr>
        <p:spPr>
          <a:xfrm>
            <a:off x="1121410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24"/>
          <p:cNvSpPr/>
          <p:nvPr/>
        </p:nvSpPr>
        <p:spPr>
          <a:xfrm>
            <a:off x="1110297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25"/>
          <p:cNvSpPr/>
          <p:nvPr/>
        </p:nvSpPr>
        <p:spPr>
          <a:xfrm>
            <a:off x="1099185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2"/>
          <p:cNvSpPr/>
          <p:nvPr/>
        </p:nvSpPr>
        <p:spPr>
          <a:xfrm>
            <a:off x="10880725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4"/>
          <p:cNvSpPr/>
          <p:nvPr/>
        </p:nvSpPr>
        <p:spPr>
          <a:xfrm>
            <a:off x="1076801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5"/>
          <p:cNvSpPr/>
          <p:nvPr/>
        </p:nvSpPr>
        <p:spPr>
          <a:xfrm>
            <a:off x="1065688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29"/>
          <p:cNvSpPr/>
          <p:nvPr/>
        </p:nvSpPr>
        <p:spPr>
          <a:xfrm>
            <a:off x="1054576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30"/>
          <p:cNvSpPr/>
          <p:nvPr/>
        </p:nvSpPr>
        <p:spPr>
          <a:xfrm>
            <a:off x="1043305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31"/>
          <p:cNvSpPr/>
          <p:nvPr/>
        </p:nvSpPr>
        <p:spPr>
          <a:xfrm>
            <a:off x="1032192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32"/>
          <p:cNvSpPr/>
          <p:nvPr/>
        </p:nvSpPr>
        <p:spPr>
          <a:xfrm>
            <a:off x="1021080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33"/>
          <p:cNvSpPr/>
          <p:nvPr/>
        </p:nvSpPr>
        <p:spPr>
          <a:xfrm>
            <a:off x="10099675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34"/>
          <p:cNvSpPr/>
          <p:nvPr/>
        </p:nvSpPr>
        <p:spPr>
          <a:xfrm>
            <a:off x="998696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35"/>
          <p:cNvSpPr/>
          <p:nvPr/>
        </p:nvSpPr>
        <p:spPr>
          <a:xfrm>
            <a:off x="987583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36"/>
          <p:cNvSpPr/>
          <p:nvPr/>
        </p:nvSpPr>
        <p:spPr>
          <a:xfrm>
            <a:off x="976471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37"/>
          <p:cNvSpPr/>
          <p:nvPr/>
        </p:nvSpPr>
        <p:spPr>
          <a:xfrm>
            <a:off x="965200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9" name="任意多边形 38"/>
          <p:cNvSpPr/>
          <p:nvPr/>
        </p:nvSpPr>
        <p:spPr>
          <a:xfrm>
            <a:off x="954087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0" name="任意多边形 39"/>
          <p:cNvSpPr/>
          <p:nvPr/>
        </p:nvSpPr>
        <p:spPr>
          <a:xfrm>
            <a:off x="942975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1" name="任意多边形 40"/>
          <p:cNvSpPr/>
          <p:nvPr/>
        </p:nvSpPr>
        <p:spPr>
          <a:xfrm>
            <a:off x="9318625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2" name="任意多边形 41"/>
          <p:cNvSpPr/>
          <p:nvPr/>
        </p:nvSpPr>
        <p:spPr>
          <a:xfrm>
            <a:off x="920591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3" name="任意多边形 42"/>
          <p:cNvSpPr/>
          <p:nvPr/>
        </p:nvSpPr>
        <p:spPr>
          <a:xfrm>
            <a:off x="9094788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4" name="任意多边形 43"/>
          <p:cNvSpPr/>
          <p:nvPr/>
        </p:nvSpPr>
        <p:spPr>
          <a:xfrm>
            <a:off x="898366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5" name="任意多边形 44"/>
          <p:cNvSpPr/>
          <p:nvPr/>
        </p:nvSpPr>
        <p:spPr>
          <a:xfrm>
            <a:off x="887095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6" name="任意多边形 45"/>
          <p:cNvSpPr/>
          <p:nvPr/>
        </p:nvSpPr>
        <p:spPr>
          <a:xfrm>
            <a:off x="875982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7" name="任意多边形 46"/>
          <p:cNvSpPr/>
          <p:nvPr/>
        </p:nvSpPr>
        <p:spPr>
          <a:xfrm>
            <a:off x="864870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8" name="任意多边形 47"/>
          <p:cNvSpPr/>
          <p:nvPr/>
        </p:nvSpPr>
        <p:spPr>
          <a:xfrm>
            <a:off x="853598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9" name="任意多边形 48"/>
          <p:cNvSpPr/>
          <p:nvPr/>
        </p:nvSpPr>
        <p:spPr>
          <a:xfrm>
            <a:off x="842486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0" name="任意多边形 49"/>
          <p:cNvSpPr/>
          <p:nvPr/>
        </p:nvSpPr>
        <p:spPr>
          <a:xfrm>
            <a:off x="8313738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51" name="直接连接符 50"/>
          <p:cNvCxnSpPr>
            <a:cxnSpLocks/>
          </p:cNvCxnSpPr>
          <p:nvPr/>
        </p:nvCxnSpPr>
        <p:spPr>
          <a:xfrm>
            <a:off x="5607450" y="2765425"/>
            <a:ext cx="0" cy="856664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28" name="文本框 51"/>
          <p:cNvSpPr txBox="1">
            <a:spLocks noChangeArrowheads="1"/>
          </p:cNvSpPr>
          <p:nvPr/>
        </p:nvSpPr>
        <p:spPr bwMode="auto">
          <a:xfrm>
            <a:off x="4205343" y="2775374"/>
            <a:ext cx="123463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5400" b="1" noProof="1">
                <a:solidFill>
                  <a:schemeClr val="bg1"/>
                </a:solidFill>
                <a:latin typeface="微软雅黑" panose="020B0503020204020204" pitchFamily="34" charset="-122"/>
                <a:ea typeface="经典综艺体简" pitchFamily="49" charset="-122"/>
              </a:rPr>
              <a:t>9.1</a:t>
            </a:r>
          </a:p>
        </p:txBody>
      </p:sp>
      <p:sp>
        <p:nvSpPr>
          <p:cNvPr id="12329" name="文本框 52"/>
          <p:cNvSpPr txBox="1">
            <a:spLocks noChangeArrowheads="1"/>
          </p:cNvSpPr>
          <p:nvPr/>
        </p:nvSpPr>
        <p:spPr bwMode="auto">
          <a:xfrm>
            <a:off x="5783010" y="2765425"/>
            <a:ext cx="641714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5400" b="1" noProof="1">
                <a:solidFill>
                  <a:schemeClr val="bg1"/>
                </a:solidFill>
                <a:latin typeface="微软雅黑" panose="020B0503020204020204" pitchFamily="34" charset="-122"/>
              </a:rPr>
              <a:t>项目需求分析与规划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3611217"/>
      </p:ext>
    </p:extLst>
  </p:cSld>
  <p:clrMapOvr>
    <a:masterClrMapping/>
  </p:clrMapOvr>
  <p:transition>
    <p:check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576251" y="76200"/>
            <a:ext cx="4040324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9.1	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项目需求分析与规划</a:t>
            </a:r>
          </a:p>
        </p:txBody>
      </p:sp>
      <p:sp>
        <p:nvSpPr>
          <p:cNvPr id="11" name="矩形 42"/>
          <p:cNvSpPr/>
          <p:nvPr/>
        </p:nvSpPr>
        <p:spPr>
          <a:xfrm>
            <a:off x="6069422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9.1.1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市场定位与用户画像分析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08EAA028-9174-0F8C-A73D-B3673CD5799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6177076"/>
              </p:ext>
            </p:extLst>
          </p:nvPr>
        </p:nvGraphicFramePr>
        <p:xfrm>
          <a:off x="543119" y="1541417"/>
          <a:ext cx="11052606" cy="48230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113008034"/>
      </p:ext>
    </p:extLst>
  </p:cSld>
  <p:clrMapOvr>
    <a:masterClrMapping/>
  </p:clrMapOvr>
  <p:transition>
    <p:strips dir="l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576251" y="76200"/>
            <a:ext cx="4040324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9.1	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项目需求分析与规划</a:t>
            </a:r>
          </a:p>
        </p:txBody>
      </p:sp>
      <p:sp>
        <p:nvSpPr>
          <p:cNvPr id="11" name="矩形 42"/>
          <p:cNvSpPr/>
          <p:nvPr/>
        </p:nvSpPr>
        <p:spPr>
          <a:xfrm>
            <a:off x="6069422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9.1.2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功能模块需求梳理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08EAA028-9174-0F8C-A73D-B3673CD5799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2158122"/>
              </p:ext>
            </p:extLst>
          </p:nvPr>
        </p:nvGraphicFramePr>
        <p:xfrm>
          <a:off x="730140" y="1332411"/>
          <a:ext cx="10731720" cy="47984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045628413"/>
      </p:ext>
    </p:extLst>
  </p:cSld>
  <p:clrMapOvr>
    <a:masterClrMapping/>
  </p:clrMapOvr>
  <p:transition>
    <p:strips dir="l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200" y="2120900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8"/>
          <p:cNvSpPr/>
          <p:nvPr/>
        </p:nvSpPr>
        <p:spPr>
          <a:xfrm>
            <a:off x="458788" y="1739900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9"/>
          <p:cNvSpPr/>
          <p:nvPr/>
        </p:nvSpPr>
        <p:spPr>
          <a:xfrm>
            <a:off x="1135063" y="1739900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10"/>
          <p:cNvSpPr/>
          <p:nvPr/>
        </p:nvSpPr>
        <p:spPr>
          <a:xfrm>
            <a:off x="1812925" y="1739900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11"/>
          <p:cNvSpPr/>
          <p:nvPr/>
        </p:nvSpPr>
        <p:spPr>
          <a:xfrm>
            <a:off x="2489200" y="1739900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12"/>
          <p:cNvSpPr/>
          <p:nvPr/>
        </p:nvSpPr>
        <p:spPr>
          <a:xfrm>
            <a:off x="3167063" y="1739900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16"/>
          <p:cNvSpPr/>
          <p:nvPr/>
        </p:nvSpPr>
        <p:spPr>
          <a:xfrm>
            <a:off x="-1031875" y="1739900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20"/>
          <p:cNvSpPr/>
          <p:nvPr/>
        </p:nvSpPr>
        <p:spPr>
          <a:xfrm>
            <a:off x="1154906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21"/>
          <p:cNvSpPr/>
          <p:nvPr/>
        </p:nvSpPr>
        <p:spPr>
          <a:xfrm>
            <a:off x="1143793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22"/>
          <p:cNvSpPr/>
          <p:nvPr/>
        </p:nvSpPr>
        <p:spPr>
          <a:xfrm>
            <a:off x="1132681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23"/>
          <p:cNvSpPr/>
          <p:nvPr/>
        </p:nvSpPr>
        <p:spPr>
          <a:xfrm>
            <a:off x="1121410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24"/>
          <p:cNvSpPr/>
          <p:nvPr/>
        </p:nvSpPr>
        <p:spPr>
          <a:xfrm>
            <a:off x="1110297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25"/>
          <p:cNvSpPr/>
          <p:nvPr/>
        </p:nvSpPr>
        <p:spPr>
          <a:xfrm>
            <a:off x="1099185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2"/>
          <p:cNvSpPr/>
          <p:nvPr/>
        </p:nvSpPr>
        <p:spPr>
          <a:xfrm>
            <a:off x="10880725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4"/>
          <p:cNvSpPr/>
          <p:nvPr/>
        </p:nvSpPr>
        <p:spPr>
          <a:xfrm>
            <a:off x="1076801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5"/>
          <p:cNvSpPr/>
          <p:nvPr/>
        </p:nvSpPr>
        <p:spPr>
          <a:xfrm>
            <a:off x="1065688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29"/>
          <p:cNvSpPr/>
          <p:nvPr/>
        </p:nvSpPr>
        <p:spPr>
          <a:xfrm>
            <a:off x="1054576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30"/>
          <p:cNvSpPr/>
          <p:nvPr/>
        </p:nvSpPr>
        <p:spPr>
          <a:xfrm>
            <a:off x="1043305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31"/>
          <p:cNvSpPr/>
          <p:nvPr/>
        </p:nvSpPr>
        <p:spPr>
          <a:xfrm>
            <a:off x="1032192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32"/>
          <p:cNvSpPr/>
          <p:nvPr/>
        </p:nvSpPr>
        <p:spPr>
          <a:xfrm>
            <a:off x="1021080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33"/>
          <p:cNvSpPr/>
          <p:nvPr/>
        </p:nvSpPr>
        <p:spPr>
          <a:xfrm>
            <a:off x="10099675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34"/>
          <p:cNvSpPr/>
          <p:nvPr/>
        </p:nvSpPr>
        <p:spPr>
          <a:xfrm>
            <a:off x="998696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35"/>
          <p:cNvSpPr/>
          <p:nvPr/>
        </p:nvSpPr>
        <p:spPr>
          <a:xfrm>
            <a:off x="987583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36"/>
          <p:cNvSpPr/>
          <p:nvPr/>
        </p:nvSpPr>
        <p:spPr>
          <a:xfrm>
            <a:off x="976471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37"/>
          <p:cNvSpPr/>
          <p:nvPr/>
        </p:nvSpPr>
        <p:spPr>
          <a:xfrm>
            <a:off x="965200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9" name="任意多边形 38"/>
          <p:cNvSpPr/>
          <p:nvPr/>
        </p:nvSpPr>
        <p:spPr>
          <a:xfrm>
            <a:off x="954087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0" name="任意多边形 39"/>
          <p:cNvSpPr/>
          <p:nvPr/>
        </p:nvSpPr>
        <p:spPr>
          <a:xfrm>
            <a:off x="942975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1" name="任意多边形 40"/>
          <p:cNvSpPr/>
          <p:nvPr/>
        </p:nvSpPr>
        <p:spPr>
          <a:xfrm>
            <a:off x="9318625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2" name="任意多边形 41"/>
          <p:cNvSpPr/>
          <p:nvPr/>
        </p:nvSpPr>
        <p:spPr>
          <a:xfrm>
            <a:off x="920591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3" name="任意多边形 42"/>
          <p:cNvSpPr/>
          <p:nvPr/>
        </p:nvSpPr>
        <p:spPr>
          <a:xfrm>
            <a:off x="9094788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4" name="任意多边形 43"/>
          <p:cNvSpPr/>
          <p:nvPr/>
        </p:nvSpPr>
        <p:spPr>
          <a:xfrm>
            <a:off x="8983663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5" name="任意多边形 44"/>
          <p:cNvSpPr/>
          <p:nvPr/>
        </p:nvSpPr>
        <p:spPr>
          <a:xfrm>
            <a:off x="8870950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6" name="任意多边形 45"/>
          <p:cNvSpPr/>
          <p:nvPr/>
        </p:nvSpPr>
        <p:spPr>
          <a:xfrm>
            <a:off x="8759825" y="1468438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7" name="任意多边形 46"/>
          <p:cNvSpPr/>
          <p:nvPr/>
        </p:nvSpPr>
        <p:spPr>
          <a:xfrm>
            <a:off x="8648700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8" name="任意多边形 47"/>
          <p:cNvSpPr/>
          <p:nvPr/>
        </p:nvSpPr>
        <p:spPr>
          <a:xfrm>
            <a:off x="8535988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9" name="任意多边形 48"/>
          <p:cNvSpPr/>
          <p:nvPr/>
        </p:nvSpPr>
        <p:spPr>
          <a:xfrm>
            <a:off x="8424863" y="1468438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0" name="任意多边形 49"/>
          <p:cNvSpPr/>
          <p:nvPr/>
        </p:nvSpPr>
        <p:spPr>
          <a:xfrm>
            <a:off x="8313738" y="1468438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51" name="直接连接符 50"/>
          <p:cNvCxnSpPr>
            <a:cxnSpLocks/>
          </p:cNvCxnSpPr>
          <p:nvPr/>
        </p:nvCxnSpPr>
        <p:spPr>
          <a:xfrm>
            <a:off x="5607450" y="2765425"/>
            <a:ext cx="0" cy="856664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28" name="文本框 51"/>
          <p:cNvSpPr txBox="1">
            <a:spLocks noChangeArrowheads="1"/>
          </p:cNvSpPr>
          <p:nvPr/>
        </p:nvSpPr>
        <p:spPr bwMode="auto">
          <a:xfrm>
            <a:off x="4205343" y="2775374"/>
            <a:ext cx="123463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5400" b="1" noProof="1">
                <a:solidFill>
                  <a:schemeClr val="bg1"/>
                </a:solidFill>
                <a:latin typeface="微软雅黑" panose="020B0503020204020204" pitchFamily="34" charset="-122"/>
                <a:ea typeface="经典综艺体简" pitchFamily="49" charset="-122"/>
              </a:rPr>
              <a:t>9.2</a:t>
            </a:r>
          </a:p>
        </p:txBody>
      </p:sp>
      <p:sp>
        <p:nvSpPr>
          <p:cNvPr id="12329" name="文本框 52"/>
          <p:cNvSpPr txBox="1">
            <a:spLocks noChangeArrowheads="1"/>
          </p:cNvSpPr>
          <p:nvPr/>
        </p:nvSpPr>
        <p:spPr bwMode="auto">
          <a:xfrm>
            <a:off x="5783010" y="2765425"/>
            <a:ext cx="43396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5400" b="1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网页设计阶段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0895914"/>
      </p:ext>
    </p:extLst>
  </p:cSld>
  <p:clrMapOvr>
    <a:masterClrMapping/>
  </p:clrMapOvr>
  <p:transition>
    <p:check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42"/>
          <p:cNvSpPr/>
          <p:nvPr/>
        </p:nvSpPr>
        <p:spPr>
          <a:xfrm>
            <a:off x="1808178" y="76200"/>
            <a:ext cx="3027363" cy="497957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buFontTx/>
              <a:buNone/>
              <a:defRPr/>
            </a:pPr>
            <a:r>
              <a:rPr lang="en-US" altLang="zh-CN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9.2	</a:t>
            </a:r>
            <a:r>
              <a:rPr lang="zh-CN" altLang="en-US" sz="2400" b="1" i="1" spc="100" noProof="1">
                <a:solidFill>
                  <a:schemeClr val="bg1"/>
                </a:solidFill>
                <a:latin typeface="微软雅黑" panose="020B0503020204020204" pitchFamily="34" charset="-122"/>
              </a:rPr>
              <a:t>网页设计阶段</a:t>
            </a:r>
          </a:p>
        </p:txBody>
      </p:sp>
      <p:sp>
        <p:nvSpPr>
          <p:cNvPr id="11" name="矩形 42"/>
          <p:cNvSpPr/>
          <p:nvPr/>
        </p:nvSpPr>
        <p:spPr>
          <a:xfrm>
            <a:off x="5616575" y="130175"/>
            <a:ext cx="5821363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charset="0"/>
              <a:buChar char=""/>
              <a:defRPr/>
            </a:pP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9.2.1 </a:t>
            </a:r>
            <a:r>
              <a:rPr lang="zh-CN" altLang="en-US" sz="2400" b="1" noProof="1">
                <a:solidFill>
                  <a:srgbClr val="7030A0"/>
                </a:solidFill>
                <a:latin typeface="微软雅黑" panose="020B0503020204020204" pitchFamily="34" charset="-122"/>
                <a:sym typeface="+mn-ea"/>
              </a:rPr>
              <a:t>网站内容与页面规划</a:t>
            </a:r>
            <a:endParaRPr lang="en-US" altLang="en-US" sz="2400" b="1" noProof="1">
              <a:solidFill>
                <a:srgbClr val="7030A0"/>
              </a:solidFill>
              <a:latin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55E818F2-B720-FFB7-740B-3EC87141D5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0644194"/>
              </p:ext>
            </p:extLst>
          </p:nvPr>
        </p:nvGraphicFramePr>
        <p:xfrm>
          <a:off x="891959" y="1476290"/>
          <a:ext cx="10408081" cy="48635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075676165"/>
      </p:ext>
    </p:extLst>
  </p:cSld>
  <p:clrMapOvr>
    <a:masterClrMapping/>
  </p:clrMapOvr>
  <p:transition>
    <p:strips dir="ld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WRmOTRlY2Y0OWNjYTM5ZWE1NTA0MTFiMjVjNWQxOD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7aff1e6-ba62-4db5-bc46-5734bc3cdd7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7aff1e6-ba62-4db5-bc46-5734bc3cdd7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7aff1e6-ba62-4db5-bc46-5734bc3cdd7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7aff1e6-ba62-4db5-bc46-5734bc3cdd7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cf12ff-8fc4-4af1-aea2-bbd12db6aa2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Office 主题​​">
  <a:themeElements>
    <a:clrScheme name="紫罗兰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vnqhzbkt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</a:spPr>
      <a:bodyPr anchor="ctr"/>
      <a:lstStyle>
        <a:defPPr algn="ctr">
          <a:defRPr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2304</TotalTime>
  <Words>1689</Words>
  <Application>Microsoft Office PowerPoint</Application>
  <PresentationFormat>宽屏</PresentationFormat>
  <Paragraphs>144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等线</vt:lpstr>
      <vt:lpstr>宋体</vt:lpstr>
      <vt:lpstr>微软雅黑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050品牌推广方案商业计划书</dc:title>
  <dc:creator>Administrator</dc:creator>
  <cp:lastModifiedBy>Ming Bi</cp:lastModifiedBy>
  <cp:revision>361</cp:revision>
  <dcterms:created xsi:type="dcterms:W3CDTF">2017-09-08T02:47:00Z</dcterms:created>
  <dcterms:modified xsi:type="dcterms:W3CDTF">2024-09-19T06:59:41Z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818C808D688C4C9AB8F988CACDB22A48_11</vt:lpwstr>
  </property>
</Properties>
</file>