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ppt/tags/tag24.xml" ContentType="application/vnd.openxmlformats-officedocument.presentationml.tags+xml"/>
  <Override PartName="/ppt/notesSlides/notesSlide24.xml" ContentType="application/vnd.openxmlformats-officedocument.presentationml.notesSlide+xml"/>
  <Override PartName="/ppt/tags/tag25.xml" ContentType="application/vnd.openxmlformats-officedocument.presentationml.tags+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tags/tag27.xml" ContentType="application/vnd.openxmlformats-officedocument.presentationml.tags+xml"/>
  <Override PartName="/ppt/notesSlides/notesSlide27.xml" ContentType="application/vnd.openxmlformats-officedocument.presentationml.notesSlide+xml"/>
  <Override PartName="/ppt/tags/tag28.xml" ContentType="application/vnd.openxmlformats-officedocument.presentationml.tags+xml"/>
  <Override PartName="/ppt/notesSlides/notesSlide28.xml" ContentType="application/vnd.openxmlformats-officedocument.presentationml.notesSlide+xml"/>
  <Override PartName="/ppt/tags/tag29.xml" ContentType="application/vnd.openxmlformats-officedocument.presentationml.tags+xml"/>
  <Override PartName="/ppt/notesSlides/notesSlide29.xml" ContentType="application/vnd.openxmlformats-officedocument.presentationml.notesSlide+xml"/>
  <Override PartName="/ppt/tags/tag30.xml" ContentType="application/vnd.openxmlformats-officedocument.presentationml.tags+xml"/>
  <Override PartName="/ppt/notesSlides/notesSlide30.xml" ContentType="application/vnd.openxmlformats-officedocument.presentationml.notesSlide+xml"/>
  <Override PartName="/ppt/tags/tag31.xml" ContentType="application/vnd.openxmlformats-officedocument.presentationml.tags+xml"/>
  <Override PartName="/ppt/notesSlides/notesSlide31.xml" ContentType="application/vnd.openxmlformats-officedocument.presentationml.notesSlide+xml"/>
  <Override PartName="/ppt/tags/tag32.xml" ContentType="application/vnd.openxmlformats-officedocument.presentationml.tags+xml"/>
  <Override PartName="/ppt/notesSlides/notesSlide32.xml" ContentType="application/vnd.openxmlformats-officedocument.presentationml.notesSlide+xml"/>
  <Override PartName="/ppt/tags/tag33.xml" ContentType="application/vnd.openxmlformats-officedocument.presentationml.tags+xml"/>
  <Override PartName="/ppt/notesSlides/notesSlide33.xml" ContentType="application/vnd.openxmlformats-officedocument.presentationml.notesSlide+xml"/>
  <Override PartName="/ppt/tags/tag34.xml" ContentType="application/vnd.openxmlformats-officedocument.presentationml.tags+xml"/>
  <Override PartName="/ppt/notesSlides/notesSlide34.xml" ContentType="application/vnd.openxmlformats-officedocument.presentationml.notesSlide+xml"/>
  <Override PartName="/ppt/tags/tag35.xml" ContentType="application/vnd.openxmlformats-officedocument.presentationml.tags+xml"/>
  <Override PartName="/ppt/notesSlides/notesSlide35.xml" ContentType="application/vnd.openxmlformats-officedocument.presentationml.notesSlide+xml"/>
  <Override PartName="/ppt/tags/tag36.xml" ContentType="application/vnd.openxmlformats-officedocument.presentationml.tags+xml"/>
  <Override PartName="/ppt/notesSlides/notesSlide36.xml" ContentType="application/vnd.openxmlformats-officedocument.presentationml.notesSlide+xml"/>
  <Override PartName="/ppt/tags/tag37.xml" ContentType="application/vnd.openxmlformats-officedocument.presentationml.tags+xml"/>
  <Override PartName="/ppt/notesSlides/notesSlide37.xml" ContentType="application/vnd.openxmlformats-officedocument.presentationml.notesSlide+xml"/>
  <Override PartName="/ppt/tags/tag38.xml" ContentType="application/vnd.openxmlformats-officedocument.presentationml.tags+xml"/>
  <Override PartName="/ppt/notesSlides/notesSlide38.xml" ContentType="application/vnd.openxmlformats-officedocument.presentationml.notesSlide+xml"/>
  <Override PartName="/ppt/tags/tag39.xml" ContentType="application/vnd.openxmlformats-officedocument.presentationml.tags+xml"/>
  <Override PartName="/ppt/notesSlides/notesSlide39.xml" ContentType="application/vnd.openxmlformats-officedocument.presentationml.notesSlide+xml"/>
  <Override PartName="/ppt/tags/tag40.xml" ContentType="application/vnd.openxmlformats-officedocument.presentationml.tags+xml"/>
  <Override PartName="/ppt/notesSlides/notesSlide40.xml" ContentType="application/vnd.openxmlformats-officedocument.presentationml.notesSlide+xml"/>
  <Override PartName="/ppt/tags/tag41.xml" ContentType="application/vnd.openxmlformats-officedocument.presentationml.tags+xml"/>
  <Override PartName="/ppt/notesSlides/notesSlide41.xml" ContentType="application/vnd.openxmlformats-officedocument.presentationml.notesSlide+xml"/>
  <Override PartName="/ppt/tags/tag42.xml" ContentType="application/vnd.openxmlformats-officedocument.presentationml.tags+xml"/>
  <Override PartName="/ppt/notesSlides/notesSlide42.xml" ContentType="application/vnd.openxmlformats-officedocument.presentationml.notesSlide+xml"/>
  <Override PartName="/ppt/tags/tag43.xml" ContentType="application/vnd.openxmlformats-officedocument.presentationml.tags+xml"/>
  <Override PartName="/ppt/notesSlides/notesSlide43.xml" ContentType="application/vnd.openxmlformats-officedocument.presentationml.notesSlide+xml"/>
  <Override PartName="/ppt/tags/tag44.xml" ContentType="application/vnd.openxmlformats-officedocument.presentationml.tags+xml"/>
  <Override PartName="/ppt/notesSlides/notesSlide44.xml" ContentType="application/vnd.openxmlformats-officedocument.presentationml.notesSlide+xml"/>
  <Override PartName="/ppt/tags/tag45.xml" ContentType="application/vnd.openxmlformats-officedocument.presentationml.tags+xml"/>
  <Override PartName="/ppt/notesSlides/notesSlide45.xml" ContentType="application/vnd.openxmlformats-officedocument.presentationml.notesSlide+xml"/>
  <Override PartName="/ppt/tags/tag46.xml" ContentType="application/vnd.openxmlformats-officedocument.presentationml.tags+xml"/>
  <Override PartName="/ppt/notesSlides/notesSlide46.xml" ContentType="application/vnd.openxmlformats-officedocument.presentationml.notesSlide+xml"/>
  <Override PartName="/ppt/tags/tag47.xml" ContentType="application/vnd.openxmlformats-officedocument.presentationml.tags+xml"/>
  <Override PartName="/ppt/notesSlides/notesSlide47.xml" ContentType="application/vnd.openxmlformats-officedocument.presentationml.notesSlide+xml"/>
  <Override PartName="/ppt/tags/tag48.xml" ContentType="application/vnd.openxmlformats-officedocument.presentationml.tags+xml"/>
  <Override PartName="/ppt/notesSlides/notesSlide48.xml" ContentType="application/vnd.openxmlformats-officedocument.presentationml.notesSlide+xml"/>
  <Override PartName="/ppt/tags/tag49.xml" ContentType="application/vnd.openxmlformats-officedocument.presentationml.tags+xml"/>
  <Override PartName="/ppt/notesSlides/notesSlide49.xml" ContentType="application/vnd.openxmlformats-officedocument.presentationml.notesSlide+xml"/>
  <Override PartName="/ppt/tags/tag50.xml" ContentType="application/vnd.openxmlformats-officedocument.presentationml.tags+xml"/>
  <Override PartName="/ppt/notesSlides/notesSlide50.xml" ContentType="application/vnd.openxmlformats-officedocument.presentationml.notesSlide+xml"/>
  <Override PartName="/ppt/tags/tag51.xml" ContentType="application/vnd.openxmlformats-officedocument.presentationml.tags+xml"/>
  <Override PartName="/ppt/notesSlides/notesSlide51.xml" ContentType="application/vnd.openxmlformats-officedocument.presentationml.notesSlide+xml"/>
  <Override PartName="/ppt/tags/tag52.xml" ContentType="application/vnd.openxmlformats-officedocument.presentationml.tags+xml"/>
  <Override PartName="/ppt/notesSlides/notesSlide52.xml" ContentType="application/vnd.openxmlformats-officedocument.presentationml.notesSlide+xml"/>
  <Override PartName="/ppt/tags/tag53.xml" ContentType="application/vnd.openxmlformats-officedocument.presentationml.tags+xml"/>
  <Override PartName="/ppt/notesSlides/notesSlide53.xml" ContentType="application/vnd.openxmlformats-officedocument.presentationml.notesSlide+xml"/>
  <Override PartName="/ppt/tags/tag54.xml" ContentType="application/vnd.openxmlformats-officedocument.presentationml.tags+xml"/>
  <Override PartName="/ppt/notesSlides/notesSlide54.xml" ContentType="application/vnd.openxmlformats-officedocument.presentationml.notesSlide+xml"/>
  <Override PartName="/ppt/tags/tag55.xml" ContentType="application/vnd.openxmlformats-officedocument.presentationml.tags+xml"/>
  <Override PartName="/ppt/notesSlides/notesSlide55.xml" ContentType="application/vnd.openxmlformats-officedocument.presentationml.notesSlide+xml"/>
  <Override PartName="/ppt/tags/tag56.xml" ContentType="application/vnd.openxmlformats-officedocument.presentationml.tags+xml"/>
  <Override PartName="/ppt/notesSlides/notesSlide56.xml" ContentType="application/vnd.openxmlformats-officedocument.presentationml.notesSlide+xml"/>
  <Override PartName="/ppt/tags/tag57.xml" ContentType="application/vnd.openxmlformats-officedocument.presentationml.tags+xml"/>
  <Override PartName="/ppt/notesSlides/notesSlide57.xml" ContentType="application/vnd.openxmlformats-officedocument.presentationml.notesSlide+xml"/>
  <Override PartName="/ppt/tags/tag58.xml" ContentType="application/vnd.openxmlformats-officedocument.presentationml.tags+xml"/>
  <Override PartName="/ppt/notesSlides/notesSlide58.xml" ContentType="application/vnd.openxmlformats-officedocument.presentationml.notesSlide+xml"/>
  <Override PartName="/ppt/tags/tag59.xml" ContentType="application/vnd.openxmlformats-officedocument.presentationml.tags+xml"/>
  <Override PartName="/ppt/notesSlides/notesSlide59.xml" ContentType="application/vnd.openxmlformats-officedocument.presentationml.notesSlide+xml"/>
  <Override PartName="/ppt/tags/tag60.xml" ContentType="application/vnd.openxmlformats-officedocument.presentationml.tags+xml"/>
  <Override PartName="/ppt/notesSlides/notesSlide60.xml" ContentType="application/vnd.openxmlformats-officedocument.presentationml.notesSlide+xml"/>
  <Override PartName="/ppt/tags/tag61.xml" ContentType="application/vnd.openxmlformats-officedocument.presentationml.tags+xml"/>
  <Override PartName="/ppt/notesSlides/notesSlide61.xml" ContentType="application/vnd.openxmlformats-officedocument.presentationml.notesSlide+xml"/>
  <Override PartName="/ppt/tags/tag62.xml" ContentType="application/vnd.openxmlformats-officedocument.presentationml.tags+xml"/>
  <Override PartName="/ppt/notesSlides/notesSlide62.xml" ContentType="application/vnd.openxmlformats-officedocument.presentationml.notesSlide+xml"/>
  <Override PartName="/ppt/tags/tag63.xml" ContentType="application/vnd.openxmlformats-officedocument.presentationml.tags+xml"/>
  <Override PartName="/ppt/notesSlides/notesSlide63.xml" ContentType="application/vnd.openxmlformats-officedocument.presentationml.notesSlide+xml"/>
  <Override PartName="/ppt/tags/tag64.xml" ContentType="application/vnd.openxmlformats-officedocument.presentationml.tags+xml"/>
  <Override PartName="/ppt/notesSlides/notesSlide64.xml" ContentType="application/vnd.openxmlformats-officedocument.presentationml.notesSlide+xml"/>
  <Override PartName="/ppt/tags/tag65.xml" ContentType="application/vnd.openxmlformats-officedocument.presentationml.tags+xml"/>
  <Override PartName="/ppt/notesSlides/notesSlide65.xml" ContentType="application/vnd.openxmlformats-officedocument.presentationml.notesSlide+xml"/>
  <Override PartName="/ppt/tags/tag66.xml" ContentType="application/vnd.openxmlformats-officedocument.presentationml.tags+xml"/>
  <Override PartName="/ppt/notesSlides/notesSlide66.xml" ContentType="application/vnd.openxmlformats-officedocument.presentationml.notesSlide+xml"/>
  <Override PartName="/ppt/tags/tag67.xml" ContentType="application/vnd.openxmlformats-officedocument.presentationml.tags+xml"/>
  <Override PartName="/ppt/notesSlides/notesSlide67.xml" ContentType="application/vnd.openxmlformats-officedocument.presentationml.notesSlide+xml"/>
  <Override PartName="/ppt/tags/tag68.xml" ContentType="application/vnd.openxmlformats-officedocument.presentationml.tags+xml"/>
  <Override PartName="/ppt/notesSlides/notesSlide68.xml" ContentType="application/vnd.openxmlformats-officedocument.presentationml.notesSlide+xml"/>
  <Override PartName="/ppt/tags/tag69.xml" ContentType="application/vnd.openxmlformats-officedocument.presentationml.tags+xml"/>
  <Override PartName="/ppt/notesSlides/notesSlide69.xml" ContentType="application/vnd.openxmlformats-officedocument.presentationml.notesSlide+xml"/>
  <Override PartName="/ppt/tags/tag70.xml" ContentType="application/vnd.openxmlformats-officedocument.presentationml.tags+xml"/>
  <Override PartName="/ppt/notesSlides/notesSlide70.xml" ContentType="application/vnd.openxmlformats-officedocument.presentationml.notesSlide+xml"/>
  <Override PartName="/ppt/tags/tag71.xml" ContentType="application/vnd.openxmlformats-officedocument.presentationml.tags+xml"/>
  <Override PartName="/ppt/notesSlides/notesSlide71.xml" ContentType="application/vnd.openxmlformats-officedocument.presentationml.notesSlide+xml"/>
  <Override PartName="/ppt/tags/tag72.xml" ContentType="application/vnd.openxmlformats-officedocument.presentationml.tags+xml"/>
  <Override PartName="/ppt/notesSlides/notesSlide72.xml" ContentType="application/vnd.openxmlformats-officedocument.presentationml.notesSlide+xml"/>
  <Override PartName="/ppt/tags/tag73.xml" ContentType="application/vnd.openxmlformats-officedocument.presentationml.tags+xml"/>
  <Override PartName="/ppt/notesSlides/notesSlide73.xml" ContentType="application/vnd.openxmlformats-officedocument.presentationml.notesSlide+xml"/>
  <Override PartName="/ppt/tags/tag74.xml" ContentType="application/vnd.openxmlformats-officedocument.presentationml.tags+xml"/>
  <Override PartName="/ppt/notesSlides/notesSlide74.xml" ContentType="application/vnd.openxmlformats-officedocument.presentationml.notesSlide+xml"/>
  <Override PartName="/ppt/tags/tag75.xml" ContentType="application/vnd.openxmlformats-officedocument.presentationml.tags+xml"/>
  <Override PartName="/ppt/notesSlides/notesSlide75.xml" ContentType="application/vnd.openxmlformats-officedocument.presentationml.notesSlide+xml"/>
  <Override PartName="/ppt/tags/tag76.xml" ContentType="application/vnd.openxmlformats-officedocument.presentationml.tags+xml"/>
  <Override PartName="/ppt/notesSlides/notesSlide76.xml" ContentType="application/vnd.openxmlformats-officedocument.presentationml.notesSlide+xml"/>
  <Override PartName="/ppt/tags/tag77.xml" ContentType="application/vnd.openxmlformats-officedocument.presentationml.tags+xml"/>
  <Override PartName="/ppt/notesSlides/notesSlide77.xml" ContentType="application/vnd.openxmlformats-officedocument.presentationml.notesSlide+xml"/>
  <Override PartName="/ppt/tags/tag78.xml" ContentType="application/vnd.openxmlformats-officedocument.presentationml.tags+xml"/>
  <Override PartName="/ppt/notesSlides/notesSlide78.xml" ContentType="application/vnd.openxmlformats-officedocument.presentationml.notesSlide+xml"/>
  <Override PartName="/ppt/tags/tag79.xml" ContentType="application/vnd.openxmlformats-officedocument.presentationml.tags+xml"/>
  <Override PartName="/ppt/notesSlides/notesSlide79.xml" ContentType="application/vnd.openxmlformats-officedocument.presentationml.notesSlide+xml"/>
  <Override PartName="/ppt/tags/tag80.xml" ContentType="application/vnd.openxmlformats-officedocument.presentationml.tags+xml"/>
  <Override PartName="/ppt/notesSlides/notesSlide80.xml" ContentType="application/vnd.openxmlformats-officedocument.presentationml.notesSlide+xml"/>
  <Override PartName="/ppt/tags/tag81.xml" ContentType="application/vnd.openxmlformats-officedocument.presentationml.tags+xml"/>
  <Override PartName="/ppt/notesSlides/notesSlide81.xml" ContentType="application/vnd.openxmlformats-officedocument.presentationml.notesSlide+xml"/>
  <Override PartName="/ppt/tags/tag82.xml" ContentType="application/vnd.openxmlformats-officedocument.presentationml.tags+xml"/>
  <Override PartName="/ppt/notesSlides/notesSlide82.xml" ContentType="application/vnd.openxmlformats-officedocument.presentationml.notesSlide+xml"/>
  <Override PartName="/ppt/tags/tag83.xml" ContentType="application/vnd.openxmlformats-officedocument.presentationml.tags+xml"/>
  <Override PartName="/ppt/notesSlides/notesSlide83.xml" ContentType="application/vnd.openxmlformats-officedocument.presentationml.notesSlide+xml"/>
  <Override PartName="/ppt/tags/tag84.xml" ContentType="application/vnd.openxmlformats-officedocument.presentationml.tags+xml"/>
  <Override PartName="/ppt/notesSlides/notesSlide84.xml" ContentType="application/vnd.openxmlformats-officedocument.presentationml.notesSlide+xml"/>
  <Override PartName="/ppt/tags/tag85.xml" ContentType="application/vnd.openxmlformats-officedocument.presentationml.tags+xml"/>
  <Override PartName="/ppt/notesSlides/notesSlide85.xml" ContentType="application/vnd.openxmlformats-officedocument.presentationml.notesSlide+xml"/>
  <Override PartName="/ppt/tags/tag86.xml" ContentType="application/vnd.openxmlformats-officedocument.presentationml.tags+xml"/>
  <Override PartName="/ppt/notesSlides/notesSlide86.xml" ContentType="application/vnd.openxmlformats-officedocument.presentationml.notesSlide+xml"/>
  <Override PartName="/ppt/tags/tag87.xml" ContentType="application/vnd.openxmlformats-officedocument.presentationml.tags+xml"/>
  <Override PartName="/ppt/notesSlides/notesSlide87.xml" ContentType="application/vnd.openxmlformats-officedocument.presentationml.notesSlide+xml"/>
  <Override PartName="/ppt/tags/tag88.xml" ContentType="application/vnd.openxmlformats-officedocument.presentationml.tags+xml"/>
  <Override PartName="/ppt/notesSlides/notesSlide88.xml" ContentType="application/vnd.openxmlformats-officedocument.presentationml.notesSlide+xml"/>
  <Override PartName="/ppt/tags/tag89.xml" ContentType="application/vnd.openxmlformats-officedocument.presentationml.tags+xml"/>
  <Override PartName="/ppt/notesSlides/notesSlide89.xml" ContentType="application/vnd.openxmlformats-officedocument.presentationml.notesSlide+xml"/>
  <Override PartName="/ppt/tags/tag90.xml" ContentType="application/vnd.openxmlformats-officedocument.presentationml.tags+xml"/>
  <Override PartName="/ppt/notesSlides/notesSlide90.xml" ContentType="application/vnd.openxmlformats-officedocument.presentationml.notesSlide+xml"/>
  <Override PartName="/ppt/tags/tag91.xml" ContentType="application/vnd.openxmlformats-officedocument.presentationml.tags+xml"/>
  <Override PartName="/ppt/notesSlides/notesSlide91.xml" ContentType="application/vnd.openxmlformats-officedocument.presentationml.notesSlide+xml"/>
  <Override PartName="/ppt/tags/tag92.xml" ContentType="application/vnd.openxmlformats-officedocument.presentationml.tags+xml"/>
  <Override PartName="/ppt/notesSlides/notesSlide92.xml" ContentType="application/vnd.openxmlformats-officedocument.presentationml.notesSlide+xml"/>
  <Override PartName="/ppt/tags/tag93.xml" ContentType="application/vnd.openxmlformats-officedocument.presentationml.tags+xml"/>
  <Override PartName="/ppt/notesSlides/notesSlide93.xml" ContentType="application/vnd.openxmlformats-officedocument.presentationml.notesSlide+xml"/>
  <Override PartName="/ppt/tags/tag94.xml" ContentType="application/vnd.openxmlformats-officedocument.presentationml.tags+xml"/>
  <Override PartName="/ppt/notesSlides/notesSlide94.xml" ContentType="application/vnd.openxmlformats-officedocument.presentationml.notesSlide+xml"/>
  <Override PartName="/ppt/tags/tag95.xml" ContentType="application/vnd.openxmlformats-officedocument.presentationml.tags+xml"/>
  <Override PartName="/ppt/notesSlides/notesSlide95.xml" ContentType="application/vnd.openxmlformats-officedocument.presentationml.notesSlide+xml"/>
  <Override PartName="/ppt/tags/tag96.xml" ContentType="application/vnd.openxmlformats-officedocument.presentationml.tags+xml"/>
  <Override PartName="/ppt/notesSlides/notesSlide96.xml" ContentType="application/vnd.openxmlformats-officedocument.presentationml.notesSlide+xml"/>
  <Override PartName="/ppt/tags/tag97.xml" ContentType="application/vnd.openxmlformats-officedocument.presentationml.tags+xml"/>
  <Override PartName="/ppt/notesSlides/notesSlide97.xml" ContentType="application/vnd.openxmlformats-officedocument.presentationml.notesSlide+xml"/>
  <Override PartName="/ppt/tags/tag98.xml" ContentType="application/vnd.openxmlformats-officedocument.presentationml.tags+xml"/>
  <Override PartName="/ppt/notesSlides/notesSlide98.xml" ContentType="application/vnd.openxmlformats-officedocument.presentationml.notesSlide+xml"/>
  <Override PartName="/ppt/tags/tag99.xml" ContentType="application/vnd.openxmlformats-officedocument.presentationml.tags+xml"/>
  <Override PartName="/ppt/notesSlides/notesSlide99.xml" ContentType="application/vnd.openxmlformats-officedocument.presentationml.notesSlide+xml"/>
  <Override PartName="/ppt/tags/tag100.xml" ContentType="application/vnd.openxmlformats-officedocument.presentationml.tags+xml"/>
  <Override PartName="/ppt/notesSlides/notesSlide100.xml" ContentType="application/vnd.openxmlformats-officedocument.presentationml.notesSlide+xml"/>
  <Override PartName="/ppt/tags/tag101.xml" ContentType="application/vnd.openxmlformats-officedocument.presentationml.tags+xml"/>
  <Override PartName="/ppt/notesSlides/notesSlide101.xml" ContentType="application/vnd.openxmlformats-officedocument.presentationml.notesSlide+xml"/>
  <Override PartName="/ppt/notesSlides/notesSlide10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4"/>
  </p:notesMasterIdLst>
  <p:handoutMasterIdLst>
    <p:handoutMasterId r:id="rId105"/>
  </p:handoutMasterIdLst>
  <p:sldIdLst>
    <p:sldId id="583" r:id="rId2"/>
    <p:sldId id="593" r:id="rId3"/>
    <p:sldId id="438" r:id="rId4"/>
    <p:sldId id="592" r:id="rId5"/>
    <p:sldId id="632" r:id="rId6"/>
    <p:sldId id="633" r:id="rId7"/>
    <p:sldId id="634" r:id="rId8"/>
    <p:sldId id="754" r:id="rId9"/>
    <p:sldId id="753" r:id="rId10"/>
    <p:sldId id="755" r:id="rId11"/>
    <p:sldId id="756" r:id="rId12"/>
    <p:sldId id="631" r:id="rId13"/>
    <p:sldId id="757" r:id="rId14"/>
    <p:sldId id="767" r:id="rId15"/>
    <p:sldId id="769" r:id="rId16"/>
    <p:sldId id="770" r:id="rId17"/>
    <p:sldId id="772" r:id="rId18"/>
    <p:sldId id="771" r:id="rId19"/>
    <p:sldId id="773" r:id="rId20"/>
    <p:sldId id="774" r:id="rId21"/>
    <p:sldId id="775" r:id="rId22"/>
    <p:sldId id="776" r:id="rId23"/>
    <p:sldId id="777" r:id="rId24"/>
    <p:sldId id="778" r:id="rId25"/>
    <p:sldId id="779" r:id="rId26"/>
    <p:sldId id="780" r:id="rId27"/>
    <p:sldId id="781" r:id="rId28"/>
    <p:sldId id="782" r:id="rId29"/>
    <p:sldId id="783" r:id="rId30"/>
    <p:sldId id="784" r:id="rId31"/>
    <p:sldId id="785" r:id="rId32"/>
    <p:sldId id="786" r:id="rId33"/>
    <p:sldId id="787" r:id="rId34"/>
    <p:sldId id="788" r:id="rId35"/>
    <p:sldId id="789" r:id="rId36"/>
    <p:sldId id="790" r:id="rId37"/>
    <p:sldId id="792" r:id="rId38"/>
    <p:sldId id="791" r:id="rId39"/>
    <p:sldId id="793" r:id="rId40"/>
    <p:sldId id="794" r:id="rId41"/>
    <p:sldId id="795" r:id="rId42"/>
    <p:sldId id="796" r:id="rId43"/>
    <p:sldId id="797" r:id="rId44"/>
    <p:sldId id="798" r:id="rId45"/>
    <p:sldId id="630" r:id="rId46"/>
    <p:sldId id="758" r:id="rId47"/>
    <p:sldId id="799" r:id="rId48"/>
    <p:sldId id="800" r:id="rId49"/>
    <p:sldId id="801" r:id="rId50"/>
    <p:sldId id="802" r:id="rId51"/>
    <p:sldId id="803" r:id="rId52"/>
    <p:sldId id="587" r:id="rId53"/>
    <p:sldId id="761" r:id="rId54"/>
    <p:sldId id="804" r:id="rId55"/>
    <p:sldId id="805" r:id="rId56"/>
    <p:sldId id="806" r:id="rId57"/>
    <p:sldId id="807" r:id="rId58"/>
    <p:sldId id="809" r:id="rId59"/>
    <p:sldId id="808" r:id="rId60"/>
    <p:sldId id="810" r:id="rId61"/>
    <p:sldId id="811" r:id="rId62"/>
    <p:sldId id="812" r:id="rId63"/>
    <p:sldId id="813" r:id="rId64"/>
    <p:sldId id="814" r:id="rId65"/>
    <p:sldId id="815" r:id="rId66"/>
    <p:sldId id="816" r:id="rId67"/>
    <p:sldId id="817" r:id="rId68"/>
    <p:sldId id="818" r:id="rId69"/>
    <p:sldId id="819" r:id="rId70"/>
    <p:sldId id="820" r:id="rId71"/>
    <p:sldId id="821" r:id="rId72"/>
    <p:sldId id="823" r:id="rId73"/>
    <p:sldId id="822" r:id="rId74"/>
    <p:sldId id="626" r:id="rId75"/>
    <p:sldId id="762" r:id="rId76"/>
    <p:sldId id="824" r:id="rId77"/>
    <p:sldId id="825" r:id="rId78"/>
    <p:sldId id="826" r:id="rId79"/>
    <p:sldId id="827" r:id="rId80"/>
    <p:sldId id="828" r:id="rId81"/>
    <p:sldId id="829" r:id="rId82"/>
    <p:sldId id="627" r:id="rId83"/>
    <p:sldId id="763" r:id="rId84"/>
    <p:sldId id="830" r:id="rId85"/>
    <p:sldId id="831" r:id="rId86"/>
    <p:sldId id="832" r:id="rId87"/>
    <p:sldId id="833" r:id="rId88"/>
    <p:sldId id="834" r:id="rId89"/>
    <p:sldId id="835" r:id="rId90"/>
    <p:sldId id="836" r:id="rId91"/>
    <p:sldId id="837" r:id="rId92"/>
    <p:sldId id="628" r:id="rId93"/>
    <p:sldId id="764" r:id="rId94"/>
    <p:sldId id="838" r:id="rId95"/>
    <p:sldId id="839" r:id="rId96"/>
    <p:sldId id="629" r:id="rId97"/>
    <p:sldId id="765" r:id="rId98"/>
    <p:sldId id="840" r:id="rId99"/>
    <p:sldId id="841" r:id="rId100"/>
    <p:sldId id="842" r:id="rId101"/>
    <p:sldId id="843" r:id="rId102"/>
    <p:sldId id="581" r:id="rId103"/>
  </p:sldIdLst>
  <p:sldSz cx="12192000" cy="6858000"/>
  <p:notesSz cx="6858000" cy="9144000"/>
  <p:custDataLst>
    <p:tags r:id="rId106"/>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1074" userDrawn="1">
          <p15:clr>
            <a:srgbClr val="A4A3A4"/>
          </p15:clr>
        </p15:guide>
        <p15:guide id="2" pos="553" userDrawn="1">
          <p15:clr>
            <a:srgbClr val="A4A3A4"/>
          </p15:clr>
        </p15:guide>
        <p15:guide id="3" pos="7205" userDrawn="1">
          <p15:clr>
            <a:srgbClr val="A4A3A4"/>
          </p15:clr>
        </p15:guide>
        <p15:guide id="4" pos="35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A000"/>
    <a:srgbClr val="273A4F"/>
    <a:srgbClr val="FFC32B"/>
    <a:srgbClr val="58626C"/>
    <a:srgbClr val="F5F5F5"/>
    <a:srgbClr val="FFFFFF"/>
    <a:srgbClr val="DECF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94" autoAdjust="0"/>
    <p:restoredTop sz="94660" autoAdjust="0"/>
  </p:normalViewPr>
  <p:slideViewPr>
    <p:cSldViewPr snapToGrid="0" showGuides="1">
      <p:cViewPr varScale="1">
        <p:scale>
          <a:sx n="99" d="100"/>
          <a:sy n="99" d="100"/>
        </p:scale>
        <p:origin x="444" y="78"/>
      </p:cViewPr>
      <p:guideLst>
        <p:guide orient="horz" pos="1074"/>
        <p:guide pos="553"/>
        <p:guide pos="7205"/>
        <p:guide pos="3538"/>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presProps" Target="pres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gs" Target="tags/tag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730144-3AF2-4241-9640-F6A75CFAF829}"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dgm:spPr/>
      <dgm:t>
        <a:bodyPr/>
        <a:lstStyle/>
        <a:p>
          <a:r>
            <a:rPr lang="zh-CN" altLang="en-US"/>
            <a:t>动态类型</a:t>
          </a:r>
          <a:endParaRPr lang="zh-CN" altLang="en-US" dirty="0"/>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F3C2D8E2-88BC-48B5-95E9-03B60C330CF5}">
      <dgm:prSet/>
      <dgm:spPr/>
      <dgm:t>
        <a:bodyPr/>
        <a:lstStyle/>
        <a:p>
          <a:r>
            <a:rPr lang="zh-CN" altLang="en-US" dirty="0"/>
            <a:t>事件驱动</a:t>
          </a:r>
        </a:p>
      </dgm:t>
    </dgm:pt>
    <dgm:pt modelId="{7C519293-C4B1-4A38-AD9D-2CD16E58B4FE}" type="parTrans" cxnId="{42DAAD21-CFE8-4D18-A812-A821994C9709}">
      <dgm:prSet/>
      <dgm:spPr/>
      <dgm:t>
        <a:bodyPr/>
        <a:lstStyle/>
        <a:p>
          <a:endParaRPr lang="zh-CN" altLang="en-US"/>
        </a:p>
      </dgm:t>
    </dgm:pt>
    <dgm:pt modelId="{CBCFC7F4-9866-4BEF-89B8-A7AEFDF16F7A}" type="sibTrans" cxnId="{42DAAD21-CFE8-4D18-A812-A821994C9709}">
      <dgm:prSet/>
      <dgm:spPr/>
      <dgm:t>
        <a:bodyPr/>
        <a:lstStyle/>
        <a:p>
          <a:endParaRPr lang="zh-CN" altLang="en-US"/>
        </a:p>
      </dgm:t>
    </dgm:pt>
    <dgm:pt modelId="{67CE1944-D690-480B-91D7-4D4F57F25BFB}">
      <dgm:prSet/>
      <dgm:spPr/>
      <dgm:t>
        <a:bodyPr/>
        <a:lstStyle/>
        <a:p>
          <a:r>
            <a:rPr lang="zh-CN" altLang="en-US" dirty="0"/>
            <a:t>基于原型的对象系统</a:t>
          </a:r>
        </a:p>
      </dgm:t>
    </dgm:pt>
    <dgm:pt modelId="{8106019F-F78E-4541-BC14-938918D5B77C}" type="parTrans" cxnId="{688A4EDB-F3B2-40B1-B36B-6D8D8112E8DB}">
      <dgm:prSet/>
      <dgm:spPr/>
      <dgm:t>
        <a:bodyPr/>
        <a:lstStyle/>
        <a:p>
          <a:endParaRPr lang="zh-CN" altLang="en-US"/>
        </a:p>
      </dgm:t>
    </dgm:pt>
    <dgm:pt modelId="{21C712C9-4607-4795-8DAE-DD45DBA7A9BF}" type="sibTrans" cxnId="{688A4EDB-F3B2-40B1-B36B-6D8D8112E8DB}">
      <dgm:prSet/>
      <dgm:spPr/>
      <dgm:t>
        <a:bodyPr/>
        <a:lstStyle/>
        <a:p>
          <a:endParaRPr lang="zh-CN" altLang="en-US"/>
        </a:p>
      </dgm:t>
    </dgm:pt>
    <dgm:pt modelId="{9EA52731-3198-41DE-86F7-BB7028189663}">
      <dgm:prSet/>
      <dgm:spPr/>
      <dgm:t>
        <a:bodyPr/>
        <a:lstStyle/>
        <a:p>
          <a:r>
            <a:rPr lang="en-US" altLang="en-US" dirty="0"/>
            <a:t>DOM </a:t>
          </a:r>
          <a:r>
            <a:rPr lang="zh-CN" altLang="en-US" dirty="0"/>
            <a:t>操作能力</a:t>
          </a:r>
        </a:p>
      </dgm:t>
    </dgm:pt>
    <dgm:pt modelId="{8A16655C-0A7B-4B65-9D23-B915EB01BB97}" type="parTrans" cxnId="{FCD062D5-3896-4A28-B8C6-BC74192EC5B8}">
      <dgm:prSet/>
      <dgm:spPr/>
      <dgm:t>
        <a:bodyPr/>
        <a:lstStyle/>
        <a:p>
          <a:endParaRPr lang="zh-CN" altLang="en-US"/>
        </a:p>
      </dgm:t>
    </dgm:pt>
    <dgm:pt modelId="{469F69F2-BF46-4543-9C6B-D921042F110B}" type="sibTrans" cxnId="{FCD062D5-3896-4A28-B8C6-BC74192EC5B8}">
      <dgm:prSet/>
      <dgm:spPr/>
      <dgm:t>
        <a:bodyPr/>
        <a:lstStyle/>
        <a:p>
          <a:endParaRPr lang="zh-CN" altLang="en-US"/>
        </a:p>
      </dgm:t>
    </dgm:pt>
    <dgm:pt modelId="{40F50496-F0A9-4E69-B3AE-BD76700E3038}">
      <dgm:prSet/>
      <dgm:spPr/>
      <dgm:t>
        <a:bodyPr/>
        <a:lstStyle/>
        <a:p>
          <a:r>
            <a:rPr lang="zh-CN" altLang="en-US" dirty="0"/>
            <a:t>异步编程模型</a:t>
          </a:r>
        </a:p>
      </dgm:t>
    </dgm:pt>
    <dgm:pt modelId="{16342D50-C886-4F6B-99EE-1874AE8F2293}" type="parTrans" cxnId="{DF32ED03-B62A-46A7-9A93-CF8C73D5214C}">
      <dgm:prSet/>
      <dgm:spPr/>
      <dgm:t>
        <a:bodyPr/>
        <a:lstStyle/>
        <a:p>
          <a:endParaRPr lang="zh-CN" altLang="en-US"/>
        </a:p>
      </dgm:t>
    </dgm:pt>
    <dgm:pt modelId="{32A709AE-429D-4BFE-ACA0-66B069D6C61D}" type="sibTrans" cxnId="{DF32ED03-B62A-46A7-9A93-CF8C73D5214C}">
      <dgm:prSet/>
      <dgm:spPr/>
      <dgm:t>
        <a:bodyPr/>
        <a:lstStyle/>
        <a:p>
          <a:endParaRPr lang="zh-CN" altLang="en-US"/>
        </a:p>
      </dgm:t>
    </dgm:pt>
    <dgm:pt modelId="{73D53793-95A4-4DB9-842A-0A33152A4A84}">
      <dgm:prSet/>
      <dgm:spPr/>
      <dgm:t>
        <a:bodyPr/>
        <a:lstStyle/>
        <a:p>
          <a:r>
            <a:rPr lang="zh-CN" altLang="en-US" dirty="0"/>
            <a:t>跨平台性</a:t>
          </a:r>
        </a:p>
      </dgm:t>
    </dgm:pt>
    <dgm:pt modelId="{4A777A37-7E2C-4F70-BE2C-842239049CE9}" type="parTrans" cxnId="{6892EF7D-9E8C-4243-A4EE-5EE3A9A742EF}">
      <dgm:prSet/>
      <dgm:spPr/>
      <dgm:t>
        <a:bodyPr/>
        <a:lstStyle/>
        <a:p>
          <a:endParaRPr lang="zh-CN" altLang="en-US"/>
        </a:p>
      </dgm:t>
    </dgm:pt>
    <dgm:pt modelId="{EC5380F6-0893-41FB-AA30-EB2A81EA0907}" type="sibTrans" cxnId="{6892EF7D-9E8C-4243-A4EE-5EE3A9A742EF}">
      <dgm:prSet/>
      <dgm:spPr/>
      <dgm:t>
        <a:bodyPr/>
        <a:lstStyle/>
        <a:p>
          <a:endParaRPr lang="zh-CN" altLang="en-US"/>
        </a:p>
      </dgm:t>
    </dgm:pt>
    <dgm:pt modelId="{A3260EDA-00F9-4D16-8023-788A115BF99B}" type="pres">
      <dgm:prSet presAssocID="{89730144-3AF2-4241-9640-F6A75CFAF829}" presName="Name0" presStyleCnt="0">
        <dgm:presLayoutVars>
          <dgm:dir/>
          <dgm:resizeHandles val="exact"/>
        </dgm:presLayoutVars>
      </dgm:prSet>
      <dgm:spPr/>
    </dgm:pt>
    <dgm:pt modelId="{A5E2B927-7B84-49E3-834A-F6F5F73D48DC}" type="pres">
      <dgm:prSet presAssocID="{7E176F3C-0016-4265-99AB-2E1AF6B4CAC8}" presName="composite" presStyleCnt="0"/>
      <dgm:spPr/>
    </dgm:pt>
    <dgm:pt modelId="{DFF15D47-9A68-48DF-8F6B-B2DDB9B38A65}" type="pres">
      <dgm:prSet presAssocID="{7E176F3C-0016-4265-99AB-2E1AF6B4CAC8}" presName="rect1" presStyleLbl="trAlignAcc1" presStyleIdx="0" presStyleCnt="6">
        <dgm:presLayoutVars>
          <dgm:bulletEnabled val="1"/>
        </dgm:presLayoutVars>
      </dgm:prSet>
      <dgm:spPr/>
    </dgm:pt>
    <dgm:pt modelId="{AC5F6F5E-09A4-4978-B928-FB59D3BB802F}" type="pres">
      <dgm:prSet presAssocID="{7E176F3C-0016-4265-99AB-2E1AF6B4CAC8}" presName="rect2" presStyleLbl="fgImgPlace1" presStyleIdx="0" presStyleCnt="6"/>
      <dgm:spPr/>
    </dgm:pt>
    <dgm:pt modelId="{EB97AEEE-6EC1-43FB-A9EE-DECCF0112064}" type="pres">
      <dgm:prSet presAssocID="{62C25548-E0B3-46B6-A9F4-2D83A80D22FC}" presName="sibTrans" presStyleCnt="0"/>
      <dgm:spPr/>
    </dgm:pt>
    <dgm:pt modelId="{E596C3CB-8D5B-406C-93F4-9DB7763FA26F}" type="pres">
      <dgm:prSet presAssocID="{F3C2D8E2-88BC-48B5-95E9-03B60C330CF5}" presName="composite" presStyleCnt="0"/>
      <dgm:spPr/>
    </dgm:pt>
    <dgm:pt modelId="{D5B67AE6-0A2B-463F-A27D-EBAE8ACC77CB}" type="pres">
      <dgm:prSet presAssocID="{F3C2D8E2-88BC-48B5-95E9-03B60C330CF5}" presName="rect1" presStyleLbl="trAlignAcc1" presStyleIdx="1" presStyleCnt="6">
        <dgm:presLayoutVars>
          <dgm:bulletEnabled val="1"/>
        </dgm:presLayoutVars>
      </dgm:prSet>
      <dgm:spPr/>
    </dgm:pt>
    <dgm:pt modelId="{41943F62-83B6-4B60-826F-1B073FDBEB64}" type="pres">
      <dgm:prSet presAssocID="{F3C2D8E2-88BC-48B5-95E9-03B60C330CF5}" presName="rect2" presStyleLbl="fgImgPlace1" presStyleIdx="1" presStyleCnt="6"/>
      <dgm:spPr/>
    </dgm:pt>
    <dgm:pt modelId="{03CF490B-AF18-4DF3-ADF0-4F32BB6DFF53}" type="pres">
      <dgm:prSet presAssocID="{CBCFC7F4-9866-4BEF-89B8-A7AEFDF16F7A}" presName="sibTrans" presStyleCnt="0"/>
      <dgm:spPr/>
    </dgm:pt>
    <dgm:pt modelId="{A12C7E56-9C92-4E8F-A20F-D88BB9ABACC9}" type="pres">
      <dgm:prSet presAssocID="{67CE1944-D690-480B-91D7-4D4F57F25BFB}" presName="composite" presStyleCnt="0"/>
      <dgm:spPr/>
    </dgm:pt>
    <dgm:pt modelId="{D5AA69EB-9529-4A0E-8430-3802B2BC8261}" type="pres">
      <dgm:prSet presAssocID="{67CE1944-D690-480B-91D7-4D4F57F25BFB}" presName="rect1" presStyleLbl="trAlignAcc1" presStyleIdx="2" presStyleCnt="6">
        <dgm:presLayoutVars>
          <dgm:bulletEnabled val="1"/>
        </dgm:presLayoutVars>
      </dgm:prSet>
      <dgm:spPr/>
    </dgm:pt>
    <dgm:pt modelId="{D4217695-17E6-436A-ACFD-889FA8CBFB8D}" type="pres">
      <dgm:prSet presAssocID="{67CE1944-D690-480B-91D7-4D4F57F25BFB}" presName="rect2" presStyleLbl="fgImgPlace1" presStyleIdx="2" presStyleCnt="6"/>
      <dgm:spPr/>
    </dgm:pt>
    <dgm:pt modelId="{BD2469C7-BF5C-4FD5-A809-98B2D5680573}" type="pres">
      <dgm:prSet presAssocID="{21C712C9-4607-4795-8DAE-DD45DBA7A9BF}" presName="sibTrans" presStyleCnt="0"/>
      <dgm:spPr/>
    </dgm:pt>
    <dgm:pt modelId="{A95A1900-163C-47A8-B029-3A5187EA4223}" type="pres">
      <dgm:prSet presAssocID="{9EA52731-3198-41DE-86F7-BB7028189663}" presName="composite" presStyleCnt="0"/>
      <dgm:spPr/>
    </dgm:pt>
    <dgm:pt modelId="{42E31D2F-7DBE-4C57-A813-370232853A11}" type="pres">
      <dgm:prSet presAssocID="{9EA52731-3198-41DE-86F7-BB7028189663}" presName="rect1" presStyleLbl="trAlignAcc1" presStyleIdx="3" presStyleCnt="6">
        <dgm:presLayoutVars>
          <dgm:bulletEnabled val="1"/>
        </dgm:presLayoutVars>
      </dgm:prSet>
      <dgm:spPr/>
    </dgm:pt>
    <dgm:pt modelId="{5BDAB9F0-47B9-42D7-9A79-331902EF219C}" type="pres">
      <dgm:prSet presAssocID="{9EA52731-3198-41DE-86F7-BB7028189663}" presName="rect2" presStyleLbl="fgImgPlace1" presStyleIdx="3" presStyleCnt="6"/>
      <dgm:spPr/>
    </dgm:pt>
    <dgm:pt modelId="{F421E132-14A4-470C-B2CB-B897FA32C6ED}" type="pres">
      <dgm:prSet presAssocID="{469F69F2-BF46-4543-9C6B-D921042F110B}" presName="sibTrans" presStyleCnt="0"/>
      <dgm:spPr/>
    </dgm:pt>
    <dgm:pt modelId="{63C9E621-71C7-437E-8610-B15A20034C4E}" type="pres">
      <dgm:prSet presAssocID="{40F50496-F0A9-4E69-B3AE-BD76700E3038}" presName="composite" presStyleCnt="0"/>
      <dgm:spPr/>
    </dgm:pt>
    <dgm:pt modelId="{4939C28B-FB07-4A9A-91DE-A7A0936551B5}" type="pres">
      <dgm:prSet presAssocID="{40F50496-F0A9-4E69-B3AE-BD76700E3038}" presName="rect1" presStyleLbl="trAlignAcc1" presStyleIdx="4" presStyleCnt="6">
        <dgm:presLayoutVars>
          <dgm:bulletEnabled val="1"/>
        </dgm:presLayoutVars>
      </dgm:prSet>
      <dgm:spPr/>
    </dgm:pt>
    <dgm:pt modelId="{C4D3D46A-0C1C-4215-88FC-1A5159985C94}" type="pres">
      <dgm:prSet presAssocID="{40F50496-F0A9-4E69-B3AE-BD76700E3038}" presName="rect2" presStyleLbl="fgImgPlace1" presStyleIdx="4" presStyleCnt="6"/>
      <dgm:spPr/>
    </dgm:pt>
    <dgm:pt modelId="{82146B86-D98A-4585-96A1-7BAAAC415B29}" type="pres">
      <dgm:prSet presAssocID="{32A709AE-429D-4BFE-ACA0-66B069D6C61D}" presName="sibTrans" presStyleCnt="0"/>
      <dgm:spPr/>
    </dgm:pt>
    <dgm:pt modelId="{4D028B04-86D9-4F92-A447-D1F50B9A1160}" type="pres">
      <dgm:prSet presAssocID="{73D53793-95A4-4DB9-842A-0A33152A4A84}" presName="composite" presStyleCnt="0"/>
      <dgm:spPr/>
    </dgm:pt>
    <dgm:pt modelId="{4A4CE5FB-6386-449E-AAF1-348EACF98381}" type="pres">
      <dgm:prSet presAssocID="{73D53793-95A4-4DB9-842A-0A33152A4A84}" presName="rect1" presStyleLbl="trAlignAcc1" presStyleIdx="5" presStyleCnt="6">
        <dgm:presLayoutVars>
          <dgm:bulletEnabled val="1"/>
        </dgm:presLayoutVars>
      </dgm:prSet>
      <dgm:spPr/>
    </dgm:pt>
    <dgm:pt modelId="{620616AD-9026-46DF-B5A2-6B3AAEA287A7}" type="pres">
      <dgm:prSet presAssocID="{73D53793-95A4-4DB9-842A-0A33152A4A84}" presName="rect2" presStyleLbl="fgImgPlace1" presStyleIdx="5" presStyleCnt="6"/>
      <dgm:spPr/>
    </dgm:pt>
  </dgm:ptLst>
  <dgm:cxnLst>
    <dgm:cxn modelId="{DF32ED03-B62A-46A7-9A93-CF8C73D5214C}" srcId="{89730144-3AF2-4241-9640-F6A75CFAF829}" destId="{40F50496-F0A9-4E69-B3AE-BD76700E3038}" srcOrd="4" destOrd="0" parTransId="{16342D50-C886-4F6B-99EE-1874AE8F2293}" sibTransId="{32A709AE-429D-4BFE-ACA0-66B069D6C61D}"/>
    <dgm:cxn modelId="{8FE5CC14-D513-4D0B-BEFD-29ADAEDC04DE}" type="presOf" srcId="{9EA52731-3198-41DE-86F7-BB7028189663}" destId="{42E31D2F-7DBE-4C57-A813-370232853A11}" srcOrd="0" destOrd="0" presId="urn:microsoft.com/office/officeart/2008/layout/PictureStrips"/>
    <dgm:cxn modelId="{42DAAD21-CFE8-4D18-A812-A821994C9709}" srcId="{89730144-3AF2-4241-9640-F6A75CFAF829}" destId="{F3C2D8E2-88BC-48B5-95E9-03B60C330CF5}" srcOrd="1" destOrd="0" parTransId="{7C519293-C4B1-4A38-AD9D-2CD16E58B4FE}" sibTransId="{CBCFC7F4-9866-4BEF-89B8-A7AEFDF16F7A}"/>
    <dgm:cxn modelId="{D4103B24-70FE-4347-8FB8-FB9CE8711027}" type="presOf" srcId="{40F50496-F0A9-4E69-B3AE-BD76700E3038}" destId="{4939C28B-FB07-4A9A-91DE-A7A0936551B5}" srcOrd="0" destOrd="0" presId="urn:microsoft.com/office/officeart/2008/layout/PictureStrips"/>
    <dgm:cxn modelId="{3C3ECA60-7C60-41B0-837C-03D58181179B}" type="presOf" srcId="{7E176F3C-0016-4265-99AB-2E1AF6B4CAC8}" destId="{DFF15D47-9A68-48DF-8F6B-B2DDB9B38A65}" srcOrd="0" destOrd="0" presId="urn:microsoft.com/office/officeart/2008/layout/PictureStrips"/>
    <dgm:cxn modelId="{3FF73248-B057-4827-A69A-4F8DD0B75872}" type="presOf" srcId="{F3C2D8E2-88BC-48B5-95E9-03B60C330CF5}" destId="{D5B67AE6-0A2B-463F-A27D-EBAE8ACC77CB}" srcOrd="0" destOrd="0" presId="urn:microsoft.com/office/officeart/2008/layout/PictureStrips"/>
    <dgm:cxn modelId="{6892EF7D-9E8C-4243-A4EE-5EE3A9A742EF}" srcId="{89730144-3AF2-4241-9640-F6A75CFAF829}" destId="{73D53793-95A4-4DB9-842A-0A33152A4A84}" srcOrd="5" destOrd="0" parTransId="{4A777A37-7E2C-4F70-BE2C-842239049CE9}" sibTransId="{EC5380F6-0893-41FB-AA30-EB2A81EA0907}"/>
    <dgm:cxn modelId="{AEE8B888-D1F9-414E-AF4C-870961D15241}" type="presOf" srcId="{73D53793-95A4-4DB9-842A-0A33152A4A84}" destId="{4A4CE5FB-6386-449E-AAF1-348EACF98381}" srcOrd="0" destOrd="0" presId="urn:microsoft.com/office/officeart/2008/layout/PictureStrips"/>
    <dgm:cxn modelId="{CE6C2B91-BD6B-40A9-AD33-7E8E0B934288}" type="presOf" srcId="{67CE1944-D690-480B-91D7-4D4F57F25BFB}" destId="{D5AA69EB-9529-4A0E-8430-3802B2BC8261}" srcOrd="0" destOrd="0" presId="urn:microsoft.com/office/officeart/2008/layout/PictureStrips"/>
    <dgm:cxn modelId="{5E4E8A96-4C97-49F1-AAB3-6B8CAB8A0E10}" srcId="{89730144-3AF2-4241-9640-F6A75CFAF829}" destId="{7E176F3C-0016-4265-99AB-2E1AF6B4CAC8}" srcOrd="0" destOrd="0" parTransId="{059E3597-94DE-42FC-A994-0AF2C29BDC88}" sibTransId="{62C25548-E0B3-46B6-A9F4-2D83A80D22FC}"/>
    <dgm:cxn modelId="{FCD062D5-3896-4A28-B8C6-BC74192EC5B8}" srcId="{89730144-3AF2-4241-9640-F6A75CFAF829}" destId="{9EA52731-3198-41DE-86F7-BB7028189663}" srcOrd="3" destOrd="0" parTransId="{8A16655C-0A7B-4B65-9D23-B915EB01BB97}" sibTransId="{469F69F2-BF46-4543-9C6B-D921042F110B}"/>
    <dgm:cxn modelId="{688A4EDB-F3B2-40B1-B36B-6D8D8112E8DB}" srcId="{89730144-3AF2-4241-9640-F6A75CFAF829}" destId="{67CE1944-D690-480B-91D7-4D4F57F25BFB}" srcOrd="2" destOrd="0" parTransId="{8106019F-F78E-4541-BC14-938918D5B77C}" sibTransId="{21C712C9-4607-4795-8DAE-DD45DBA7A9BF}"/>
    <dgm:cxn modelId="{87C6A0E2-2C88-4B71-B014-E30372DD409D}" type="presOf" srcId="{89730144-3AF2-4241-9640-F6A75CFAF829}" destId="{A3260EDA-00F9-4D16-8023-788A115BF99B}" srcOrd="0" destOrd="0" presId="urn:microsoft.com/office/officeart/2008/layout/PictureStrips"/>
    <dgm:cxn modelId="{DBD68623-8D92-4E86-B20A-059E3E6B4563}" type="presParOf" srcId="{A3260EDA-00F9-4D16-8023-788A115BF99B}" destId="{A5E2B927-7B84-49E3-834A-F6F5F73D48DC}" srcOrd="0" destOrd="0" presId="urn:microsoft.com/office/officeart/2008/layout/PictureStrips"/>
    <dgm:cxn modelId="{DE820782-BAA7-45B4-B443-E2740FD0C7FD}" type="presParOf" srcId="{A5E2B927-7B84-49E3-834A-F6F5F73D48DC}" destId="{DFF15D47-9A68-48DF-8F6B-B2DDB9B38A65}" srcOrd="0" destOrd="0" presId="urn:microsoft.com/office/officeart/2008/layout/PictureStrips"/>
    <dgm:cxn modelId="{0A535E1A-E991-4668-8173-07EC5E95933C}" type="presParOf" srcId="{A5E2B927-7B84-49E3-834A-F6F5F73D48DC}" destId="{AC5F6F5E-09A4-4978-B928-FB59D3BB802F}" srcOrd="1" destOrd="0" presId="urn:microsoft.com/office/officeart/2008/layout/PictureStrips"/>
    <dgm:cxn modelId="{60D12143-3EC8-4975-818C-54B46E09B852}" type="presParOf" srcId="{A3260EDA-00F9-4D16-8023-788A115BF99B}" destId="{EB97AEEE-6EC1-43FB-A9EE-DECCF0112064}" srcOrd="1" destOrd="0" presId="urn:microsoft.com/office/officeart/2008/layout/PictureStrips"/>
    <dgm:cxn modelId="{F4A2705F-AD53-4D7B-B503-1A15CD628C31}" type="presParOf" srcId="{A3260EDA-00F9-4D16-8023-788A115BF99B}" destId="{E596C3CB-8D5B-406C-93F4-9DB7763FA26F}" srcOrd="2" destOrd="0" presId="urn:microsoft.com/office/officeart/2008/layout/PictureStrips"/>
    <dgm:cxn modelId="{00837089-5AA0-4B04-AE01-893C3B9ED923}" type="presParOf" srcId="{E596C3CB-8D5B-406C-93F4-9DB7763FA26F}" destId="{D5B67AE6-0A2B-463F-A27D-EBAE8ACC77CB}" srcOrd="0" destOrd="0" presId="urn:microsoft.com/office/officeart/2008/layout/PictureStrips"/>
    <dgm:cxn modelId="{FDF557F8-0FD6-4F3F-AFDB-8898C4A3110D}" type="presParOf" srcId="{E596C3CB-8D5B-406C-93F4-9DB7763FA26F}" destId="{41943F62-83B6-4B60-826F-1B073FDBEB64}" srcOrd="1" destOrd="0" presId="urn:microsoft.com/office/officeart/2008/layout/PictureStrips"/>
    <dgm:cxn modelId="{1BDE2505-807E-4854-B578-86FB1D7CD430}" type="presParOf" srcId="{A3260EDA-00F9-4D16-8023-788A115BF99B}" destId="{03CF490B-AF18-4DF3-ADF0-4F32BB6DFF53}" srcOrd="3" destOrd="0" presId="urn:microsoft.com/office/officeart/2008/layout/PictureStrips"/>
    <dgm:cxn modelId="{72EDD2F6-F7A9-429B-97CB-FF5F948B3C73}" type="presParOf" srcId="{A3260EDA-00F9-4D16-8023-788A115BF99B}" destId="{A12C7E56-9C92-4E8F-A20F-D88BB9ABACC9}" srcOrd="4" destOrd="0" presId="urn:microsoft.com/office/officeart/2008/layout/PictureStrips"/>
    <dgm:cxn modelId="{97BF8E4B-EEED-4769-94F2-D511EEEBD71F}" type="presParOf" srcId="{A12C7E56-9C92-4E8F-A20F-D88BB9ABACC9}" destId="{D5AA69EB-9529-4A0E-8430-3802B2BC8261}" srcOrd="0" destOrd="0" presId="urn:microsoft.com/office/officeart/2008/layout/PictureStrips"/>
    <dgm:cxn modelId="{466C6F05-C573-4645-B5A3-5936C8741DBF}" type="presParOf" srcId="{A12C7E56-9C92-4E8F-A20F-D88BB9ABACC9}" destId="{D4217695-17E6-436A-ACFD-889FA8CBFB8D}" srcOrd="1" destOrd="0" presId="urn:microsoft.com/office/officeart/2008/layout/PictureStrips"/>
    <dgm:cxn modelId="{A843A669-DD7C-4B1C-9949-87D7451488A8}" type="presParOf" srcId="{A3260EDA-00F9-4D16-8023-788A115BF99B}" destId="{BD2469C7-BF5C-4FD5-A809-98B2D5680573}" srcOrd="5" destOrd="0" presId="urn:microsoft.com/office/officeart/2008/layout/PictureStrips"/>
    <dgm:cxn modelId="{C340CCDF-0758-473E-A7D1-29F4BA9F1451}" type="presParOf" srcId="{A3260EDA-00F9-4D16-8023-788A115BF99B}" destId="{A95A1900-163C-47A8-B029-3A5187EA4223}" srcOrd="6" destOrd="0" presId="urn:microsoft.com/office/officeart/2008/layout/PictureStrips"/>
    <dgm:cxn modelId="{64BB0134-686B-4ABC-930A-82FE7CF068F6}" type="presParOf" srcId="{A95A1900-163C-47A8-B029-3A5187EA4223}" destId="{42E31D2F-7DBE-4C57-A813-370232853A11}" srcOrd="0" destOrd="0" presId="urn:microsoft.com/office/officeart/2008/layout/PictureStrips"/>
    <dgm:cxn modelId="{FADBAA32-4272-4C77-B591-FD04B4400BAD}" type="presParOf" srcId="{A95A1900-163C-47A8-B029-3A5187EA4223}" destId="{5BDAB9F0-47B9-42D7-9A79-331902EF219C}" srcOrd="1" destOrd="0" presId="urn:microsoft.com/office/officeart/2008/layout/PictureStrips"/>
    <dgm:cxn modelId="{545BEF08-A378-4EA0-8536-10E7C616F362}" type="presParOf" srcId="{A3260EDA-00F9-4D16-8023-788A115BF99B}" destId="{F421E132-14A4-470C-B2CB-B897FA32C6ED}" srcOrd="7" destOrd="0" presId="urn:microsoft.com/office/officeart/2008/layout/PictureStrips"/>
    <dgm:cxn modelId="{B10A47BB-F29E-4739-AFDB-052C5921AD9C}" type="presParOf" srcId="{A3260EDA-00F9-4D16-8023-788A115BF99B}" destId="{63C9E621-71C7-437E-8610-B15A20034C4E}" srcOrd="8" destOrd="0" presId="urn:microsoft.com/office/officeart/2008/layout/PictureStrips"/>
    <dgm:cxn modelId="{A02A01ED-4BCA-490F-B831-174E6DD0320D}" type="presParOf" srcId="{63C9E621-71C7-437E-8610-B15A20034C4E}" destId="{4939C28B-FB07-4A9A-91DE-A7A0936551B5}" srcOrd="0" destOrd="0" presId="urn:microsoft.com/office/officeart/2008/layout/PictureStrips"/>
    <dgm:cxn modelId="{AA34A305-C91C-4905-A40B-07A6EBCED8FF}" type="presParOf" srcId="{63C9E621-71C7-437E-8610-B15A20034C4E}" destId="{C4D3D46A-0C1C-4215-88FC-1A5159985C94}" srcOrd="1" destOrd="0" presId="urn:microsoft.com/office/officeart/2008/layout/PictureStrips"/>
    <dgm:cxn modelId="{E1B5D731-3219-430C-AF7A-A5FAF837CE47}" type="presParOf" srcId="{A3260EDA-00F9-4D16-8023-788A115BF99B}" destId="{82146B86-D98A-4585-96A1-7BAAAC415B29}" srcOrd="9" destOrd="0" presId="urn:microsoft.com/office/officeart/2008/layout/PictureStrips"/>
    <dgm:cxn modelId="{B51D5A82-AFEC-44D9-866B-D4C86AE54335}" type="presParOf" srcId="{A3260EDA-00F9-4D16-8023-788A115BF99B}" destId="{4D028B04-86D9-4F92-A447-D1F50B9A1160}" srcOrd="10" destOrd="0" presId="urn:microsoft.com/office/officeart/2008/layout/PictureStrips"/>
    <dgm:cxn modelId="{9BFE0E3A-51A6-4281-96B4-C9E222EC4C00}" type="presParOf" srcId="{4D028B04-86D9-4F92-A447-D1F50B9A1160}" destId="{4A4CE5FB-6386-449E-AAF1-348EACF98381}" srcOrd="0" destOrd="0" presId="urn:microsoft.com/office/officeart/2008/layout/PictureStrips"/>
    <dgm:cxn modelId="{2629B119-F45A-40D0-BBC1-26D1D0243B2B}" type="presParOf" srcId="{4D028B04-86D9-4F92-A447-D1F50B9A1160}" destId="{620616AD-9026-46DF-B5A2-6B3AAEA287A7}" srcOrd="1" destOrd="0" presId="urn:microsoft.com/office/officeart/2008/layout/PictureStrip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F15D47-9A68-48DF-8F6B-B2DDB9B38A65}">
      <dsp:nvSpPr>
        <dsp:cNvPr id="0" name=""/>
        <dsp:cNvSpPr/>
      </dsp:nvSpPr>
      <dsp:spPr>
        <a:xfrm>
          <a:off x="746847" y="188107"/>
          <a:ext cx="3238499" cy="1012031"/>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482" tIns="80010" rIns="80010" bIns="80010" numCol="1" spcCol="1270" anchor="ctr" anchorCtr="0">
          <a:noAutofit/>
        </a:bodyPr>
        <a:lstStyle/>
        <a:p>
          <a:pPr marL="0" lvl="0" indent="0" algn="l" defTabSz="933450">
            <a:lnSpc>
              <a:spcPct val="90000"/>
            </a:lnSpc>
            <a:spcBef>
              <a:spcPct val="0"/>
            </a:spcBef>
            <a:spcAft>
              <a:spcPct val="35000"/>
            </a:spcAft>
            <a:buNone/>
          </a:pPr>
          <a:r>
            <a:rPr lang="zh-CN" altLang="en-US" sz="2100" kern="1200"/>
            <a:t>动态类型</a:t>
          </a:r>
          <a:endParaRPr lang="zh-CN" altLang="en-US" sz="2100" kern="1200" dirty="0"/>
        </a:p>
      </dsp:txBody>
      <dsp:txXfrm>
        <a:off x="746847" y="188107"/>
        <a:ext cx="3238499" cy="1012031"/>
      </dsp:txXfrm>
    </dsp:sp>
    <dsp:sp modelId="{AC5F6F5E-09A4-4978-B928-FB59D3BB802F}">
      <dsp:nvSpPr>
        <dsp:cNvPr id="0" name=""/>
        <dsp:cNvSpPr/>
      </dsp:nvSpPr>
      <dsp:spPr>
        <a:xfrm>
          <a:off x="611909" y="41925"/>
          <a:ext cx="708421" cy="106263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5B67AE6-0A2B-463F-A27D-EBAE8ACC77CB}">
      <dsp:nvSpPr>
        <dsp:cNvPr id="0" name=""/>
        <dsp:cNvSpPr/>
      </dsp:nvSpPr>
      <dsp:spPr>
        <a:xfrm>
          <a:off x="4277590" y="188107"/>
          <a:ext cx="3238499" cy="1012031"/>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482" tIns="80010" rIns="80010" bIns="80010" numCol="1" spcCol="1270" anchor="ctr" anchorCtr="0">
          <a:noAutofit/>
        </a:bodyPr>
        <a:lstStyle/>
        <a:p>
          <a:pPr marL="0" lvl="0" indent="0" algn="l" defTabSz="933450">
            <a:lnSpc>
              <a:spcPct val="90000"/>
            </a:lnSpc>
            <a:spcBef>
              <a:spcPct val="0"/>
            </a:spcBef>
            <a:spcAft>
              <a:spcPct val="35000"/>
            </a:spcAft>
            <a:buNone/>
          </a:pPr>
          <a:r>
            <a:rPr lang="zh-CN" altLang="en-US" sz="2100" kern="1200" dirty="0"/>
            <a:t>事件驱动</a:t>
          </a:r>
        </a:p>
      </dsp:txBody>
      <dsp:txXfrm>
        <a:off x="4277590" y="188107"/>
        <a:ext cx="3238499" cy="1012031"/>
      </dsp:txXfrm>
    </dsp:sp>
    <dsp:sp modelId="{41943F62-83B6-4B60-826F-1B073FDBEB64}">
      <dsp:nvSpPr>
        <dsp:cNvPr id="0" name=""/>
        <dsp:cNvSpPr/>
      </dsp:nvSpPr>
      <dsp:spPr>
        <a:xfrm>
          <a:off x="4142652" y="41925"/>
          <a:ext cx="708421" cy="106263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5AA69EB-9529-4A0E-8430-3802B2BC8261}">
      <dsp:nvSpPr>
        <dsp:cNvPr id="0" name=""/>
        <dsp:cNvSpPr/>
      </dsp:nvSpPr>
      <dsp:spPr>
        <a:xfrm>
          <a:off x="746847" y="1462142"/>
          <a:ext cx="3238499" cy="1012031"/>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482" tIns="80010" rIns="80010" bIns="80010" numCol="1" spcCol="1270" anchor="ctr" anchorCtr="0">
          <a:noAutofit/>
        </a:bodyPr>
        <a:lstStyle/>
        <a:p>
          <a:pPr marL="0" lvl="0" indent="0" algn="l" defTabSz="933450">
            <a:lnSpc>
              <a:spcPct val="90000"/>
            </a:lnSpc>
            <a:spcBef>
              <a:spcPct val="0"/>
            </a:spcBef>
            <a:spcAft>
              <a:spcPct val="35000"/>
            </a:spcAft>
            <a:buNone/>
          </a:pPr>
          <a:r>
            <a:rPr lang="zh-CN" altLang="en-US" sz="2100" kern="1200" dirty="0"/>
            <a:t>基于原型的对象系统</a:t>
          </a:r>
        </a:p>
      </dsp:txBody>
      <dsp:txXfrm>
        <a:off x="746847" y="1462142"/>
        <a:ext cx="3238499" cy="1012031"/>
      </dsp:txXfrm>
    </dsp:sp>
    <dsp:sp modelId="{D4217695-17E6-436A-ACFD-889FA8CBFB8D}">
      <dsp:nvSpPr>
        <dsp:cNvPr id="0" name=""/>
        <dsp:cNvSpPr/>
      </dsp:nvSpPr>
      <dsp:spPr>
        <a:xfrm>
          <a:off x="611909" y="1315960"/>
          <a:ext cx="708421" cy="106263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2E31D2F-7DBE-4C57-A813-370232853A11}">
      <dsp:nvSpPr>
        <dsp:cNvPr id="0" name=""/>
        <dsp:cNvSpPr/>
      </dsp:nvSpPr>
      <dsp:spPr>
        <a:xfrm>
          <a:off x="4277590" y="1462142"/>
          <a:ext cx="3238499" cy="1012031"/>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482" tIns="80010" rIns="80010" bIns="80010" numCol="1" spcCol="1270" anchor="ctr" anchorCtr="0">
          <a:noAutofit/>
        </a:bodyPr>
        <a:lstStyle/>
        <a:p>
          <a:pPr marL="0" lvl="0" indent="0" algn="l" defTabSz="933450">
            <a:lnSpc>
              <a:spcPct val="90000"/>
            </a:lnSpc>
            <a:spcBef>
              <a:spcPct val="0"/>
            </a:spcBef>
            <a:spcAft>
              <a:spcPct val="35000"/>
            </a:spcAft>
            <a:buNone/>
          </a:pPr>
          <a:r>
            <a:rPr lang="en-US" altLang="en-US" sz="2100" kern="1200" dirty="0"/>
            <a:t>DOM </a:t>
          </a:r>
          <a:r>
            <a:rPr lang="zh-CN" altLang="en-US" sz="2100" kern="1200" dirty="0"/>
            <a:t>操作能力</a:t>
          </a:r>
        </a:p>
      </dsp:txBody>
      <dsp:txXfrm>
        <a:off x="4277590" y="1462142"/>
        <a:ext cx="3238499" cy="1012031"/>
      </dsp:txXfrm>
    </dsp:sp>
    <dsp:sp modelId="{5BDAB9F0-47B9-42D7-9A79-331902EF219C}">
      <dsp:nvSpPr>
        <dsp:cNvPr id="0" name=""/>
        <dsp:cNvSpPr/>
      </dsp:nvSpPr>
      <dsp:spPr>
        <a:xfrm>
          <a:off x="4142652" y="1315960"/>
          <a:ext cx="708421" cy="106263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939C28B-FB07-4A9A-91DE-A7A0936551B5}">
      <dsp:nvSpPr>
        <dsp:cNvPr id="0" name=""/>
        <dsp:cNvSpPr/>
      </dsp:nvSpPr>
      <dsp:spPr>
        <a:xfrm>
          <a:off x="746847" y="2736177"/>
          <a:ext cx="3238499" cy="1012031"/>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482" tIns="80010" rIns="80010" bIns="80010" numCol="1" spcCol="1270" anchor="ctr" anchorCtr="0">
          <a:noAutofit/>
        </a:bodyPr>
        <a:lstStyle/>
        <a:p>
          <a:pPr marL="0" lvl="0" indent="0" algn="l" defTabSz="933450">
            <a:lnSpc>
              <a:spcPct val="90000"/>
            </a:lnSpc>
            <a:spcBef>
              <a:spcPct val="0"/>
            </a:spcBef>
            <a:spcAft>
              <a:spcPct val="35000"/>
            </a:spcAft>
            <a:buNone/>
          </a:pPr>
          <a:r>
            <a:rPr lang="zh-CN" altLang="en-US" sz="2100" kern="1200" dirty="0"/>
            <a:t>异步编程模型</a:t>
          </a:r>
        </a:p>
      </dsp:txBody>
      <dsp:txXfrm>
        <a:off x="746847" y="2736177"/>
        <a:ext cx="3238499" cy="1012031"/>
      </dsp:txXfrm>
    </dsp:sp>
    <dsp:sp modelId="{C4D3D46A-0C1C-4215-88FC-1A5159985C94}">
      <dsp:nvSpPr>
        <dsp:cNvPr id="0" name=""/>
        <dsp:cNvSpPr/>
      </dsp:nvSpPr>
      <dsp:spPr>
        <a:xfrm>
          <a:off x="611909" y="2589995"/>
          <a:ext cx="708421" cy="106263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A4CE5FB-6386-449E-AAF1-348EACF98381}">
      <dsp:nvSpPr>
        <dsp:cNvPr id="0" name=""/>
        <dsp:cNvSpPr/>
      </dsp:nvSpPr>
      <dsp:spPr>
        <a:xfrm>
          <a:off x="4277590" y="2736177"/>
          <a:ext cx="3238499" cy="1012031"/>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482" tIns="80010" rIns="80010" bIns="80010" numCol="1" spcCol="1270" anchor="ctr" anchorCtr="0">
          <a:noAutofit/>
        </a:bodyPr>
        <a:lstStyle/>
        <a:p>
          <a:pPr marL="0" lvl="0" indent="0" algn="l" defTabSz="933450">
            <a:lnSpc>
              <a:spcPct val="90000"/>
            </a:lnSpc>
            <a:spcBef>
              <a:spcPct val="0"/>
            </a:spcBef>
            <a:spcAft>
              <a:spcPct val="35000"/>
            </a:spcAft>
            <a:buNone/>
          </a:pPr>
          <a:r>
            <a:rPr lang="zh-CN" altLang="en-US" sz="2100" kern="1200" dirty="0"/>
            <a:t>跨平台性</a:t>
          </a:r>
        </a:p>
      </dsp:txBody>
      <dsp:txXfrm>
        <a:off x="4277590" y="2736177"/>
        <a:ext cx="3238499" cy="1012031"/>
      </dsp:txXfrm>
    </dsp:sp>
    <dsp:sp modelId="{620616AD-9026-46DF-B5A2-6B3AAEA287A7}">
      <dsp:nvSpPr>
        <dsp:cNvPr id="0" name=""/>
        <dsp:cNvSpPr/>
      </dsp:nvSpPr>
      <dsp:spPr>
        <a:xfrm>
          <a:off x="4142652" y="2589995"/>
          <a:ext cx="708421" cy="106263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buFontTx/>
              <a:buNone/>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a:buFontTx/>
              <a:buNone/>
              <a:defRPr sz="1200" noProof="1">
                <a:latin typeface="等线" panose="02010600030101010101" charset="-122"/>
              </a:defRPr>
            </a:lvl1pPr>
          </a:lstStyle>
          <a:p>
            <a:pPr>
              <a:defRPr/>
            </a:pPr>
            <a:endParaRPr lang="zh-CN" altLang="en-US"/>
          </a:p>
        </p:txBody>
      </p:sp>
      <p:sp>
        <p:nvSpPr>
          <p:cNvPr id="80900"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6149" name="备注占位符 4"/>
          <p:cNvSpPr>
            <a:spLocks noGrp="1" noChangeArrowheads="1"/>
          </p:cNvSpPr>
          <p:nvPr>
            <p:ph type="body" sz="quarter" idx="9"/>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buFontTx/>
              <a:buNone/>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smtClean="0"/>
            </a:lvl1pPr>
          </a:lstStyle>
          <a:p>
            <a:pPr>
              <a:defRPr/>
            </a:pPr>
            <a:fld id="{5AC8796B-7368-45C3-B8B4-3EFD9ECED490}"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等线" panose="02010600030101010101" charset="-122"/>
      </a:defRPr>
    </a:lvl1pPr>
    <a:lvl2pPr marL="457200" algn="l" rtl="0" eaLnBrk="0" fontAlgn="base" hangingPunct="0">
      <a:spcBef>
        <a:spcPct val="0"/>
      </a:spcBef>
      <a:spcAft>
        <a:spcPct val="0"/>
      </a:spcAft>
      <a:defRPr sz="1200" kern="1200">
        <a:solidFill>
          <a:schemeClr val="tx1"/>
        </a:solidFill>
        <a:latin typeface="+mn-lt"/>
        <a:ea typeface="+mn-ea"/>
        <a:cs typeface="等线" panose="02010600030101010101" charset="-122"/>
      </a:defRPr>
    </a:lvl2pPr>
    <a:lvl3pPr marL="914400" algn="l" rtl="0" eaLnBrk="0" fontAlgn="base" hangingPunct="0">
      <a:spcBef>
        <a:spcPct val="0"/>
      </a:spcBef>
      <a:spcAft>
        <a:spcPct val="0"/>
      </a:spcAft>
      <a:defRPr sz="1200" kern="1200">
        <a:solidFill>
          <a:schemeClr val="tx1"/>
        </a:solidFill>
        <a:latin typeface="+mn-lt"/>
        <a:ea typeface="+mn-ea"/>
        <a:cs typeface="等线" panose="02010600030101010101" charset="-122"/>
      </a:defRPr>
    </a:lvl3pPr>
    <a:lvl4pPr marL="1371600" algn="l" rtl="0" eaLnBrk="0" fontAlgn="base" hangingPunct="0">
      <a:spcBef>
        <a:spcPct val="0"/>
      </a:spcBef>
      <a:spcAft>
        <a:spcPct val="0"/>
      </a:spcAft>
      <a:defRPr sz="1200" kern="1200">
        <a:solidFill>
          <a:schemeClr val="tx1"/>
        </a:solidFill>
        <a:latin typeface="+mn-lt"/>
        <a:ea typeface="+mn-ea"/>
        <a:cs typeface="等线" panose="02010600030101010101" charset="-122"/>
      </a:defRPr>
    </a:lvl4pPr>
    <a:lvl5pPr marL="1828800" algn="l" rtl="0" eaLnBrk="0" fontAlgn="base" hangingPunct="0">
      <a:spcBef>
        <a:spcPct val="0"/>
      </a:spcBef>
      <a:spcAft>
        <a:spcPct val="0"/>
      </a:spcAft>
      <a:defRPr sz="1200" kern="1200">
        <a:solidFill>
          <a:schemeClr val="tx1"/>
        </a:solidFill>
        <a:latin typeface="+mn-lt"/>
        <a:ea typeface="+mn-ea"/>
        <a:cs typeface="等线"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ChangeArrowheads="1" noTextEdit="1"/>
          </p:cNvSpPr>
          <p:nvPr>
            <p:ph type="sldImg" idx="4294967295"/>
          </p:nvPr>
        </p:nvSpPr>
        <p:spPr>
          <a:ln>
            <a:miter lim="800000"/>
          </a:ln>
        </p:spPr>
      </p:sp>
      <p:sp>
        <p:nvSpPr>
          <p:cNvPr id="81923"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19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F3F00590-1F2F-4F2A-A64D-448C981F15C5}" type="slidenum">
              <a:rPr lang="zh-CN" altLang="en-US">
                <a:latin typeface="等线" panose="02010600030101010101" charset="-122"/>
              </a:rPr>
              <a:t>1</a:t>
            </a:fld>
            <a:endParaRPr lang="zh-CN" altLang="en-US">
              <a:latin typeface="等线" panose="02010600030101010101" charset="-122"/>
            </a:endParaRPr>
          </a:p>
        </p:txBody>
      </p:sp>
    </p:spTree>
    <p:extLst>
      <p:ext uri="{BB962C8B-B14F-4D97-AF65-F5344CB8AC3E}">
        <p14:creationId xmlns:p14="http://schemas.microsoft.com/office/powerpoint/2010/main" val="1431019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10</a:t>
            </a:fld>
            <a:endParaRPr lang="zh-CN" altLang="en-US">
              <a:latin typeface="等线" panose="02010600030101010101" charset="-122"/>
            </a:endParaRPr>
          </a:p>
        </p:txBody>
      </p:sp>
    </p:spTree>
    <p:extLst>
      <p:ext uri="{BB962C8B-B14F-4D97-AF65-F5344CB8AC3E}">
        <p14:creationId xmlns:p14="http://schemas.microsoft.com/office/powerpoint/2010/main" val="182843127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100</a:t>
            </a:fld>
            <a:endParaRPr lang="zh-CN" altLang="en-US">
              <a:latin typeface="等线" panose="02010600030101010101" charset="-122"/>
            </a:endParaRPr>
          </a:p>
        </p:txBody>
      </p:sp>
    </p:spTree>
    <p:extLst>
      <p:ext uri="{BB962C8B-B14F-4D97-AF65-F5344CB8AC3E}">
        <p14:creationId xmlns:p14="http://schemas.microsoft.com/office/powerpoint/2010/main" val="357843751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101</a:t>
            </a:fld>
            <a:endParaRPr lang="zh-CN" altLang="en-US">
              <a:latin typeface="等线" panose="02010600030101010101" charset="-122"/>
            </a:endParaRPr>
          </a:p>
        </p:txBody>
      </p:sp>
    </p:spTree>
    <p:extLst>
      <p:ext uri="{BB962C8B-B14F-4D97-AF65-F5344CB8AC3E}">
        <p14:creationId xmlns:p14="http://schemas.microsoft.com/office/powerpoint/2010/main" val="353642061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ChangeArrowheads="1" noTextEdit="1"/>
          </p:cNvSpPr>
          <p:nvPr>
            <p:ph type="sldImg" idx="4294967295"/>
          </p:nvPr>
        </p:nvSpPr>
        <p:spPr>
          <a:ln>
            <a:miter lim="800000"/>
          </a:ln>
        </p:spPr>
      </p:sp>
      <p:sp>
        <p:nvSpPr>
          <p:cNvPr id="81923"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19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F3F00590-1F2F-4F2A-A64D-448C981F15C5}" type="slidenum">
              <a:rPr lang="zh-CN" altLang="en-US">
                <a:latin typeface="等线" panose="02010600030101010101" charset="-122"/>
              </a:rPr>
              <a:t>102</a:t>
            </a:fld>
            <a:endParaRPr lang="zh-CN" altLang="en-US">
              <a:latin typeface="等线" panose="02010600030101010101" charset="-122"/>
            </a:endParaRPr>
          </a:p>
        </p:txBody>
      </p:sp>
    </p:spTree>
    <p:extLst>
      <p:ext uri="{BB962C8B-B14F-4D97-AF65-F5344CB8AC3E}">
        <p14:creationId xmlns:p14="http://schemas.microsoft.com/office/powerpoint/2010/main" val="2251354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11</a:t>
            </a:fld>
            <a:endParaRPr lang="zh-CN" altLang="en-US">
              <a:latin typeface="等线" panose="02010600030101010101" charset="-122"/>
            </a:endParaRPr>
          </a:p>
        </p:txBody>
      </p:sp>
    </p:spTree>
    <p:extLst>
      <p:ext uri="{BB962C8B-B14F-4D97-AF65-F5344CB8AC3E}">
        <p14:creationId xmlns:p14="http://schemas.microsoft.com/office/powerpoint/2010/main" val="266712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12</a:t>
            </a:fld>
            <a:endParaRPr lang="zh-CN" altLang="en-US">
              <a:latin typeface="等线" panose="02010600030101010101" charset="-122"/>
            </a:endParaRPr>
          </a:p>
        </p:txBody>
      </p:sp>
    </p:spTree>
    <p:extLst>
      <p:ext uri="{BB962C8B-B14F-4D97-AF65-F5344CB8AC3E}">
        <p14:creationId xmlns:p14="http://schemas.microsoft.com/office/powerpoint/2010/main" val="40588227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13</a:t>
            </a:fld>
            <a:endParaRPr lang="zh-CN" altLang="en-US">
              <a:latin typeface="等线" panose="02010600030101010101" charset="-122"/>
            </a:endParaRPr>
          </a:p>
        </p:txBody>
      </p:sp>
    </p:spTree>
    <p:extLst>
      <p:ext uri="{BB962C8B-B14F-4D97-AF65-F5344CB8AC3E}">
        <p14:creationId xmlns:p14="http://schemas.microsoft.com/office/powerpoint/2010/main" val="19012130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14</a:t>
            </a:fld>
            <a:endParaRPr lang="zh-CN" altLang="en-US">
              <a:latin typeface="等线" panose="02010600030101010101" charset="-122"/>
            </a:endParaRPr>
          </a:p>
        </p:txBody>
      </p:sp>
    </p:spTree>
    <p:extLst>
      <p:ext uri="{BB962C8B-B14F-4D97-AF65-F5344CB8AC3E}">
        <p14:creationId xmlns:p14="http://schemas.microsoft.com/office/powerpoint/2010/main" val="41491692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15</a:t>
            </a:fld>
            <a:endParaRPr lang="zh-CN" altLang="en-US">
              <a:latin typeface="等线" panose="02010600030101010101" charset="-122"/>
            </a:endParaRPr>
          </a:p>
        </p:txBody>
      </p:sp>
    </p:spTree>
    <p:extLst>
      <p:ext uri="{BB962C8B-B14F-4D97-AF65-F5344CB8AC3E}">
        <p14:creationId xmlns:p14="http://schemas.microsoft.com/office/powerpoint/2010/main" val="35590186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16</a:t>
            </a:fld>
            <a:endParaRPr lang="zh-CN" altLang="en-US">
              <a:latin typeface="等线" panose="02010600030101010101" charset="-122"/>
            </a:endParaRPr>
          </a:p>
        </p:txBody>
      </p:sp>
    </p:spTree>
    <p:extLst>
      <p:ext uri="{BB962C8B-B14F-4D97-AF65-F5344CB8AC3E}">
        <p14:creationId xmlns:p14="http://schemas.microsoft.com/office/powerpoint/2010/main" val="2340361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17</a:t>
            </a:fld>
            <a:endParaRPr lang="zh-CN" altLang="en-US">
              <a:latin typeface="等线" panose="02010600030101010101" charset="-122"/>
            </a:endParaRPr>
          </a:p>
        </p:txBody>
      </p:sp>
    </p:spTree>
    <p:extLst>
      <p:ext uri="{BB962C8B-B14F-4D97-AF65-F5344CB8AC3E}">
        <p14:creationId xmlns:p14="http://schemas.microsoft.com/office/powerpoint/2010/main" val="42491424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18</a:t>
            </a:fld>
            <a:endParaRPr lang="zh-CN" altLang="en-US">
              <a:latin typeface="等线" panose="02010600030101010101" charset="-122"/>
            </a:endParaRPr>
          </a:p>
        </p:txBody>
      </p:sp>
    </p:spTree>
    <p:extLst>
      <p:ext uri="{BB962C8B-B14F-4D97-AF65-F5344CB8AC3E}">
        <p14:creationId xmlns:p14="http://schemas.microsoft.com/office/powerpoint/2010/main" val="31775504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19</a:t>
            </a:fld>
            <a:endParaRPr lang="zh-CN" altLang="en-US">
              <a:latin typeface="等线" panose="02010600030101010101" charset="-122"/>
            </a:endParaRPr>
          </a:p>
        </p:txBody>
      </p:sp>
    </p:spTree>
    <p:extLst>
      <p:ext uri="{BB962C8B-B14F-4D97-AF65-F5344CB8AC3E}">
        <p14:creationId xmlns:p14="http://schemas.microsoft.com/office/powerpoint/2010/main" val="101786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a:t>
            </a:fld>
            <a:endParaRPr lang="zh-CN" altLang="en-US">
              <a:latin typeface="等线" panose="02010600030101010101" charset="-122"/>
            </a:endParaRPr>
          </a:p>
        </p:txBody>
      </p:sp>
    </p:spTree>
    <p:extLst>
      <p:ext uri="{BB962C8B-B14F-4D97-AF65-F5344CB8AC3E}">
        <p14:creationId xmlns:p14="http://schemas.microsoft.com/office/powerpoint/2010/main" val="610088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20</a:t>
            </a:fld>
            <a:endParaRPr lang="zh-CN" altLang="en-US">
              <a:latin typeface="等线" panose="02010600030101010101" charset="-122"/>
            </a:endParaRPr>
          </a:p>
        </p:txBody>
      </p:sp>
    </p:spTree>
    <p:extLst>
      <p:ext uri="{BB962C8B-B14F-4D97-AF65-F5344CB8AC3E}">
        <p14:creationId xmlns:p14="http://schemas.microsoft.com/office/powerpoint/2010/main" val="41897871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21</a:t>
            </a:fld>
            <a:endParaRPr lang="zh-CN" altLang="en-US">
              <a:latin typeface="等线" panose="02010600030101010101" charset="-122"/>
            </a:endParaRPr>
          </a:p>
        </p:txBody>
      </p:sp>
    </p:spTree>
    <p:extLst>
      <p:ext uri="{BB962C8B-B14F-4D97-AF65-F5344CB8AC3E}">
        <p14:creationId xmlns:p14="http://schemas.microsoft.com/office/powerpoint/2010/main" val="9137058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22</a:t>
            </a:fld>
            <a:endParaRPr lang="zh-CN" altLang="en-US">
              <a:latin typeface="等线" panose="02010600030101010101" charset="-122"/>
            </a:endParaRPr>
          </a:p>
        </p:txBody>
      </p:sp>
    </p:spTree>
    <p:extLst>
      <p:ext uri="{BB962C8B-B14F-4D97-AF65-F5344CB8AC3E}">
        <p14:creationId xmlns:p14="http://schemas.microsoft.com/office/powerpoint/2010/main" val="39014409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23</a:t>
            </a:fld>
            <a:endParaRPr lang="zh-CN" altLang="en-US">
              <a:latin typeface="等线" panose="02010600030101010101" charset="-122"/>
            </a:endParaRPr>
          </a:p>
        </p:txBody>
      </p:sp>
    </p:spTree>
    <p:extLst>
      <p:ext uri="{BB962C8B-B14F-4D97-AF65-F5344CB8AC3E}">
        <p14:creationId xmlns:p14="http://schemas.microsoft.com/office/powerpoint/2010/main" val="94989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24</a:t>
            </a:fld>
            <a:endParaRPr lang="zh-CN" altLang="en-US">
              <a:latin typeface="等线" panose="02010600030101010101" charset="-122"/>
            </a:endParaRPr>
          </a:p>
        </p:txBody>
      </p:sp>
    </p:spTree>
    <p:extLst>
      <p:ext uri="{BB962C8B-B14F-4D97-AF65-F5344CB8AC3E}">
        <p14:creationId xmlns:p14="http://schemas.microsoft.com/office/powerpoint/2010/main" val="34448660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25</a:t>
            </a:fld>
            <a:endParaRPr lang="zh-CN" altLang="en-US">
              <a:latin typeface="等线" panose="02010600030101010101" charset="-122"/>
            </a:endParaRPr>
          </a:p>
        </p:txBody>
      </p:sp>
    </p:spTree>
    <p:extLst>
      <p:ext uri="{BB962C8B-B14F-4D97-AF65-F5344CB8AC3E}">
        <p14:creationId xmlns:p14="http://schemas.microsoft.com/office/powerpoint/2010/main" val="3222693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26</a:t>
            </a:fld>
            <a:endParaRPr lang="zh-CN" altLang="en-US">
              <a:latin typeface="等线" panose="02010600030101010101" charset="-122"/>
            </a:endParaRPr>
          </a:p>
        </p:txBody>
      </p:sp>
    </p:spTree>
    <p:extLst>
      <p:ext uri="{BB962C8B-B14F-4D97-AF65-F5344CB8AC3E}">
        <p14:creationId xmlns:p14="http://schemas.microsoft.com/office/powerpoint/2010/main" val="40673800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27</a:t>
            </a:fld>
            <a:endParaRPr lang="zh-CN" altLang="en-US">
              <a:latin typeface="等线" panose="02010600030101010101" charset="-122"/>
            </a:endParaRPr>
          </a:p>
        </p:txBody>
      </p:sp>
    </p:spTree>
    <p:extLst>
      <p:ext uri="{BB962C8B-B14F-4D97-AF65-F5344CB8AC3E}">
        <p14:creationId xmlns:p14="http://schemas.microsoft.com/office/powerpoint/2010/main" val="39945840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28</a:t>
            </a:fld>
            <a:endParaRPr lang="zh-CN" altLang="en-US">
              <a:latin typeface="等线" panose="02010600030101010101" charset="-122"/>
            </a:endParaRPr>
          </a:p>
        </p:txBody>
      </p:sp>
    </p:spTree>
    <p:extLst>
      <p:ext uri="{BB962C8B-B14F-4D97-AF65-F5344CB8AC3E}">
        <p14:creationId xmlns:p14="http://schemas.microsoft.com/office/powerpoint/2010/main" val="32230294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29</a:t>
            </a:fld>
            <a:endParaRPr lang="zh-CN" altLang="en-US">
              <a:latin typeface="等线" panose="02010600030101010101" charset="-122"/>
            </a:endParaRPr>
          </a:p>
        </p:txBody>
      </p:sp>
    </p:spTree>
    <p:extLst>
      <p:ext uri="{BB962C8B-B14F-4D97-AF65-F5344CB8AC3E}">
        <p14:creationId xmlns:p14="http://schemas.microsoft.com/office/powerpoint/2010/main" val="2732170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a:t>
            </a:fld>
            <a:endParaRPr lang="zh-CN" altLang="en-US">
              <a:latin typeface="等线" panose="02010600030101010101" charset="-122"/>
            </a:endParaRPr>
          </a:p>
        </p:txBody>
      </p:sp>
    </p:spTree>
    <p:extLst>
      <p:ext uri="{BB962C8B-B14F-4D97-AF65-F5344CB8AC3E}">
        <p14:creationId xmlns:p14="http://schemas.microsoft.com/office/powerpoint/2010/main" val="1138840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30</a:t>
            </a:fld>
            <a:endParaRPr lang="zh-CN" altLang="en-US">
              <a:latin typeface="等线" panose="02010600030101010101" charset="-122"/>
            </a:endParaRPr>
          </a:p>
        </p:txBody>
      </p:sp>
    </p:spTree>
    <p:extLst>
      <p:ext uri="{BB962C8B-B14F-4D97-AF65-F5344CB8AC3E}">
        <p14:creationId xmlns:p14="http://schemas.microsoft.com/office/powerpoint/2010/main" val="9125990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31</a:t>
            </a:fld>
            <a:endParaRPr lang="zh-CN" altLang="en-US">
              <a:latin typeface="等线" panose="02010600030101010101" charset="-122"/>
            </a:endParaRPr>
          </a:p>
        </p:txBody>
      </p:sp>
    </p:spTree>
    <p:extLst>
      <p:ext uri="{BB962C8B-B14F-4D97-AF65-F5344CB8AC3E}">
        <p14:creationId xmlns:p14="http://schemas.microsoft.com/office/powerpoint/2010/main" val="18868434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32</a:t>
            </a:fld>
            <a:endParaRPr lang="zh-CN" altLang="en-US">
              <a:latin typeface="等线" panose="02010600030101010101" charset="-122"/>
            </a:endParaRPr>
          </a:p>
        </p:txBody>
      </p:sp>
    </p:spTree>
    <p:extLst>
      <p:ext uri="{BB962C8B-B14F-4D97-AF65-F5344CB8AC3E}">
        <p14:creationId xmlns:p14="http://schemas.microsoft.com/office/powerpoint/2010/main" val="18983271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33</a:t>
            </a:fld>
            <a:endParaRPr lang="zh-CN" altLang="en-US">
              <a:latin typeface="等线" panose="02010600030101010101" charset="-122"/>
            </a:endParaRPr>
          </a:p>
        </p:txBody>
      </p:sp>
    </p:spTree>
    <p:extLst>
      <p:ext uri="{BB962C8B-B14F-4D97-AF65-F5344CB8AC3E}">
        <p14:creationId xmlns:p14="http://schemas.microsoft.com/office/powerpoint/2010/main" val="28139149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34</a:t>
            </a:fld>
            <a:endParaRPr lang="zh-CN" altLang="en-US">
              <a:latin typeface="等线" panose="02010600030101010101" charset="-122"/>
            </a:endParaRPr>
          </a:p>
        </p:txBody>
      </p:sp>
    </p:spTree>
    <p:extLst>
      <p:ext uri="{BB962C8B-B14F-4D97-AF65-F5344CB8AC3E}">
        <p14:creationId xmlns:p14="http://schemas.microsoft.com/office/powerpoint/2010/main" val="13128663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35</a:t>
            </a:fld>
            <a:endParaRPr lang="zh-CN" altLang="en-US">
              <a:latin typeface="等线" panose="02010600030101010101" charset="-122"/>
            </a:endParaRPr>
          </a:p>
        </p:txBody>
      </p:sp>
    </p:spTree>
    <p:extLst>
      <p:ext uri="{BB962C8B-B14F-4D97-AF65-F5344CB8AC3E}">
        <p14:creationId xmlns:p14="http://schemas.microsoft.com/office/powerpoint/2010/main" val="26189294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36</a:t>
            </a:fld>
            <a:endParaRPr lang="zh-CN" altLang="en-US">
              <a:latin typeface="等线" panose="02010600030101010101" charset="-122"/>
            </a:endParaRPr>
          </a:p>
        </p:txBody>
      </p:sp>
    </p:spTree>
    <p:extLst>
      <p:ext uri="{BB962C8B-B14F-4D97-AF65-F5344CB8AC3E}">
        <p14:creationId xmlns:p14="http://schemas.microsoft.com/office/powerpoint/2010/main" val="41918011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37</a:t>
            </a:fld>
            <a:endParaRPr lang="zh-CN" altLang="en-US">
              <a:latin typeface="等线" panose="02010600030101010101" charset="-122"/>
            </a:endParaRPr>
          </a:p>
        </p:txBody>
      </p:sp>
    </p:spTree>
    <p:extLst>
      <p:ext uri="{BB962C8B-B14F-4D97-AF65-F5344CB8AC3E}">
        <p14:creationId xmlns:p14="http://schemas.microsoft.com/office/powerpoint/2010/main" val="20768974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38</a:t>
            </a:fld>
            <a:endParaRPr lang="zh-CN" altLang="en-US">
              <a:latin typeface="等线" panose="02010600030101010101" charset="-122"/>
            </a:endParaRPr>
          </a:p>
        </p:txBody>
      </p:sp>
    </p:spTree>
    <p:extLst>
      <p:ext uri="{BB962C8B-B14F-4D97-AF65-F5344CB8AC3E}">
        <p14:creationId xmlns:p14="http://schemas.microsoft.com/office/powerpoint/2010/main" val="31158950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39</a:t>
            </a:fld>
            <a:endParaRPr lang="zh-CN" altLang="en-US">
              <a:latin typeface="等线" panose="02010600030101010101" charset="-122"/>
            </a:endParaRPr>
          </a:p>
        </p:txBody>
      </p:sp>
    </p:spTree>
    <p:extLst>
      <p:ext uri="{BB962C8B-B14F-4D97-AF65-F5344CB8AC3E}">
        <p14:creationId xmlns:p14="http://schemas.microsoft.com/office/powerpoint/2010/main" val="771341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4</a:t>
            </a:fld>
            <a:endParaRPr lang="zh-CN" altLang="en-US">
              <a:latin typeface="等线" panose="02010600030101010101" charset="-122"/>
            </a:endParaRPr>
          </a:p>
        </p:txBody>
      </p:sp>
    </p:spTree>
    <p:extLst>
      <p:ext uri="{BB962C8B-B14F-4D97-AF65-F5344CB8AC3E}">
        <p14:creationId xmlns:p14="http://schemas.microsoft.com/office/powerpoint/2010/main" val="39551113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40</a:t>
            </a:fld>
            <a:endParaRPr lang="zh-CN" altLang="en-US">
              <a:latin typeface="等线" panose="02010600030101010101" charset="-122"/>
            </a:endParaRPr>
          </a:p>
        </p:txBody>
      </p:sp>
    </p:spTree>
    <p:extLst>
      <p:ext uri="{BB962C8B-B14F-4D97-AF65-F5344CB8AC3E}">
        <p14:creationId xmlns:p14="http://schemas.microsoft.com/office/powerpoint/2010/main" val="39218484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41</a:t>
            </a:fld>
            <a:endParaRPr lang="zh-CN" altLang="en-US">
              <a:latin typeface="等线" panose="02010600030101010101" charset="-122"/>
            </a:endParaRPr>
          </a:p>
        </p:txBody>
      </p:sp>
    </p:spTree>
    <p:extLst>
      <p:ext uri="{BB962C8B-B14F-4D97-AF65-F5344CB8AC3E}">
        <p14:creationId xmlns:p14="http://schemas.microsoft.com/office/powerpoint/2010/main" val="14957579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42</a:t>
            </a:fld>
            <a:endParaRPr lang="zh-CN" altLang="en-US">
              <a:latin typeface="等线" panose="02010600030101010101" charset="-122"/>
            </a:endParaRPr>
          </a:p>
        </p:txBody>
      </p:sp>
    </p:spTree>
    <p:extLst>
      <p:ext uri="{BB962C8B-B14F-4D97-AF65-F5344CB8AC3E}">
        <p14:creationId xmlns:p14="http://schemas.microsoft.com/office/powerpoint/2010/main" val="213715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43</a:t>
            </a:fld>
            <a:endParaRPr lang="zh-CN" altLang="en-US">
              <a:latin typeface="等线" panose="02010600030101010101" charset="-122"/>
            </a:endParaRPr>
          </a:p>
        </p:txBody>
      </p:sp>
    </p:spTree>
    <p:extLst>
      <p:ext uri="{BB962C8B-B14F-4D97-AF65-F5344CB8AC3E}">
        <p14:creationId xmlns:p14="http://schemas.microsoft.com/office/powerpoint/2010/main" val="41920026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44</a:t>
            </a:fld>
            <a:endParaRPr lang="zh-CN" altLang="en-US">
              <a:latin typeface="等线" panose="02010600030101010101" charset="-122"/>
            </a:endParaRPr>
          </a:p>
        </p:txBody>
      </p:sp>
    </p:spTree>
    <p:extLst>
      <p:ext uri="{BB962C8B-B14F-4D97-AF65-F5344CB8AC3E}">
        <p14:creationId xmlns:p14="http://schemas.microsoft.com/office/powerpoint/2010/main" val="13118489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45</a:t>
            </a:fld>
            <a:endParaRPr lang="zh-CN" altLang="en-US">
              <a:latin typeface="等线" panose="02010600030101010101" charset="-122"/>
            </a:endParaRPr>
          </a:p>
        </p:txBody>
      </p:sp>
    </p:spTree>
    <p:extLst>
      <p:ext uri="{BB962C8B-B14F-4D97-AF65-F5344CB8AC3E}">
        <p14:creationId xmlns:p14="http://schemas.microsoft.com/office/powerpoint/2010/main" val="29613881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46</a:t>
            </a:fld>
            <a:endParaRPr lang="zh-CN" altLang="en-US">
              <a:latin typeface="等线" panose="02010600030101010101" charset="-122"/>
            </a:endParaRPr>
          </a:p>
        </p:txBody>
      </p:sp>
    </p:spTree>
    <p:extLst>
      <p:ext uri="{BB962C8B-B14F-4D97-AF65-F5344CB8AC3E}">
        <p14:creationId xmlns:p14="http://schemas.microsoft.com/office/powerpoint/2010/main" val="26461939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47</a:t>
            </a:fld>
            <a:endParaRPr lang="zh-CN" altLang="en-US">
              <a:latin typeface="等线" panose="02010600030101010101" charset="-122"/>
            </a:endParaRPr>
          </a:p>
        </p:txBody>
      </p:sp>
    </p:spTree>
    <p:extLst>
      <p:ext uri="{BB962C8B-B14F-4D97-AF65-F5344CB8AC3E}">
        <p14:creationId xmlns:p14="http://schemas.microsoft.com/office/powerpoint/2010/main" val="17492663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48</a:t>
            </a:fld>
            <a:endParaRPr lang="zh-CN" altLang="en-US">
              <a:latin typeface="等线" panose="02010600030101010101" charset="-122"/>
            </a:endParaRPr>
          </a:p>
        </p:txBody>
      </p:sp>
    </p:spTree>
    <p:extLst>
      <p:ext uri="{BB962C8B-B14F-4D97-AF65-F5344CB8AC3E}">
        <p14:creationId xmlns:p14="http://schemas.microsoft.com/office/powerpoint/2010/main" val="31564478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49</a:t>
            </a:fld>
            <a:endParaRPr lang="zh-CN" altLang="en-US">
              <a:latin typeface="等线" panose="02010600030101010101" charset="-122"/>
            </a:endParaRPr>
          </a:p>
        </p:txBody>
      </p:sp>
    </p:spTree>
    <p:extLst>
      <p:ext uri="{BB962C8B-B14F-4D97-AF65-F5344CB8AC3E}">
        <p14:creationId xmlns:p14="http://schemas.microsoft.com/office/powerpoint/2010/main" val="2049801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5</a:t>
            </a:fld>
            <a:endParaRPr lang="zh-CN" altLang="en-US">
              <a:latin typeface="等线" panose="02010600030101010101" charset="-122"/>
            </a:endParaRPr>
          </a:p>
        </p:txBody>
      </p:sp>
    </p:spTree>
    <p:extLst>
      <p:ext uri="{BB962C8B-B14F-4D97-AF65-F5344CB8AC3E}">
        <p14:creationId xmlns:p14="http://schemas.microsoft.com/office/powerpoint/2010/main" val="14631503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50</a:t>
            </a:fld>
            <a:endParaRPr lang="zh-CN" altLang="en-US">
              <a:latin typeface="等线" panose="02010600030101010101" charset="-122"/>
            </a:endParaRPr>
          </a:p>
        </p:txBody>
      </p:sp>
    </p:spTree>
    <p:extLst>
      <p:ext uri="{BB962C8B-B14F-4D97-AF65-F5344CB8AC3E}">
        <p14:creationId xmlns:p14="http://schemas.microsoft.com/office/powerpoint/2010/main" val="344876121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51</a:t>
            </a:fld>
            <a:endParaRPr lang="zh-CN" altLang="en-US">
              <a:latin typeface="等线" panose="02010600030101010101" charset="-122"/>
            </a:endParaRPr>
          </a:p>
        </p:txBody>
      </p:sp>
    </p:spTree>
    <p:extLst>
      <p:ext uri="{BB962C8B-B14F-4D97-AF65-F5344CB8AC3E}">
        <p14:creationId xmlns:p14="http://schemas.microsoft.com/office/powerpoint/2010/main" val="12044227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52</a:t>
            </a:fld>
            <a:endParaRPr lang="zh-CN" altLang="en-US">
              <a:latin typeface="等线" panose="02010600030101010101" charset="-122"/>
            </a:endParaRPr>
          </a:p>
        </p:txBody>
      </p:sp>
    </p:spTree>
    <p:extLst>
      <p:ext uri="{BB962C8B-B14F-4D97-AF65-F5344CB8AC3E}">
        <p14:creationId xmlns:p14="http://schemas.microsoft.com/office/powerpoint/2010/main" val="29777094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53</a:t>
            </a:fld>
            <a:endParaRPr lang="zh-CN" altLang="en-US">
              <a:latin typeface="等线" panose="02010600030101010101" charset="-122"/>
            </a:endParaRPr>
          </a:p>
        </p:txBody>
      </p:sp>
    </p:spTree>
    <p:extLst>
      <p:ext uri="{BB962C8B-B14F-4D97-AF65-F5344CB8AC3E}">
        <p14:creationId xmlns:p14="http://schemas.microsoft.com/office/powerpoint/2010/main" val="373546390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54</a:t>
            </a:fld>
            <a:endParaRPr lang="zh-CN" altLang="en-US">
              <a:latin typeface="等线" panose="02010600030101010101" charset="-122"/>
            </a:endParaRPr>
          </a:p>
        </p:txBody>
      </p:sp>
    </p:spTree>
    <p:extLst>
      <p:ext uri="{BB962C8B-B14F-4D97-AF65-F5344CB8AC3E}">
        <p14:creationId xmlns:p14="http://schemas.microsoft.com/office/powerpoint/2010/main" val="428036245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55</a:t>
            </a:fld>
            <a:endParaRPr lang="zh-CN" altLang="en-US">
              <a:latin typeface="等线" panose="02010600030101010101" charset="-122"/>
            </a:endParaRPr>
          </a:p>
        </p:txBody>
      </p:sp>
    </p:spTree>
    <p:extLst>
      <p:ext uri="{BB962C8B-B14F-4D97-AF65-F5344CB8AC3E}">
        <p14:creationId xmlns:p14="http://schemas.microsoft.com/office/powerpoint/2010/main" val="15935324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56</a:t>
            </a:fld>
            <a:endParaRPr lang="zh-CN" altLang="en-US">
              <a:latin typeface="等线" panose="02010600030101010101" charset="-122"/>
            </a:endParaRPr>
          </a:p>
        </p:txBody>
      </p:sp>
    </p:spTree>
    <p:extLst>
      <p:ext uri="{BB962C8B-B14F-4D97-AF65-F5344CB8AC3E}">
        <p14:creationId xmlns:p14="http://schemas.microsoft.com/office/powerpoint/2010/main" val="8502082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57</a:t>
            </a:fld>
            <a:endParaRPr lang="zh-CN" altLang="en-US">
              <a:latin typeface="等线" panose="02010600030101010101" charset="-122"/>
            </a:endParaRPr>
          </a:p>
        </p:txBody>
      </p:sp>
    </p:spTree>
    <p:extLst>
      <p:ext uri="{BB962C8B-B14F-4D97-AF65-F5344CB8AC3E}">
        <p14:creationId xmlns:p14="http://schemas.microsoft.com/office/powerpoint/2010/main" val="322466152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58</a:t>
            </a:fld>
            <a:endParaRPr lang="zh-CN" altLang="en-US">
              <a:latin typeface="等线" panose="02010600030101010101" charset="-122"/>
            </a:endParaRPr>
          </a:p>
        </p:txBody>
      </p:sp>
    </p:spTree>
    <p:extLst>
      <p:ext uri="{BB962C8B-B14F-4D97-AF65-F5344CB8AC3E}">
        <p14:creationId xmlns:p14="http://schemas.microsoft.com/office/powerpoint/2010/main" val="41023502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59</a:t>
            </a:fld>
            <a:endParaRPr lang="zh-CN" altLang="en-US">
              <a:latin typeface="等线" panose="02010600030101010101" charset="-122"/>
            </a:endParaRPr>
          </a:p>
        </p:txBody>
      </p:sp>
    </p:spTree>
    <p:extLst>
      <p:ext uri="{BB962C8B-B14F-4D97-AF65-F5344CB8AC3E}">
        <p14:creationId xmlns:p14="http://schemas.microsoft.com/office/powerpoint/2010/main" val="2645145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a:t>
            </a:fld>
            <a:endParaRPr lang="zh-CN" altLang="en-US">
              <a:latin typeface="等线" panose="02010600030101010101" charset="-122"/>
            </a:endParaRPr>
          </a:p>
        </p:txBody>
      </p:sp>
    </p:spTree>
    <p:extLst>
      <p:ext uri="{BB962C8B-B14F-4D97-AF65-F5344CB8AC3E}">
        <p14:creationId xmlns:p14="http://schemas.microsoft.com/office/powerpoint/2010/main" val="20408681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60</a:t>
            </a:fld>
            <a:endParaRPr lang="zh-CN" altLang="en-US">
              <a:latin typeface="等线" panose="02010600030101010101" charset="-122"/>
            </a:endParaRPr>
          </a:p>
        </p:txBody>
      </p:sp>
    </p:spTree>
    <p:extLst>
      <p:ext uri="{BB962C8B-B14F-4D97-AF65-F5344CB8AC3E}">
        <p14:creationId xmlns:p14="http://schemas.microsoft.com/office/powerpoint/2010/main" val="35372286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61</a:t>
            </a:fld>
            <a:endParaRPr lang="zh-CN" altLang="en-US">
              <a:latin typeface="等线" panose="02010600030101010101" charset="-122"/>
            </a:endParaRPr>
          </a:p>
        </p:txBody>
      </p:sp>
    </p:spTree>
    <p:extLst>
      <p:ext uri="{BB962C8B-B14F-4D97-AF65-F5344CB8AC3E}">
        <p14:creationId xmlns:p14="http://schemas.microsoft.com/office/powerpoint/2010/main" val="142681518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62</a:t>
            </a:fld>
            <a:endParaRPr lang="zh-CN" altLang="en-US">
              <a:latin typeface="等线" panose="02010600030101010101" charset="-122"/>
            </a:endParaRPr>
          </a:p>
        </p:txBody>
      </p:sp>
    </p:spTree>
    <p:extLst>
      <p:ext uri="{BB962C8B-B14F-4D97-AF65-F5344CB8AC3E}">
        <p14:creationId xmlns:p14="http://schemas.microsoft.com/office/powerpoint/2010/main" val="36720501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63</a:t>
            </a:fld>
            <a:endParaRPr lang="zh-CN" altLang="en-US">
              <a:latin typeface="等线" panose="02010600030101010101" charset="-122"/>
            </a:endParaRPr>
          </a:p>
        </p:txBody>
      </p:sp>
    </p:spTree>
    <p:extLst>
      <p:ext uri="{BB962C8B-B14F-4D97-AF65-F5344CB8AC3E}">
        <p14:creationId xmlns:p14="http://schemas.microsoft.com/office/powerpoint/2010/main" val="270656276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64</a:t>
            </a:fld>
            <a:endParaRPr lang="zh-CN" altLang="en-US">
              <a:latin typeface="等线" panose="02010600030101010101" charset="-122"/>
            </a:endParaRPr>
          </a:p>
        </p:txBody>
      </p:sp>
    </p:spTree>
    <p:extLst>
      <p:ext uri="{BB962C8B-B14F-4D97-AF65-F5344CB8AC3E}">
        <p14:creationId xmlns:p14="http://schemas.microsoft.com/office/powerpoint/2010/main" val="26574022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65</a:t>
            </a:fld>
            <a:endParaRPr lang="zh-CN" altLang="en-US">
              <a:latin typeface="等线" panose="02010600030101010101" charset="-122"/>
            </a:endParaRPr>
          </a:p>
        </p:txBody>
      </p:sp>
    </p:spTree>
    <p:extLst>
      <p:ext uri="{BB962C8B-B14F-4D97-AF65-F5344CB8AC3E}">
        <p14:creationId xmlns:p14="http://schemas.microsoft.com/office/powerpoint/2010/main" val="193691952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66</a:t>
            </a:fld>
            <a:endParaRPr lang="zh-CN" altLang="en-US">
              <a:latin typeface="等线" panose="02010600030101010101" charset="-122"/>
            </a:endParaRPr>
          </a:p>
        </p:txBody>
      </p:sp>
    </p:spTree>
    <p:extLst>
      <p:ext uri="{BB962C8B-B14F-4D97-AF65-F5344CB8AC3E}">
        <p14:creationId xmlns:p14="http://schemas.microsoft.com/office/powerpoint/2010/main" val="311571786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67</a:t>
            </a:fld>
            <a:endParaRPr lang="zh-CN" altLang="en-US">
              <a:latin typeface="等线" panose="02010600030101010101" charset="-122"/>
            </a:endParaRPr>
          </a:p>
        </p:txBody>
      </p:sp>
    </p:spTree>
    <p:extLst>
      <p:ext uri="{BB962C8B-B14F-4D97-AF65-F5344CB8AC3E}">
        <p14:creationId xmlns:p14="http://schemas.microsoft.com/office/powerpoint/2010/main" val="4624993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68</a:t>
            </a:fld>
            <a:endParaRPr lang="zh-CN" altLang="en-US">
              <a:latin typeface="等线" panose="02010600030101010101" charset="-122"/>
            </a:endParaRPr>
          </a:p>
        </p:txBody>
      </p:sp>
    </p:spTree>
    <p:extLst>
      <p:ext uri="{BB962C8B-B14F-4D97-AF65-F5344CB8AC3E}">
        <p14:creationId xmlns:p14="http://schemas.microsoft.com/office/powerpoint/2010/main" val="144230066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69</a:t>
            </a:fld>
            <a:endParaRPr lang="zh-CN" altLang="en-US">
              <a:latin typeface="等线" panose="02010600030101010101" charset="-122"/>
            </a:endParaRPr>
          </a:p>
        </p:txBody>
      </p:sp>
    </p:spTree>
    <p:extLst>
      <p:ext uri="{BB962C8B-B14F-4D97-AF65-F5344CB8AC3E}">
        <p14:creationId xmlns:p14="http://schemas.microsoft.com/office/powerpoint/2010/main" val="2399702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a:t>
            </a:fld>
            <a:endParaRPr lang="zh-CN" altLang="en-US">
              <a:latin typeface="等线" panose="02010600030101010101" charset="-122"/>
            </a:endParaRPr>
          </a:p>
        </p:txBody>
      </p:sp>
    </p:spTree>
    <p:extLst>
      <p:ext uri="{BB962C8B-B14F-4D97-AF65-F5344CB8AC3E}">
        <p14:creationId xmlns:p14="http://schemas.microsoft.com/office/powerpoint/2010/main" val="31100507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70</a:t>
            </a:fld>
            <a:endParaRPr lang="zh-CN" altLang="en-US">
              <a:latin typeface="等线" panose="02010600030101010101" charset="-122"/>
            </a:endParaRPr>
          </a:p>
        </p:txBody>
      </p:sp>
    </p:spTree>
    <p:extLst>
      <p:ext uri="{BB962C8B-B14F-4D97-AF65-F5344CB8AC3E}">
        <p14:creationId xmlns:p14="http://schemas.microsoft.com/office/powerpoint/2010/main" val="44943803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71</a:t>
            </a:fld>
            <a:endParaRPr lang="zh-CN" altLang="en-US">
              <a:latin typeface="等线" panose="02010600030101010101" charset="-122"/>
            </a:endParaRPr>
          </a:p>
        </p:txBody>
      </p:sp>
    </p:spTree>
    <p:extLst>
      <p:ext uri="{BB962C8B-B14F-4D97-AF65-F5344CB8AC3E}">
        <p14:creationId xmlns:p14="http://schemas.microsoft.com/office/powerpoint/2010/main" val="97286859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72</a:t>
            </a:fld>
            <a:endParaRPr lang="zh-CN" altLang="en-US">
              <a:latin typeface="等线" panose="02010600030101010101" charset="-122"/>
            </a:endParaRPr>
          </a:p>
        </p:txBody>
      </p:sp>
    </p:spTree>
    <p:extLst>
      <p:ext uri="{BB962C8B-B14F-4D97-AF65-F5344CB8AC3E}">
        <p14:creationId xmlns:p14="http://schemas.microsoft.com/office/powerpoint/2010/main" val="17996525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73</a:t>
            </a:fld>
            <a:endParaRPr lang="zh-CN" altLang="en-US">
              <a:latin typeface="等线" panose="02010600030101010101" charset="-122"/>
            </a:endParaRPr>
          </a:p>
        </p:txBody>
      </p:sp>
    </p:spTree>
    <p:extLst>
      <p:ext uri="{BB962C8B-B14F-4D97-AF65-F5344CB8AC3E}">
        <p14:creationId xmlns:p14="http://schemas.microsoft.com/office/powerpoint/2010/main" val="41994818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74</a:t>
            </a:fld>
            <a:endParaRPr lang="zh-CN" altLang="en-US">
              <a:latin typeface="等线" panose="02010600030101010101" charset="-122"/>
            </a:endParaRPr>
          </a:p>
        </p:txBody>
      </p:sp>
    </p:spTree>
    <p:extLst>
      <p:ext uri="{BB962C8B-B14F-4D97-AF65-F5344CB8AC3E}">
        <p14:creationId xmlns:p14="http://schemas.microsoft.com/office/powerpoint/2010/main" val="124756845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75</a:t>
            </a:fld>
            <a:endParaRPr lang="zh-CN" altLang="en-US">
              <a:latin typeface="等线" panose="02010600030101010101" charset="-122"/>
            </a:endParaRPr>
          </a:p>
        </p:txBody>
      </p:sp>
    </p:spTree>
    <p:extLst>
      <p:ext uri="{BB962C8B-B14F-4D97-AF65-F5344CB8AC3E}">
        <p14:creationId xmlns:p14="http://schemas.microsoft.com/office/powerpoint/2010/main" val="361896372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76</a:t>
            </a:fld>
            <a:endParaRPr lang="zh-CN" altLang="en-US">
              <a:latin typeface="等线" panose="02010600030101010101" charset="-122"/>
            </a:endParaRPr>
          </a:p>
        </p:txBody>
      </p:sp>
    </p:spTree>
    <p:extLst>
      <p:ext uri="{BB962C8B-B14F-4D97-AF65-F5344CB8AC3E}">
        <p14:creationId xmlns:p14="http://schemas.microsoft.com/office/powerpoint/2010/main" val="220179988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77</a:t>
            </a:fld>
            <a:endParaRPr lang="zh-CN" altLang="en-US">
              <a:latin typeface="等线" panose="02010600030101010101" charset="-122"/>
            </a:endParaRPr>
          </a:p>
        </p:txBody>
      </p:sp>
    </p:spTree>
    <p:extLst>
      <p:ext uri="{BB962C8B-B14F-4D97-AF65-F5344CB8AC3E}">
        <p14:creationId xmlns:p14="http://schemas.microsoft.com/office/powerpoint/2010/main" val="164827851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78</a:t>
            </a:fld>
            <a:endParaRPr lang="zh-CN" altLang="en-US">
              <a:latin typeface="等线" panose="02010600030101010101" charset="-122"/>
            </a:endParaRPr>
          </a:p>
        </p:txBody>
      </p:sp>
    </p:spTree>
    <p:extLst>
      <p:ext uri="{BB962C8B-B14F-4D97-AF65-F5344CB8AC3E}">
        <p14:creationId xmlns:p14="http://schemas.microsoft.com/office/powerpoint/2010/main" val="291699498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79</a:t>
            </a:fld>
            <a:endParaRPr lang="zh-CN" altLang="en-US">
              <a:latin typeface="等线" panose="02010600030101010101" charset="-122"/>
            </a:endParaRPr>
          </a:p>
        </p:txBody>
      </p:sp>
    </p:spTree>
    <p:extLst>
      <p:ext uri="{BB962C8B-B14F-4D97-AF65-F5344CB8AC3E}">
        <p14:creationId xmlns:p14="http://schemas.microsoft.com/office/powerpoint/2010/main" val="3482155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a:t>
            </a:fld>
            <a:endParaRPr lang="zh-CN" altLang="en-US">
              <a:latin typeface="等线" panose="02010600030101010101" charset="-122"/>
            </a:endParaRPr>
          </a:p>
        </p:txBody>
      </p:sp>
    </p:spTree>
    <p:extLst>
      <p:ext uri="{BB962C8B-B14F-4D97-AF65-F5344CB8AC3E}">
        <p14:creationId xmlns:p14="http://schemas.microsoft.com/office/powerpoint/2010/main" val="96748954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80</a:t>
            </a:fld>
            <a:endParaRPr lang="zh-CN" altLang="en-US">
              <a:latin typeface="等线" panose="02010600030101010101" charset="-122"/>
            </a:endParaRPr>
          </a:p>
        </p:txBody>
      </p:sp>
    </p:spTree>
    <p:extLst>
      <p:ext uri="{BB962C8B-B14F-4D97-AF65-F5344CB8AC3E}">
        <p14:creationId xmlns:p14="http://schemas.microsoft.com/office/powerpoint/2010/main" val="364290983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81</a:t>
            </a:fld>
            <a:endParaRPr lang="zh-CN" altLang="en-US">
              <a:latin typeface="等线" panose="02010600030101010101" charset="-122"/>
            </a:endParaRPr>
          </a:p>
        </p:txBody>
      </p:sp>
    </p:spTree>
    <p:extLst>
      <p:ext uri="{BB962C8B-B14F-4D97-AF65-F5344CB8AC3E}">
        <p14:creationId xmlns:p14="http://schemas.microsoft.com/office/powerpoint/2010/main" val="262033055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82</a:t>
            </a:fld>
            <a:endParaRPr lang="zh-CN" altLang="en-US">
              <a:latin typeface="等线" panose="02010600030101010101" charset="-122"/>
            </a:endParaRPr>
          </a:p>
        </p:txBody>
      </p:sp>
    </p:spTree>
    <p:extLst>
      <p:ext uri="{BB962C8B-B14F-4D97-AF65-F5344CB8AC3E}">
        <p14:creationId xmlns:p14="http://schemas.microsoft.com/office/powerpoint/2010/main" val="187366258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83</a:t>
            </a:fld>
            <a:endParaRPr lang="zh-CN" altLang="en-US">
              <a:latin typeface="等线" panose="02010600030101010101" charset="-122"/>
            </a:endParaRPr>
          </a:p>
        </p:txBody>
      </p:sp>
    </p:spTree>
    <p:extLst>
      <p:ext uri="{BB962C8B-B14F-4D97-AF65-F5344CB8AC3E}">
        <p14:creationId xmlns:p14="http://schemas.microsoft.com/office/powerpoint/2010/main" val="348789355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84</a:t>
            </a:fld>
            <a:endParaRPr lang="zh-CN" altLang="en-US">
              <a:latin typeface="等线" panose="02010600030101010101" charset="-122"/>
            </a:endParaRPr>
          </a:p>
        </p:txBody>
      </p:sp>
    </p:spTree>
    <p:extLst>
      <p:ext uri="{BB962C8B-B14F-4D97-AF65-F5344CB8AC3E}">
        <p14:creationId xmlns:p14="http://schemas.microsoft.com/office/powerpoint/2010/main" val="371365883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85</a:t>
            </a:fld>
            <a:endParaRPr lang="zh-CN" altLang="en-US">
              <a:latin typeface="等线" panose="02010600030101010101" charset="-122"/>
            </a:endParaRPr>
          </a:p>
        </p:txBody>
      </p:sp>
    </p:spTree>
    <p:extLst>
      <p:ext uri="{BB962C8B-B14F-4D97-AF65-F5344CB8AC3E}">
        <p14:creationId xmlns:p14="http://schemas.microsoft.com/office/powerpoint/2010/main" val="213472519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86</a:t>
            </a:fld>
            <a:endParaRPr lang="zh-CN" altLang="en-US">
              <a:latin typeface="等线" panose="02010600030101010101" charset="-122"/>
            </a:endParaRPr>
          </a:p>
        </p:txBody>
      </p:sp>
    </p:spTree>
    <p:extLst>
      <p:ext uri="{BB962C8B-B14F-4D97-AF65-F5344CB8AC3E}">
        <p14:creationId xmlns:p14="http://schemas.microsoft.com/office/powerpoint/2010/main" val="194770448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87</a:t>
            </a:fld>
            <a:endParaRPr lang="zh-CN" altLang="en-US">
              <a:latin typeface="等线" panose="02010600030101010101" charset="-122"/>
            </a:endParaRPr>
          </a:p>
        </p:txBody>
      </p:sp>
    </p:spTree>
    <p:extLst>
      <p:ext uri="{BB962C8B-B14F-4D97-AF65-F5344CB8AC3E}">
        <p14:creationId xmlns:p14="http://schemas.microsoft.com/office/powerpoint/2010/main" val="10116076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88</a:t>
            </a:fld>
            <a:endParaRPr lang="zh-CN" altLang="en-US">
              <a:latin typeface="等线" panose="02010600030101010101" charset="-122"/>
            </a:endParaRPr>
          </a:p>
        </p:txBody>
      </p:sp>
    </p:spTree>
    <p:extLst>
      <p:ext uri="{BB962C8B-B14F-4D97-AF65-F5344CB8AC3E}">
        <p14:creationId xmlns:p14="http://schemas.microsoft.com/office/powerpoint/2010/main" val="271914770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89</a:t>
            </a:fld>
            <a:endParaRPr lang="zh-CN" altLang="en-US">
              <a:latin typeface="等线" panose="02010600030101010101" charset="-122"/>
            </a:endParaRPr>
          </a:p>
        </p:txBody>
      </p:sp>
    </p:spTree>
    <p:extLst>
      <p:ext uri="{BB962C8B-B14F-4D97-AF65-F5344CB8AC3E}">
        <p14:creationId xmlns:p14="http://schemas.microsoft.com/office/powerpoint/2010/main" val="2923203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a:t>
            </a:fld>
            <a:endParaRPr lang="zh-CN" altLang="en-US">
              <a:latin typeface="等线" panose="02010600030101010101" charset="-122"/>
            </a:endParaRPr>
          </a:p>
        </p:txBody>
      </p:sp>
    </p:spTree>
    <p:extLst>
      <p:ext uri="{BB962C8B-B14F-4D97-AF65-F5344CB8AC3E}">
        <p14:creationId xmlns:p14="http://schemas.microsoft.com/office/powerpoint/2010/main" val="9170829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90</a:t>
            </a:fld>
            <a:endParaRPr lang="zh-CN" altLang="en-US">
              <a:latin typeface="等线" panose="02010600030101010101" charset="-122"/>
            </a:endParaRPr>
          </a:p>
        </p:txBody>
      </p:sp>
    </p:spTree>
    <p:extLst>
      <p:ext uri="{BB962C8B-B14F-4D97-AF65-F5344CB8AC3E}">
        <p14:creationId xmlns:p14="http://schemas.microsoft.com/office/powerpoint/2010/main" val="424651457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91</a:t>
            </a:fld>
            <a:endParaRPr lang="zh-CN" altLang="en-US">
              <a:latin typeface="等线" panose="02010600030101010101" charset="-122"/>
            </a:endParaRPr>
          </a:p>
        </p:txBody>
      </p:sp>
    </p:spTree>
    <p:extLst>
      <p:ext uri="{BB962C8B-B14F-4D97-AF65-F5344CB8AC3E}">
        <p14:creationId xmlns:p14="http://schemas.microsoft.com/office/powerpoint/2010/main" val="151566008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92</a:t>
            </a:fld>
            <a:endParaRPr lang="zh-CN" altLang="en-US">
              <a:latin typeface="等线" panose="02010600030101010101" charset="-122"/>
            </a:endParaRPr>
          </a:p>
        </p:txBody>
      </p:sp>
    </p:spTree>
    <p:extLst>
      <p:ext uri="{BB962C8B-B14F-4D97-AF65-F5344CB8AC3E}">
        <p14:creationId xmlns:p14="http://schemas.microsoft.com/office/powerpoint/2010/main" val="174423877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93</a:t>
            </a:fld>
            <a:endParaRPr lang="zh-CN" altLang="en-US">
              <a:latin typeface="等线" panose="02010600030101010101" charset="-122"/>
            </a:endParaRPr>
          </a:p>
        </p:txBody>
      </p:sp>
    </p:spTree>
    <p:extLst>
      <p:ext uri="{BB962C8B-B14F-4D97-AF65-F5344CB8AC3E}">
        <p14:creationId xmlns:p14="http://schemas.microsoft.com/office/powerpoint/2010/main" val="153451971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94</a:t>
            </a:fld>
            <a:endParaRPr lang="zh-CN" altLang="en-US">
              <a:latin typeface="等线" panose="02010600030101010101" charset="-122"/>
            </a:endParaRPr>
          </a:p>
        </p:txBody>
      </p:sp>
    </p:spTree>
    <p:extLst>
      <p:ext uri="{BB962C8B-B14F-4D97-AF65-F5344CB8AC3E}">
        <p14:creationId xmlns:p14="http://schemas.microsoft.com/office/powerpoint/2010/main" val="324927513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95</a:t>
            </a:fld>
            <a:endParaRPr lang="zh-CN" altLang="en-US">
              <a:latin typeface="等线" panose="02010600030101010101" charset="-122"/>
            </a:endParaRPr>
          </a:p>
        </p:txBody>
      </p:sp>
    </p:spTree>
    <p:extLst>
      <p:ext uri="{BB962C8B-B14F-4D97-AF65-F5344CB8AC3E}">
        <p14:creationId xmlns:p14="http://schemas.microsoft.com/office/powerpoint/2010/main" val="82029825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96</a:t>
            </a:fld>
            <a:endParaRPr lang="zh-CN" altLang="en-US">
              <a:latin typeface="等线" panose="02010600030101010101" charset="-122"/>
            </a:endParaRPr>
          </a:p>
        </p:txBody>
      </p:sp>
    </p:spTree>
    <p:extLst>
      <p:ext uri="{BB962C8B-B14F-4D97-AF65-F5344CB8AC3E}">
        <p14:creationId xmlns:p14="http://schemas.microsoft.com/office/powerpoint/2010/main" val="100482071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97</a:t>
            </a:fld>
            <a:endParaRPr lang="zh-CN" altLang="en-US">
              <a:latin typeface="等线" panose="02010600030101010101" charset="-122"/>
            </a:endParaRPr>
          </a:p>
        </p:txBody>
      </p:sp>
    </p:spTree>
    <p:extLst>
      <p:ext uri="{BB962C8B-B14F-4D97-AF65-F5344CB8AC3E}">
        <p14:creationId xmlns:p14="http://schemas.microsoft.com/office/powerpoint/2010/main" val="165802634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98</a:t>
            </a:fld>
            <a:endParaRPr lang="zh-CN" altLang="en-US">
              <a:latin typeface="等线" panose="02010600030101010101" charset="-122"/>
            </a:endParaRPr>
          </a:p>
        </p:txBody>
      </p:sp>
    </p:spTree>
    <p:extLst>
      <p:ext uri="{BB962C8B-B14F-4D97-AF65-F5344CB8AC3E}">
        <p14:creationId xmlns:p14="http://schemas.microsoft.com/office/powerpoint/2010/main" val="399033871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99</a:t>
            </a:fld>
            <a:endParaRPr lang="zh-CN" altLang="en-US">
              <a:latin typeface="等线" panose="02010600030101010101" charset="-122"/>
            </a:endParaRPr>
          </a:p>
        </p:txBody>
      </p:sp>
    </p:spTree>
    <p:extLst>
      <p:ext uri="{BB962C8B-B14F-4D97-AF65-F5344CB8AC3E}">
        <p14:creationId xmlns:p14="http://schemas.microsoft.com/office/powerpoint/2010/main" val="34232100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634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12263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任意多边形 2"/>
          <p:cNvSpPr/>
          <p:nvPr/>
        </p:nvSpPr>
        <p:spPr>
          <a:xfrm>
            <a:off x="73025" y="-3175"/>
            <a:ext cx="5470525" cy="679450"/>
          </a:xfrm>
          <a:custGeom>
            <a:avLst/>
            <a:gdLst>
              <a:gd name="connsiteX0" fmla="*/ 104775 w 5032666"/>
              <a:gd name="connsiteY0" fmla="*/ 0 h 419100"/>
              <a:gd name="connsiteX1" fmla="*/ 150742 w 5032666"/>
              <a:gd name="connsiteY1" fmla="*/ 0 h 419100"/>
              <a:gd name="connsiteX2" fmla="*/ 161478 w 5032666"/>
              <a:gd name="connsiteY2" fmla="*/ 0 h 419100"/>
              <a:gd name="connsiteX3" fmla="*/ 200025 w 5032666"/>
              <a:gd name="connsiteY3" fmla="*/ 0 h 419100"/>
              <a:gd name="connsiteX4" fmla="*/ 207445 w 5032666"/>
              <a:gd name="connsiteY4" fmla="*/ 0 h 419100"/>
              <a:gd name="connsiteX5" fmla="*/ 225133 w 5032666"/>
              <a:gd name="connsiteY5" fmla="*/ 0 h 419100"/>
              <a:gd name="connsiteX6" fmla="*/ 256728 w 5032666"/>
              <a:gd name="connsiteY6" fmla="*/ 0 h 419100"/>
              <a:gd name="connsiteX7" fmla="*/ 271100 w 5032666"/>
              <a:gd name="connsiteY7" fmla="*/ 0 h 419100"/>
              <a:gd name="connsiteX8" fmla="*/ 281836 w 5032666"/>
              <a:gd name="connsiteY8" fmla="*/ 0 h 419100"/>
              <a:gd name="connsiteX9" fmla="*/ 314326 w 5032666"/>
              <a:gd name="connsiteY9" fmla="*/ 0 h 419100"/>
              <a:gd name="connsiteX10" fmla="*/ 320383 w 5032666"/>
              <a:gd name="connsiteY10" fmla="*/ 0 h 419100"/>
              <a:gd name="connsiteX11" fmla="*/ 327803 w 5032666"/>
              <a:gd name="connsiteY11" fmla="*/ 0 h 419100"/>
              <a:gd name="connsiteX12" fmla="*/ 360293 w 5032666"/>
              <a:gd name="connsiteY12" fmla="*/ 0 h 419100"/>
              <a:gd name="connsiteX13" fmla="*/ 371029 w 5032666"/>
              <a:gd name="connsiteY13" fmla="*/ 0 h 419100"/>
              <a:gd name="connsiteX14" fmla="*/ 377086 w 5032666"/>
              <a:gd name="connsiteY14" fmla="*/ 0 h 419100"/>
              <a:gd name="connsiteX15" fmla="*/ 409576 w 5032666"/>
              <a:gd name="connsiteY15" fmla="*/ 0 h 419100"/>
              <a:gd name="connsiteX16" fmla="*/ 416996 w 5032666"/>
              <a:gd name="connsiteY16" fmla="*/ 0 h 419100"/>
              <a:gd name="connsiteX17" fmla="*/ 434684 w 5032666"/>
              <a:gd name="connsiteY17" fmla="*/ 0 h 419100"/>
              <a:gd name="connsiteX18" fmla="*/ 466279 w 5032666"/>
              <a:gd name="connsiteY18" fmla="*/ 0 h 419100"/>
              <a:gd name="connsiteX19" fmla="*/ 480651 w 5032666"/>
              <a:gd name="connsiteY19" fmla="*/ 0 h 419100"/>
              <a:gd name="connsiteX20" fmla="*/ 491387 w 5032666"/>
              <a:gd name="connsiteY20" fmla="*/ 0 h 419100"/>
              <a:gd name="connsiteX21" fmla="*/ 529934 w 5032666"/>
              <a:gd name="connsiteY21" fmla="*/ 0 h 419100"/>
              <a:gd name="connsiteX22" fmla="*/ 537354 w 5032666"/>
              <a:gd name="connsiteY22" fmla="*/ 0 h 419100"/>
              <a:gd name="connsiteX23" fmla="*/ 561975 w 5032666"/>
              <a:gd name="connsiteY23" fmla="*/ 0 h 419100"/>
              <a:gd name="connsiteX24" fmla="*/ 586637 w 5032666"/>
              <a:gd name="connsiteY24" fmla="*/ 0 h 419100"/>
              <a:gd name="connsiteX25" fmla="*/ 607942 w 5032666"/>
              <a:gd name="connsiteY25" fmla="*/ 0 h 419100"/>
              <a:gd name="connsiteX26" fmla="*/ 618678 w 5032666"/>
              <a:gd name="connsiteY26" fmla="*/ 0 h 419100"/>
              <a:gd name="connsiteX27" fmla="*/ 657225 w 5032666"/>
              <a:gd name="connsiteY27" fmla="*/ 0 h 419100"/>
              <a:gd name="connsiteX28" fmla="*/ 664645 w 5032666"/>
              <a:gd name="connsiteY28" fmla="*/ 0 h 419100"/>
              <a:gd name="connsiteX29" fmla="*/ 682333 w 5032666"/>
              <a:gd name="connsiteY29" fmla="*/ 0 h 419100"/>
              <a:gd name="connsiteX30" fmla="*/ 713928 w 5032666"/>
              <a:gd name="connsiteY30" fmla="*/ 0 h 419100"/>
              <a:gd name="connsiteX31" fmla="*/ 728300 w 5032666"/>
              <a:gd name="connsiteY31" fmla="*/ 0 h 419100"/>
              <a:gd name="connsiteX32" fmla="*/ 739036 w 5032666"/>
              <a:gd name="connsiteY32" fmla="*/ 0 h 419100"/>
              <a:gd name="connsiteX33" fmla="*/ 750329 w 5032666"/>
              <a:gd name="connsiteY33" fmla="*/ 0 h 419100"/>
              <a:gd name="connsiteX34" fmla="*/ 771526 w 5032666"/>
              <a:gd name="connsiteY34" fmla="*/ 0 h 419100"/>
              <a:gd name="connsiteX35" fmla="*/ 777583 w 5032666"/>
              <a:gd name="connsiteY35" fmla="*/ 0 h 419100"/>
              <a:gd name="connsiteX36" fmla="*/ 785003 w 5032666"/>
              <a:gd name="connsiteY36" fmla="*/ 0 h 419100"/>
              <a:gd name="connsiteX37" fmla="*/ 796296 w 5032666"/>
              <a:gd name="connsiteY37" fmla="*/ 0 h 419100"/>
              <a:gd name="connsiteX38" fmla="*/ 807032 w 5032666"/>
              <a:gd name="connsiteY38" fmla="*/ 0 h 419100"/>
              <a:gd name="connsiteX39" fmla="*/ 817493 w 5032666"/>
              <a:gd name="connsiteY39" fmla="*/ 0 h 419100"/>
              <a:gd name="connsiteX40" fmla="*/ 828229 w 5032666"/>
              <a:gd name="connsiteY40" fmla="*/ 0 h 419100"/>
              <a:gd name="connsiteX41" fmla="*/ 834286 w 5032666"/>
              <a:gd name="connsiteY41" fmla="*/ 0 h 419100"/>
              <a:gd name="connsiteX42" fmla="*/ 845579 w 5032666"/>
              <a:gd name="connsiteY42" fmla="*/ 0 h 419100"/>
              <a:gd name="connsiteX43" fmla="*/ 852999 w 5032666"/>
              <a:gd name="connsiteY43" fmla="*/ 0 h 419100"/>
              <a:gd name="connsiteX44" fmla="*/ 866776 w 5032666"/>
              <a:gd name="connsiteY44" fmla="*/ 0 h 419100"/>
              <a:gd name="connsiteX45" fmla="*/ 870687 w 5032666"/>
              <a:gd name="connsiteY45" fmla="*/ 0 h 419100"/>
              <a:gd name="connsiteX46" fmla="*/ 874196 w 5032666"/>
              <a:gd name="connsiteY46" fmla="*/ 0 h 419100"/>
              <a:gd name="connsiteX47" fmla="*/ 891884 w 5032666"/>
              <a:gd name="connsiteY47" fmla="*/ 0 h 419100"/>
              <a:gd name="connsiteX48" fmla="*/ 902282 w 5032666"/>
              <a:gd name="connsiteY48" fmla="*/ 0 h 419100"/>
              <a:gd name="connsiteX49" fmla="*/ 916654 w 5032666"/>
              <a:gd name="connsiteY49" fmla="*/ 0 h 419100"/>
              <a:gd name="connsiteX50" fmla="*/ 923479 w 5032666"/>
              <a:gd name="connsiteY50" fmla="*/ 0 h 419100"/>
              <a:gd name="connsiteX51" fmla="*/ 927390 w 5032666"/>
              <a:gd name="connsiteY51" fmla="*/ 0 h 419100"/>
              <a:gd name="connsiteX52" fmla="*/ 937851 w 5032666"/>
              <a:gd name="connsiteY52" fmla="*/ 0 h 419100"/>
              <a:gd name="connsiteX53" fmla="*/ 948587 w 5032666"/>
              <a:gd name="connsiteY53" fmla="*/ 0 h 419100"/>
              <a:gd name="connsiteX54" fmla="*/ 959880 w 5032666"/>
              <a:gd name="connsiteY54" fmla="*/ 0 h 419100"/>
              <a:gd name="connsiteX55" fmla="*/ 965937 w 5032666"/>
              <a:gd name="connsiteY55" fmla="*/ 0 h 419100"/>
              <a:gd name="connsiteX56" fmla="*/ 973357 w 5032666"/>
              <a:gd name="connsiteY56" fmla="*/ 0 h 419100"/>
              <a:gd name="connsiteX57" fmla="*/ 987134 w 5032666"/>
              <a:gd name="connsiteY57" fmla="*/ 0 h 419100"/>
              <a:gd name="connsiteX58" fmla="*/ 994554 w 5032666"/>
              <a:gd name="connsiteY58" fmla="*/ 0 h 419100"/>
              <a:gd name="connsiteX59" fmla="*/ 1005847 w 5032666"/>
              <a:gd name="connsiteY59" fmla="*/ 0 h 419100"/>
              <a:gd name="connsiteX60" fmla="*/ 1016583 w 5032666"/>
              <a:gd name="connsiteY60" fmla="*/ 0 h 419100"/>
              <a:gd name="connsiteX61" fmla="*/ 1022640 w 5032666"/>
              <a:gd name="connsiteY61" fmla="*/ 0 h 419100"/>
              <a:gd name="connsiteX62" fmla="*/ 1043837 w 5032666"/>
              <a:gd name="connsiteY62" fmla="*/ 0 h 419100"/>
              <a:gd name="connsiteX63" fmla="*/ 1055130 w 5032666"/>
              <a:gd name="connsiteY63" fmla="*/ 0 h 419100"/>
              <a:gd name="connsiteX64" fmla="*/ 1062550 w 5032666"/>
              <a:gd name="connsiteY64" fmla="*/ 0 h 419100"/>
              <a:gd name="connsiteX65" fmla="*/ 1080238 w 5032666"/>
              <a:gd name="connsiteY65" fmla="*/ 0 h 419100"/>
              <a:gd name="connsiteX66" fmla="*/ 1111833 w 5032666"/>
              <a:gd name="connsiteY66" fmla="*/ 0 h 419100"/>
              <a:gd name="connsiteX67" fmla="*/ 1126205 w 5032666"/>
              <a:gd name="connsiteY67" fmla="*/ 0 h 419100"/>
              <a:gd name="connsiteX68" fmla="*/ 1136941 w 5032666"/>
              <a:gd name="connsiteY68" fmla="*/ 0 h 419100"/>
              <a:gd name="connsiteX69" fmla="*/ 1175488 w 5032666"/>
              <a:gd name="connsiteY69" fmla="*/ 0 h 419100"/>
              <a:gd name="connsiteX70" fmla="*/ 1182908 w 5032666"/>
              <a:gd name="connsiteY70" fmla="*/ 0 h 419100"/>
              <a:gd name="connsiteX71" fmla="*/ 1207529 w 5032666"/>
              <a:gd name="connsiteY71" fmla="*/ 0 h 419100"/>
              <a:gd name="connsiteX72" fmla="*/ 1232191 w 5032666"/>
              <a:gd name="connsiteY72" fmla="*/ 0 h 419100"/>
              <a:gd name="connsiteX73" fmla="*/ 1253496 w 5032666"/>
              <a:gd name="connsiteY73" fmla="*/ 0 h 419100"/>
              <a:gd name="connsiteX74" fmla="*/ 1264232 w 5032666"/>
              <a:gd name="connsiteY74" fmla="*/ 0 h 419100"/>
              <a:gd name="connsiteX75" fmla="*/ 1302779 w 5032666"/>
              <a:gd name="connsiteY75" fmla="*/ 0 h 419100"/>
              <a:gd name="connsiteX76" fmla="*/ 1310199 w 5032666"/>
              <a:gd name="connsiteY76" fmla="*/ 0 h 419100"/>
              <a:gd name="connsiteX77" fmla="*/ 1327887 w 5032666"/>
              <a:gd name="connsiteY77" fmla="*/ 0 h 419100"/>
              <a:gd name="connsiteX78" fmla="*/ 1359482 w 5032666"/>
              <a:gd name="connsiteY78" fmla="*/ 0 h 419100"/>
              <a:gd name="connsiteX79" fmla="*/ 1373854 w 5032666"/>
              <a:gd name="connsiteY79" fmla="*/ 0 h 419100"/>
              <a:gd name="connsiteX80" fmla="*/ 1384590 w 5032666"/>
              <a:gd name="connsiteY80" fmla="*/ 0 h 419100"/>
              <a:gd name="connsiteX81" fmla="*/ 1417080 w 5032666"/>
              <a:gd name="connsiteY81" fmla="*/ 0 h 419100"/>
              <a:gd name="connsiteX82" fmla="*/ 1423137 w 5032666"/>
              <a:gd name="connsiteY82" fmla="*/ 0 h 419100"/>
              <a:gd name="connsiteX83" fmla="*/ 1430557 w 5032666"/>
              <a:gd name="connsiteY83" fmla="*/ 0 h 419100"/>
              <a:gd name="connsiteX84" fmla="*/ 1463047 w 5032666"/>
              <a:gd name="connsiteY84" fmla="*/ 0 h 419100"/>
              <a:gd name="connsiteX85" fmla="*/ 1473783 w 5032666"/>
              <a:gd name="connsiteY85" fmla="*/ 0 h 419100"/>
              <a:gd name="connsiteX86" fmla="*/ 1479840 w 5032666"/>
              <a:gd name="connsiteY86" fmla="*/ 0 h 419100"/>
              <a:gd name="connsiteX87" fmla="*/ 1495425 w 5032666"/>
              <a:gd name="connsiteY87" fmla="*/ 0 h 419100"/>
              <a:gd name="connsiteX88" fmla="*/ 1512330 w 5032666"/>
              <a:gd name="connsiteY88" fmla="*/ 0 h 419100"/>
              <a:gd name="connsiteX89" fmla="*/ 1519750 w 5032666"/>
              <a:gd name="connsiteY89" fmla="*/ 0 h 419100"/>
              <a:gd name="connsiteX90" fmla="*/ 1537438 w 5032666"/>
              <a:gd name="connsiteY90" fmla="*/ 0 h 419100"/>
              <a:gd name="connsiteX91" fmla="*/ 1541392 w 5032666"/>
              <a:gd name="connsiteY91" fmla="*/ 0 h 419100"/>
              <a:gd name="connsiteX92" fmla="*/ 1552128 w 5032666"/>
              <a:gd name="connsiteY92" fmla="*/ 0 h 419100"/>
              <a:gd name="connsiteX93" fmla="*/ 1569033 w 5032666"/>
              <a:gd name="connsiteY93" fmla="*/ 0 h 419100"/>
              <a:gd name="connsiteX94" fmla="*/ 1583405 w 5032666"/>
              <a:gd name="connsiteY94" fmla="*/ 0 h 419100"/>
              <a:gd name="connsiteX95" fmla="*/ 1590675 w 5032666"/>
              <a:gd name="connsiteY95" fmla="*/ 0 h 419100"/>
              <a:gd name="connsiteX96" fmla="*/ 1594141 w 5032666"/>
              <a:gd name="connsiteY96" fmla="*/ 0 h 419100"/>
              <a:gd name="connsiteX97" fmla="*/ 1598095 w 5032666"/>
              <a:gd name="connsiteY97" fmla="*/ 0 h 419100"/>
              <a:gd name="connsiteX98" fmla="*/ 1615783 w 5032666"/>
              <a:gd name="connsiteY98" fmla="*/ 0 h 419100"/>
              <a:gd name="connsiteX99" fmla="*/ 1632688 w 5032666"/>
              <a:gd name="connsiteY99" fmla="*/ 0 h 419100"/>
              <a:gd name="connsiteX100" fmla="*/ 1640108 w 5032666"/>
              <a:gd name="connsiteY100" fmla="*/ 0 h 419100"/>
              <a:gd name="connsiteX101" fmla="*/ 1647378 w 5032666"/>
              <a:gd name="connsiteY101" fmla="*/ 0 h 419100"/>
              <a:gd name="connsiteX102" fmla="*/ 1661750 w 5032666"/>
              <a:gd name="connsiteY102" fmla="*/ 0 h 419100"/>
              <a:gd name="connsiteX103" fmla="*/ 1672486 w 5032666"/>
              <a:gd name="connsiteY103" fmla="*/ 0 h 419100"/>
              <a:gd name="connsiteX104" fmla="*/ 1689391 w 5032666"/>
              <a:gd name="connsiteY104" fmla="*/ 0 h 419100"/>
              <a:gd name="connsiteX105" fmla="*/ 1704976 w 5032666"/>
              <a:gd name="connsiteY105" fmla="*/ 0 h 419100"/>
              <a:gd name="connsiteX106" fmla="*/ 1711033 w 5032666"/>
              <a:gd name="connsiteY106" fmla="*/ 0 h 419100"/>
              <a:gd name="connsiteX107" fmla="*/ 1718453 w 5032666"/>
              <a:gd name="connsiteY107" fmla="*/ 0 h 419100"/>
              <a:gd name="connsiteX108" fmla="*/ 1750943 w 5032666"/>
              <a:gd name="connsiteY108" fmla="*/ 0 h 419100"/>
              <a:gd name="connsiteX109" fmla="*/ 1761679 w 5032666"/>
              <a:gd name="connsiteY109" fmla="*/ 0 h 419100"/>
              <a:gd name="connsiteX110" fmla="*/ 1767736 w 5032666"/>
              <a:gd name="connsiteY110" fmla="*/ 0 h 419100"/>
              <a:gd name="connsiteX111" fmla="*/ 1800226 w 5032666"/>
              <a:gd name="connsiteY111" fmla="*/ 0 h 419100"/>
              <a:gd name="connsiteX112" fmla="*/ 1807646 w 5032666"/>
              <a:gd name="connsiteY112" fmla="*/ 0 h 419100"/>
              <a:gd name="connsiteX113" fmla="*/ 1825334 w 5032666"/>
              <a:gd name="connsiteY113" fmla="*/ 0 h 419100"/>
              <a:gd name="connsiteX114" fmla="*/ 1856929 w 5032666"/>
              <a:gd name="connsiteY114" fmla="*/ 0 h 419100"/>
              <a:gd name="connsiteX115" fmla="*/ 1871301 w 5032666"/>
              <a:gd name="connsiteY115" fmla="*/ 0 h 419100"/>
              <a:gd name="connsiteX116" fmla="*/ 1882037 w 5032666"/>
              <a:gd name="connsiteY116" fmla="*/ 0 h 419100"/>
              <a:gd name="connsiteX117" fmla="*/ 1920584 w 5032666"/>
              <a:gd name="connsiteY117" fmla="*/ 0 h 419100"/>
              <a:gd name="connsiteX118" fmla="*/ 1928004 w 5032666"/>
              <a:gd name="connsiteY118" fmla="*/ 0 h 419100"/>
              <a:gd name="connsiteX119" fmla="*/ 1952625 w 5032666"/>
              <a:gd name="connsiteY119" fmla="*/ 0 h 419100"/>
              <a:gd name="connsiteX120" fmla="*/ 1977287 w 5032666"/>
              <a:gd name="connsiteY120" fmla="*/ 0 h 419100"/>
              <a:gd name="connsiteX121" fmla="*/ 1998592 w 5032666"/>
              <a:gd name="connsiteY121" fmla="*/ 0 h 419100"/>
              <a:gd name="connsiteX122" fmla="*/ 2009328 w 5032666"/>
              <a:gd name="connsiteY122" fmla="*/ 0 h 419100"/>
              <a:gd name="connsiteX123" fmla="*/ 2047875 w 5032666"/>
              <a:gd name="connsiteY123" fmla="*/ 0 h 419100"/>
              <a:gd name="connsiteX124" fmla="*/ 2055295 w 5032666"/>
              <a:gd name="connsiteY124" fmla="*/ 0 h 419100"/>
              <a:gd name="connsiteX125" fmla="*/ 2057400 w 5032666"/>
              <a:gd name="connsiteY125" fmla="*/ 0 h 419100"/>
              <a:gd name="connsiteX126" fmla="*/ 2072983 w 5032666"/>
              <a:gd name="connsiteY126" fmla="*/ 0 h 419100"/>
              <a:gd name="connsiteX127" fmla="*/ 2103367 w 5032666"/>
              <a:gd name="connsiteY127" fmla="*/ 0 h 419100"/>
              <a:gd name="connsiteX128" fmla="*/ 2104578 w 5032666"/>
              <a:gd name="connsiteY128" fmla="*/ 0 h 419100"/>
              <a:gd name="connsiteX129" fmla="*/ 2114103 w 5032666"/>
              <a:gd name="connsiteY129" fmla="*/ 0 h 419100"/>
              <a:gd name="connsiteX130" fmla="*/ 2118950 w 5032666"/>
              <a:gd name="connsiteY130" fmla="*/ 0 h 419100"/>
              <a:gd name="connsiteX131" fmla="*/ 2129686 w 5032666"/>
              <a:gd name="connsiteY131" fmla="*/ 0 h 419100"/>
              <a:gd name="connsiteX132" fmla="*/ 2140979 w 5032666"/>
              <a:gd name="connsiteY132" fmla="*/ 0 h 419100"/>
              <a:gd name="connsiteX133" fmla="*/ 2152650 w 5032666"/>
              <a:gd name="connsiteY133" fmla="*/ 0 h 419100"/>
              <a:gd name="connsiteX134" fmla="*/ 2160070 w 5032666"/>
              <a:gd name="connsiteY134" fmla="*/ 0 h 419100"/>
              <a:gd name="connsiteX135" fmla="*/ 2162176 w 5032666"/>
              <a:gd name="connsiteY135" fmla="*/ 0 h 419100"/>
              <a:gd name="connsiteX136" fmla="*/ 2168233 w 5032666"/>
              <a:gd name="connsiteY136" fmla="*/ 0 h 419100"/>
              <a:gd name="connsiteX137" fmla="*/ 2175653 w 5032666"/>
              <a:gd name="connsiteY137" fmla="*/ 0 h 419100"/>
              <a:gd name="connsiteX138" fmla="*/ 2177758 w 5032666"/>
              <a:gd name="connsiteY138" fmla="*/ 0 h 419100"/>
              <a:gd name="connsiteX139" fmla="*/ 2186946 w 5032666"/>
              <a:gd name="connsiteY139" fmla="*/ 0 h 419100"/>
              <a:gd name="connsiteX140" fmla="*/ 2197682 w 5032666"/>
              <a:gd name="connsiteY140" fmla="*/ 0 h 419100"/>
              <a:gd name="connsiteX141" fmla="*/ 2208143 w 5032666"/>
              <a:gd name="connsiteY141" fmla="*/ 0 h 419100"/>
              <a:gd name="connsiteX142" fmla="*/ 2209353 w 5032666"/>
              <a:gd name="connsiteY142" fmla="*/ 0 h 419100"/>
              <a:gd name="connsiteX143" fmla="*/ 2218879 w 5032666"/>
              <a:gd name="connsiteY143" fmla="*/ 0 h 419100"/>
              <a:gd name="connsiteX144" fmla="*/ 2223725 w 5032666"/>
              <a:gd name="connsiteY144" fmla="*/ 0 h 419100"/>
              <a:gd name="connsiteX145" fmla="*/ 2224936 w 5032666"/>
              <a:gd name="connsiteY145" fmla="*/ 0 h 419100"/>
              <a:gd name="connsiteX146" fmla="*/ 2234461 w 5032666"/>
              <a:gd name="connsiteY146" fmla="*/ 0 h 419100"/>
              <a:gd name="connsiteX147" fmla="*/ 2236229 w 5032666"/>
              <a:gd name="connsiteY147" fmla="*/ 0 h 419100"/>
              <a:gd name="connsiteX148" fmla="*/ 2243649 w 5032666"/>
              <a:gd name="connsiteY148" fmla="*/ 0 h 419100"/>
              <a:gd name="connsiteX149" fmla="*/ 2257426 w 5032666"/>
              <a:gd name="connsiteY149" fmla="*/ 0 h 419100"/>
              <a:gd name="connsiteX150" fmla="*/ 2261337 w 5032666"/>
              <a:gd name="connsiteY150" fmla="*/ 0 h 419100"/>
              <a:gd name="connsiteX151" fmla="*/ 2264846 w 5032666"/>
              <a:gd name="connsiteY151" fmla="*/ 0 h 419100"/>
              <a:gd name="connsiteX152" fmla="*/ 2266951 w 5032666"/>
              <a:gd name="connsiteY152" fmla="*/ 0 h 419100"/>
              <a:gd name="connsiteX153" fmla="*/ 2273008 w 5032666"/>
              <a:gd name="connsiteY153" fmla="*/ 0 h 419100"/>
              <a:gd name="connsiteX154" fmla="*/ 2280428 w 5032666"/>
              <a:gd name="connsiteY154" fmla="*/ 0 h 419100"/>
              <a:gd name="connsiteX155" fmla="*/ 2282534 w 5032666"/>
              <a:gd name="connsiteY155" fmla="*/ 0 h 419100"/>
              <a:gd name="connsiteX156" fmla="*/ 2292932 w 5032666"/>
              <a:gd name="connsiteY156" fmla="*/ 0 h 419100"/>
              <a:gd name="connsiteX157" fmla="*/ 2307304 w 5032666"/>
              <a:gd name="connsiteY157" fmla="*/ 0 h 419100"/>
              <a:gd name="connsiteX158" fmla="*/ 2312918 w 5032666"/>
              <a:gd name="connsiteY158" fmla="*/ 0 h 419100"/>
              <a:gd name="connsiteX159" fmla="*/ 2314129 w 5032666"/>
              <a:gd name="connsiteY159" fmla="*/ 0 h 419100"/>
              <a:gd name="connsiteX160" fmla="*/ 2318040 w 5032666"/>
              <a:gd name="connsiteY160" fmla="*/ 0 h 419100"/>
              <a:gd name="connsiteX161" fmla="*/ 2323654 w 5032666"/>
              <a:gd name="connsiteY161" fmla="*/ 0 h 419100"/>
              <a:gd name="connsiteX162" fmla="*/ 2328501 w 5032666"/>
              <a:gd name="connsiteY162" fmla="*/ 0 h 419100"/>
              <a:gd name="connsiteX163" fmla="*/ 2329711 w 5032666"/>
              <a:gd name="connsiteY163" fmla="*/ 0 h 419100"/>
              <a:gd name="connsiteX164" fmla="*/ 2339237 w 5032666"/>
              <a:gd name="connsiteY164" fmla="*/ 0 h 419100"/>
              <a:gd name="connsiteX165" fmla="*/ 2350530 w 5032666"/>
              <a:gd name="connsiteY165" fmla="*/ 0 h 419100"/>
              <a:gd name="connsiteX166" fmla="*/ 2356587 w 5032666"/>
              <a:gd name="connsiteY166" fmla="*/ 0 h 419100"/>
              <a:gd name="connsiteX167" fmla="*/ 2362201 w 5032666"/>
              <a:gd name="connsiteY167" fmla="*/ 0 h 419100"/>
              <a:gd name="connsiteX168" fmla="*/ 2364007 w 5032666"/>
              <a:gd name="connsiteY168" fmla="*/ 0 h 419100"/>
              <a:gd name="connsiteX169" fmla="*/ 2369621 w 5032666"/>
              <a:gd name="connsiteY169" fmla="*/ 0 h 419100"/>
              <a:gd name="connsiteX170" fmla="*/ 2377784 w 5032666"/>
              <a:gd name="connsiteY170" fmla="*/ 0 h 419100"/>
              <a:gd name="connsiteX171" fmla="*/ 2385204 w 5032666"/>
              <a:gd name="connsiteY171" fmla="*/ 0 h 419100"/>
              <a:gd name="connsiteX172" fmla="*/ 2387309 w 5032666"/>
              <a:gd name="connsiteY172" fmla="*/ 0 h 419100"/>
              <a:gd name="connsiteX173" fmla="*/ 2396497 w 5032666"/>
              <a:gd name="connsiteY173" fmla="*/ 0 h 419100"/>
              <a:gd name="connsiteX174" fmla="*/ 2407233 w 5032666"/>
              <a:gd name="connsiteY174" fmla="*/ 0 h 419100"/>
              <a:gd name="connsiteX175" fmla="*/ 2413290 w 5032666"/>
              <a:gd name="connsiteY175" fmla="*/ 0 h 419100"/>
              <a:gd name="connsiteX176" fmla="*/ 2418904 w 5032666"/>
              <a:gd name="connsiteY176" fmla="*/ 0 h 419100"/>
              <a:gd name="connsiteX177" fmla="*/ 2433276 w 5032666"/>
              <a:gd name="connsiteY177" fmla="*/ 0 h 419100"/>
              <a:gd name="connsiteX178" fmla="*/ 2434487 w 5032666"/>
              <a:gd name="connsiteY178" fmla="*/ 0 h 419100"/>
              <a:gd name="connsiteX179" fmla="*/ 2444012 w 5032666"/>
              <a:gd name="connsiteY179" fmla="*/ 0 h 419100"/>
              <a:gd name="connsiteX180" fmla="*/ 2445780 w 5032666"/>
              <a:gd name="connsiteY180" fmla="*/ 0 h 419100"/>
              <a:gd name="connsiteX181" fmla="*/ 2453200 w 5032666"/>
              <a:gd name="connsiteY181" fmla="*/ 0 h 419100"/>
              <a:gd name="connsiteX182" fmla="*/ 2470888 w 5032666"/>
              <a:gd name="connsiteY182" fmla="*/ 0 h 419100"/>
              <a:gd name="connsiteX183" fmla="*/ 2482559 w 5032666"/>
              <a:gd name="connsiteY183" fmla="*/ 0 h 419100"/>
              <a:gd name="connsiteX184" fmla="*/ 2489979 w 5032666"/>
              <a:gd name="connsiteY184" fmla="*/ 0 h 419100"/>
              <a:gd name="connsiteX185" fmla="*/ 2502483 w 5032666"/>
              <a:gd name="connsiteY185" fmla="*/ 0 h 419100"/>
              <a:gd name="connsiteX186" fmla="*/ 2514600 w 5032666"/>
              <a:gd name="connsiteY186" fmla="*/ 0 h 419100"/>
              <a:gd name="connsiteX187" fmla="*/ 2516855 w 5032666"/>
              <a:gd name="connsiteY187" fmla="*/ 0 h 419100"/>
              <a:gd name="connsiteX188" fmla="*/ 2527591 w 5032666"/>
              <a:gd name="connsiteY188" fmla="*/ 0 h 419100"/>
              <a:gd name="connsiteX189" fmla="*/ 2539262 w 5032666"/>
              <a:gd name="connsiteY189" fmla="*/ 0 h 419100"/>
              <a:gd name="connsiteX190" fmla="*/ 2560567 w 5032666"/>
              <a:gd name="connsiteY190" fmla="*/ 0 h 419100"/>
              <a:gd name="connsiteX191" fmla="*/ 2566138 w 5032666"/>
              <a:gd name="connsiteY191" fmla="*/ 0 h 419100"/>
              <a:gd name="connsiteX192" fmla="*/ 2571303 w 5032666"/>
              <a:gd name="connsiteY192" fmla="*/ 0 h 419100"/>
              <a:gd name="connsiteX193" fmla="*/ 2573558 w 5032666"/>
              <a:gd name="connsiteY193" fmla="*/ 0 h 419100"/>
              <a:gd name="connsiteX194" fmla="*/ 2598179 w 5032666"/>
              <a:gd name="connsiteY194" fmla="*/ 0 h 419100"/>
              <a:gd name="connsiteX195" fmla="*/ 2609850 w 5032666"/>
              <a:gd name="connsiteY195" fmla="*/ 0 h 419100"/>
              <a:gd name="connsiteX196" fmla="*/ 2617270 w 5032666"/>
              <a:gd name="connsiteY196" fmla="*/ 0 h 419100"/>
              <a:gd name="connsiteX197" fmla="*/ 2622841 w 5032666"/>
              <a:gd name="connsiteY197" fmla="*/ 0 h 419100"/>
              <a:gd name="connsiteX198" fmla="*/ 2634958 w 5032666"/>
              <a:gd name="connsiteY198" fmla="*/ 0 h 419100"/>
              <a:gd name="connsiteX199" fmla="*/ 2644146 w 5032666"/>
              <a:gd name="connsiteY199" fmla="*/ 0 h 419100"/>
              <a:gd name="connsiteX200" fmla="*/ 2654882 w 5032666"/>
              <a:gd name="connsiteY200" fmla="*/ 0 h 419100"/>
              <a:gd name="connsiteX201" fmla="*/ 2666553 w 5032666"/>
              <a:gd name="connsiteY201" fmla="*/ 0 h 419100"/>
              <a:gd name="connsiteX202" fmla="*/ 2680925 w 5032666"/>
              <a:gd name="connsiteY202" fmla="*/ 0 h 419100"/>
              <a:gd name="connsiteX203" fmla="*/ 2691661 w 5032666"/>
              <a:gd name="connsiteY203" fmla="*/ 0 h 419100"/>
              <a:gd name="connsiteX204" fmla="*/ 2693429 w 5032666"/>
              <a:gd name="connsiteY204" fmla="*/ 0 h 419100"/>
              <a:gd name="connsiteX205" fmla="*/ 2700849 w 5032666"/>
              <a:gd name="connsiteY205" fmla="*/ 0 h 419100"/>
              <a:gd name="connsiteX206" fmla="*/ 2702954 w 5032666"/>
              <a:gd name="connsiteY206" fmla="*/ 0 h 419100"/>
              <a:gd name="connsiteX207" fmla="*/ 2718537 w 5032666"/>
              <a:gd name="connsiteY207" fmla="*/ 0 h 419100"/>
              <a:gd name="connsiteX208" fmla="*/ 2724151 w 5032666"/>
              <a:gd name="connsiteY208" fmla="*/ 0 h 419100"/>
              <a:gd name="connsiteX209" fmla="*/ 2730208 w 5032666"/>
              <a:gd name="connsiteY209" fmla="*/ 0 h 419100"/>
              <a:gd name="connsiteX210" fmla="*/ 2737628 w 5032666"/>
              <a:gd name="connsiteY210" fmla="*/ 0 h 419100"/>
              <a:gd name="connsiteX211" fmla="*/ 2748921 w 5032666"/>
              <a:gd name="connsiteY211" fmla="*/ 0 h 419100"/>
              <a:gd name="connsiteX212" fmla="*/ 2750132 w 5032666"/>
              <a:gd name="connsiteY212" fmla="*/ 0 h 419100"/>
              <a:gd name="connsiteX213" fmla="*/ 2759657 w 5032666"/>
              <a:gd name="connsiteY213" fmla="*/ 0 h 419100"/>
              <a:gd name="connsiteX214" fmla="*/ 2764504 w 5032666"/>
              <a:gd name="connsiteY214" fmla="*/ 0 h 419100"/>
              <a:gd name="connsiteX215" fmla="*/ 2770118 w 5032666"/>
              <a:gd name="connsiteY215" fmla="*/ 0 h 419100"/>
              <a:gd name="connsiteX216" fmla="*/ 2775240 w 5032666"/>
              <a:gd name="connsiteY216" fmla="*/ 0 h 419100"/>
              <a:gd name="connsiteX217" fmla="*/ 2780854 w 5032666"/>
              <a:gd name="connsiteY217" fmla="*/ 0 h 419100"/>
              <a:gd name="connsiteX218" fmla="*/ 2786911 w 5032666"/>
              <a:gd name="connsiteY218" fmla="*/ 0 h 419100"/>
              <a:gd name="connsiteX219" fmla="*/ 2798204 w 5032666"/>
              <a:gd name="connsiteY219" fmla="*/ 0 h 419100"/>
              <a:gd name="connsiteX220" fmla="*/ 2805624 w 5032666"/>
              <a:gd name="connsiteY220" fmla="*/ 0 h 419100"/>
              <a:gd name="connsiteX221" fmla="*/ 2807730 w 5032666"/>
              <a:gd name="connsiteY221" fmla="*/ 0 h 419100"/>
              <a:gd name="connsiteX222" fmla="*/ 2813787 w 5032666"/>
              <a:gd name="connsiteY222" fmla="*/ 0 h 419100"/>
              <a:gd name="connsiteX223" fmla="*/ 2819401 w 5032666"/>
              <a:gd name="connsiteY223" fmla="*/ 0 h 419100"/>
              <a:gd name="connsiteX224" fmla="*/ 2821207 w 5032666"/>
              <a:gd name="connsiteY224" fmla="*/ 0 h 419100"/>
              <a:gd name="connsiteX225" fmla="*/ 2823312 w 5032666"/>
              <a:gd name="connsiteY225" fmla="*/ 0 h 419100"/>
              <a:gd name="connsiteX226" fmla="*/ 2826821 w 5032666"/>
              <a:gd name="connsiteY226" fmla="*/ 0 h 419100"/>
              <a:gd name="connsiteX227" fmla="*/ 2844509 w 5032666"/>
              <a:gd name="connsiteY227" fmla="*/ 0 h 419100"/>
              <a:gd name="connsiteX228" fmla="*/ 2853697 w 5032666"/>
              <a:gd name="connsiteY228" fmla="*/ 0 h 419100"/>
              <a:gd name="connsiteX229" fmla="*/ 2854907 w 5032666"/>
              <a:gd name="connsiteY229" fmla="*/ 0 h 419100"/>
              <a:gd name="connsiteX230" fmla="*/ 2864433 w 5032666"/>
              <a:gd name="connsiteY230" fmla="*/ 0 h 419100"/>
              <a:gd name="connsiteX231" fmla="*/ 2869279 w 5032666"/>
              <a:gd name="connsiteY231" fmla="*/ 0 h 419100"/>
              <a:gd name="connsiteX232" fmla="*/ 2870490 w 5032666"/>
              <a:gd name="connsiteY232" fmla="*/ 0 h 419100"/>
              <a:gd name="connsiteX233" fmla="*/ 2876104 w 5032666"/>
              <a:gd name="connsiteY233" fmla="*/ 0 h 419100"/>
              <a:gd name="connsiteX234" fmla="*/ 2880015 w 5032666"/>
              <a:gd name="connsiteY234" fmla="*/ 0 h 419100"/>
              <a:gd name="connsiteX235" fmla="*/ 2890476 w 5032666"/>
              <a:gd name="connsiteY235" fmla="*/ 0 h 419100"/>
              <a:gd name="connsiteX236" fmla="*/ 2901212 w 5032666"/>
              <a:gd name="connsiteY236" fmla="*/ 0 h 419100"/>
              <a:gd name="connsiteX237" fmla="*/ 2902980 w 5032666"/>
              <a:gd name="connsiteY237" fmla="*/ 0 h 419100"/>
              <a:gd name="connsiteX238" fmla="*/ 2910400 w 5032666"/>
              <a:gd name="connsiteY238" fmla="*/ 0 h 419100"/>
              <a:gd name="connsiteX239" fmla="*/ 2912505 w 5032666"/>
              <a:gd name="connsiteY239" fmla="*/ 0 h 419100"/>
              <a:gd name="connsiteX240" fmla="*/ 2918562 w 5032666"/>
              <a:gd name="connsiteY240" fmla="*/ 0 h 419100"/>
              <a:gd name="connsiteX241" fmla="*/ 2925982 w 5032666"/>
              <a:gd name="connsiteY241" fmla="*/ 0 h 419100"/>
              <a:gd name="connsiteX242" fmla="*/ 2928088 w 5032666"/>
              <a:gd name="connsiteY242" fmla="*/ 0 h 419100"/>
              <a:gd name="connsiteX243" fmla="*/ 2939759 w 5032666"/>
              <a:gd name="connsiteY243" fmla="*/ 0 h 419100"/>
              <a:gd name="connsiteX244" fmla="*/ 2947179 w 5032666"/>
              <a:gd name="connsiteY244" fmla="*/ 0 h 419100"/>
              <a:gd name="connsiteX245" fmla="*/ 2958472 w 5032666"/>
              <a:gd name="connsiteY245" fmla="*/ 0 h 419100"/>
              <a:gd name="connsiteX246" fmla="*/ 2959683 w 5032666"/>
              <a:gd name="connsiteY246" fmla="*/ 0 h 419100"/>
              <a:gd name="connsiteX247" fmla="*/ 2969208 w 5032666"/>
              <a:gd name="connsiteY247" fmla="*/ 0 h 419100"/>
              <a:gd name="connsiteX248" fmla="*/ 2974055 w 5032666"/>
              <a:gd name="connsiteY248" fmla="*/ 0 h 419100"/>
              <a:gd name="connsiteX249" fmla="*/ 2975265 w 5032666"/>
              <a:gd name="connsiteY249" fmla="*/ 0 h 419100"/>
              <a:gd name="connsiteX250" fmla="*/ 2984791 w 5032666"/>
              <a:gd name="connsiteY250" fmla="*/ 0 h 419100"/>
              <a:gd name="connsiteX251" fmla="*/ 2996462 w 5032666"/>
              <a:gd name="connsiteY251" fmla="*/ 0 h 419100"/>
              <a:gd name="connsiteX252" fmla="*/ 3007755 w 5032666"/>
              <a:gd name="connsiteY252" fmla="*/ 0 h 419100"/>
              <a:gd name="connsiteX253" fmla="*/ 3015175 w 5032666"/>
              <a:gd name="connsiteY253" fmla="*/ 0 h 419100"/>
              <a:gd name="connsiteX254" fmla="*/ 3023338 w 5032666"/>
              <a:gd name="connsiteY254" fmla="*/ 0 h 419100"/>
              <a:gd name="connsiteX255" fmla="*/ 3030758 w 5032666"/>
              <a:gd name="connsiteY255" fmla="*/ 0 h 419100"/>
              <a:gd name="connsiteX256" fmla="*/ 3032863 w 5032666"/>
              <a:gd name="connsiteY256" fmla="*/ 0 h 419100"/>
              <a:gd name="connsiteX257" fmla="*/ 3064458 w 5032666"/>
              <a:gd name="connsiteY257" fmla="*/ 0 h 419100"/>
              <a:gd name="connsiteX258" fmla="*/ 3078830 w 5032666"/>
              <a:gd name="connsiteY258" fmla="*/ 0 h 419100"/>
              <a:gd name="connsiteX259" fmla="*/ 3080041 w 5032666"/>
              <a:gd name="connsiteY259" fmla="*/ 0 h 419100"/>
              <a:gd name="connsiteX260" fmla="*/ 3089566 w 5032666"/>
              <a:gd name="connsiteY260" fmla="*/ 0 h 419100"/>
              <a:gd name="connsiteX261" fmla="*/ 3128113 w 5032666"/>
              <a:gd name="connsiteY261" fmla="*/ 0 h 419100"/>
              <a:gd name="connsiteX262" fmla="*/ 3135533 w 5032666"/>
              <a:gd name="connsiteY262" fmla="*/ 0 h 419100"/>
              <a:gd name="connsiteX263" fmla="*/ 3160154 w 5032666"/>
              <a:gd name="connsiteY263" fmla="*/ 0 h 419100"/>
              <a:gd name="connsiteX264" fmla="*/ 3184816 w 5032666"/>
              <a:gd name="connsiteY264" fmla="*/ 0 h 419100"/>
              <a:gd name="connsiteX265" fmla="*/ 3206121 w 5032666"/>
              <a:gd name="connsiteY265" fmla="*/ 0 h 419100"/>
              <a:gd name="connsiteX266" fmla="*/ 3216857 w 5032666"/>
              <a:gd name="connsiteY266" fmla="*/ 0 h 419100"/>
              <a:gd name="connsiteX267" fmla="*/ 3255404 w 5032666"/>
              <a:gd name="connsiteY267" fmla="*/ 0 h 419100"/>
              <a:gd name="connsiteX268" fmla="*/ 3262824 w 5032666"/>
              <a:gd name="connsiteY268" fmla="*/ 0 h 419100"/>
              <a:gd name="connsiteX269" fmla="*/ 3280512 w 5032666"/>
              <a:gd name="connsiteY269" fmla="*/ 0 h 419100"/>
              <a:gd name="connsiteX270" fmla="*/ 3312107 w 5032666"/>
              <a:gd name="connsiteY270" fmla="*/ 0 h 419100"/>
              <a:gd name="connsiteX271" fmla="*/ 3326479 w 5032666"/>
              <a:gd name="connsiteY271" fmla="*/ 0 h 419100"/>
              <a:gd name="connsiteX272" fmla="*/ 3337215 w 5032666"/>
              <a:gd name="connsiteY272" fmla="*/ 0 h 419100"/>
              <a:gd name="connsiteX273" fmla="*/ 3369705 w 5032666"/>
              <a:gd name="connsiteY273" fmla="*/ 0 h 419100"/>
              <a:gd name="connsiteX274" fmla="*/ 3375762 w 5032666"/>
              <a:gd name="connsiteY274" fmla="*/ 0 h 419100"/>
              <a:gd name="connsiteX275" fmla="*/ 3383182 w 5032666"/>
              <a:gd name="connsiteY275" fmla="*/ 0 h 419100"/>
              <a:gd name="connsiteX276" fmla="*/ 3415672 w 5032666"/>
              <a:gd name="connsiteY276" fmla="*/ 0 h 419100"/>
              <a:gd name="connsiteX277" fmla="*/ 3426408 w 5032666"/>
              <a:gd name="connsiteY277" fmla="*/ 0 h 419100"/>
              <a:gd name="connsiteX278" fmla="*/ 3432465 w 5032666"/>
              <a:gd name="connsiteY278" fmla="*/ 0 h 419100"/>
              <a:gd name="connsiteX279" fmla="*/ 3448050 w 5032666"/>
              <a:gd name="connsiteY279" fmla="*/ 0 h 419100"/>
              <a:gd name="connsiteX280" fmla="*/ 3464955 w 5032666"/>
              <a:gd name="connsiteY280" fmla="*/ 0 h 419100"/>
              <a:gd name="connsiteX281" fmla="*/ 3472375 w 5032666"/>
              <a:gd name="connsiteY281" fmla="*/ 0 h 419100"/>
              <a:gd name="connsiteX282" fmla="*/ 3490063 w 5032666"/>
              <a:gd name="connsiteY282" fmla="*/ 0 h 419100"/>
              <a:gd name="connsiteX283" fmla="*/ 3494017 w 5032666"/>
              <a:gd name="connsiteY283" fmla="*/ 0 h 419100"/>
              <a:gd name="connsiteX284" fmla="*/ 3504753 w 5032666"/>
              <a:gd name="connsiteY284" fmla="*/ 0 h 419100"/>
              <a:gd name="connsiteX285" fmla="*/ 3521658 w 5032666"/>
              <a:gd name="connsiteY285" fmla="*/ 0 h 419100"/>
              <a:gd name="connsiteX286" fmla="*/ 3536030 w 5032666"/>
              <a:gd name="connsiteY286" fmla="*/ 0 h 419100"/>
              <a:gd name="connsiteX287" fmla="*/ 3543300 w 5032666"/>
              <a:gd name="connsiteY287" fmla="*/ 0 h 419100"/>
              <a:gd name="connsiteX288" fmla="*/ 3546766 w 5032666"/>
              <a:gd name="connsiteY288" fmla="*/ 0 h 419100"/>
              <a:gd name="connsiteX289" fmla="*/ 3550720 w 5032666"/>
              <a:gd name="connsiteY289" fmla="*/ 0 h 419100"/>
              <a:gd name="connsiteX290" fmla="*/ 3568408 w 5032666"/>
              <a:gd name="connsiteY290" fmla="*/ 0 h 419100"/>
              <a:gd name="connsiteX291" fmla="*/ 3585313 w 5032666"/>
              <a:gd name="connsiteY291" fmla="*/ 0 h 419100"/>
              <a:gd name="connsiteX292" fmla="*/ 3592733 w 5032666"/>
              <a:gd name="connsiteY292" fmla="*/ 0 h 419100"/>
              <a:gd name="connsiteX293" fmla="*/ 3600003 w 5032666"/>
              <a:gd name="connsiteY293" fmla="*/ 0 h 419100"/>
              <a:gd name="connsiteX294" fmla="*/ 3614375 w 5032666"/>
              <a:gd name="connsiteY294" fmla="*/ 0 h 419100"/>
              <a:gd name="connsiteX295" fmla="*/ 3625111 w 5032666"/>
              <a:gd name="connsiteY295" fmla="*/ 0 h 419100"/>
              <a:gd name="connsiteX296" fmla="*/ 3642016 w 5032666"/>
              <a:gd name="connsiteY296" fmla="*/ 0 h 419100"/>
              <a:gd name="connsiteX297" fmla="*/ 3657601 w 5032666"/>
              <a:gd name="connsiteY297" fmla="*/ 0 h 419100"/>
              <a:gd name="connsiteX298" fmla="*/ 3663658 w 5032666"/>
              <a:gd name="connsiteY298" fmla="*/ 0 h 419100"/>
              <a:gd name="connsiteX299" fmla="*/ 3671078 w 5032666"/>
              <a:gd name="connsiteY299" fmla="*/ 0 h 419100"/>
              <a:gd name="connsiteX300" fmla="*/ 3703568 w 5032666"/>
              <a:gd name="connsiteY300" fmla="*/ 0 h 419100"/>
              <a:gd name="connsiteX301" fmla="*/ 3714304 w 5032666"/>
              <a:gd name="connsiteY301" fmla="*/ 0 h 419100"/>
              <a:gd name="connsiteX302" fmla="*/ 3720361 w 5032666"/>
              <a:gd name="connsiteY302" fmla="*/ 0 h 419100"/>
              <a:gd name="connsiteX303" fmla="*/ 3752851 w 5032666"/>
              <a:gd name="connsiteY303" fmla="*/ 0 h 419100"/>
              <a:gd name="connsiteX304" fmla="*/ 3760271 w 5032666"/>
              <a:gd name="connsiteY304" fmla="*/ 0 h 419100"/>
              <a:gd name="connsiteX305" fmla="*/ 3777959 w 5032666"/>
              <a:gd name="connsiteY305" fmla="*/ 0 h 419100"/>
              <a:gd name="connsiteX306" fmla="*/ 3809554 w 5032666"/>
              <a:gd name="connsiteY306" fmla="*/ 0 h 419100"/>
              <a:gd name="connsiteX307" fmla="*/ 3823926 w 5032666"/>
              <a:gd name="connsiteY307" fmla="*/ 0 h 419100"/>
              <a:gd name="connsiteX308" fmla="*/ 3834662 w 5032666"/>
              <a:gd name="connsiteY308" fmla="*/ 0 h 419100"/>
              <a:gd name="connsiteX309" fmla="*/ 3873209 w 5032666"/>
              <a:gd name="connsiteY309" fmla="*/ 0 h 419100"/>
              <a:gd name="connsiteX310" fmla="*/ 3880629 w 5032666"/>
              <a:gd name="connsiteY310" fmla="*/ 0 h 419100"/>
              <a:gd name="connsiteX311" fmla="*/ 3905250 w 5032666"/>
              <a:gd name="connsiteY311" fmla="*/ 0 h 419100"/>
              <a:gd name="connsiteX312" fmla="*/ 3929912 w 5032666"/>
              <a:gd name="connsiteY312" fmla="*/ 0 h 419100"/>
              <a:gd name="connsiteX313" fmla="*/ 3951217 w 5032666"/>
              <a:gd name="connsiteY313" fmla="*/ 0 h 419100"/>
              <a:gd name="connsiteX314" fmla="*/ 3961953 w 5032666"/>
              <a:gd name="connsiteY314" fmla="*/ 0 h 419100"/>
              <a:gd name="connsiteX315" fmla="*/ 4000500 w 5032666"/>
              <a:gd name="connsiteY315" fmla="*/ 0 h 419100"/>
              <a:gd name="connsiteX316" fmla="*/ 4007920 w 5032666"/>
              <a:gd name="connsiteY316" fmla="*/ 0 h 419100"/>
              <a:gd name="connsiteX317" fmla="*/ 4025608 w 5032666"/>
              <a:gd name="connsiteY317" fmla="*/ 0 h 419100"/>
              <a:gd name="connsiteX318" fmla="*/ 4057203 w 5032666"/>
              <a:gd name="connsiteY318" fmla="*/ 0 h 419100"/>
              <a:gd name="connsiteX319" fmla="*/ 4071575 w 5032666"/>
              <a:gd name="connsiteY319" fmla="*/ 0 h 419100"/>
              <a:gd name="connsiteX320" fmla="*/ 4082311 w 5032666"/>
              <a:gd name="connsiteY320" fmla="*/ 0 h 419100"/>
              <a:gd name="connsiteX321" fmla="*/ 4093604 w 5032666"/>
              <a:gd name="connsiteY321" fmla="*/ 0 h 419100"/>
              <a:gd name="connsiteX322" fmla="*/ 4114801 w 5032666"/>
              <a:gd name="connsiteY322" fmla="*/ 0 h 419100"/>
              <a:gd name="connsiteX323" fmla="*/ 4120858 w 5032666"/>
              <a:gd name="connsiteY323" fmla="*/ 0 h 419100"/>
              <a:gd name="connsiteX324" fmla="*/ 4128278 w 5032666"/>
              <a:gd name="connsiteY324" fmla="*/ 0 h 419100"/>
              <a:gd name="connsiteX325" fmla="*/ 4139571 w 5032666"/>
              <a:gd name="connsiteY325" fmla="*/ 0 h 419100"/>
              <a:gd name="connsiteX326" fmla="*/ 4150307 w 5032666"/>
              <a:gd name="connsiteY326" fmla="*/ 0 h 419100"/>
              <a:gd name="connsiteX327" fmla="*/ 4160768 w 5032666"/>
              <a:gd name="connsiteY327" fmla="*/ 0 h 419100"/>
              <a:gd name="connsiteX328" fmla="*/ 4171504 w 5032666"/>
              <a:gd name="connsiteY328" fmla="*/ 0 h 419100"/>
              <a:gd name="connsiteX329" fmla="*/ 4177561 w 5032666"/>
              <a:gd name="connsiteY329" fmla="*/ 0 h 419100"/>
              <a:gd name="connsiteX330" fmla="*/ 4188854 w 5032666"/>
              <a:gd name="connsiteY330" fmla="*/ 0 h 419100"/>
              <a:gd name="connsiteX331" fmla="*/ 4196274 w 5032666"/>
              <a:gd name="connsiteY331" fmla="*/ 0 h 419100"/>
              <a:gd name="connsiteX332" fmla="*/ 4210051 w 5032666"/>
              <a:gd name="connsiteY332" fmla="*/ 0 h 419100"/>
              <a:gd name="connsiteX333" fmla="*/ 4213962 w 5032666"/>
              <a:gd name="connsiteY333" fmla="*/ 0 h 419100"/>
              <a:gd name="connsiteX334" fmla="*/ 4217471 w 5032666"/>
              <a:gd name="connsiteY334" fmla="*/ 0 h 419100"/>
              <a:gd name="connsiteX335" fmla="*/ 4235159 w 5032666"/>
              <a:gd name="connsiteY335" fmla="*/ 0 h 419100"/>
              <a:gd name="connsiteX336" fmla="*/ 4245557 w 5032666"/>
              <a:gd name="connsiteY336" fmla="*/ 0 h 419100"/>
              <a:gd name="connsiteX337" fmla="*/ 4259929 w 5032666"/>
              <a:gd name="connsiteY337" fmla="*/ 0 h 419100"/>
              <a:gd name="connsiteX338" fmla="*/ 4266754 w 5032666"/>
              <a:gd name="connsiteY338" fmla="*/ 0 h 419100"/>
              <a:gd name="connsiteX339" fmla="*/ 4270665 w 5032666"/>
              <a:gd name="connsiteY339" fmla="*/ 0 h 419100"/>
              <a:gd name="connsiteX340" fmla="*/ 4281126 w 5032666"/>
              <a:gd name="connsiteY340" fmla="*/ 0 h 419100"/>
              <a:gd name="connsiteX341" fmla="*/ 4291862 w 5032666"/>
              <a:gd name="connsiteY341" fmla="*/ 0 h 419100"/>
              <a:gd name="connsiteX342" fmla="*/ 4303155 w 5032666"/>
              <a:gd name="connsiteY342" fmla="*/ 0 h 419100"/>
              <a:gd name="connsiteX343" fmla="*/ 4309212 w 5032666"/>
              <a:gd name="connsiteY343" fmla="*/ 0 h 419100"/>
              <a:gd name="connsiteX344" fmla="*/ 4316632 w 5032666"/>
              <a:gd name="connsiteY344" fmla="*/ 0 h 419100"/>
              <a:gd name="connsiteX345" fmla="*/ 4330409 w 5032666"/>
              <a:gd name="connsiteY345" fmla="*/ 0 h 419100"/>
              <a:gd name="connsiteX346" fmla="*/ 4337829 w 5032666"/>
              <a:gd name="connsiteY346" fmla="*/ 0 h 419100"/>
              <a:gd name="connsiteX347" fmla="*/ 4349122 w 5032666"/>
              <a:gd name="connsiteY347" fmla="*/ 0 h 419100"/>
              <a:gd name="connsiteX348" fmla="*/ 4359858 w 5032666"/>
              <a:gd name="connsiteY348" fmla="*/ 0 h 419100"/>
              <a:gd name="connsiteX349" fmla="*/ 4365915 w 5032666"/>
              <a:gd name="connsiteY349" fmla="*/ 0 h 419100"/>
              <a:gd name="connsiteX350" fmla="*/ 4387112 w 5032666"/>
              <a:gd name="connsiteY350" fmla="*/ 0 h 419100"/>
              <a:gd name="connsiteX351" fmla="*/ 4398405 w 5032666"/>
              <a:gd name="connsiteY351" fmla="*/ 0 h 419100"/>
              <a:gd name="connsiteX352" fmla="*/ 4405825 w 5032666"/>
              <a:gd name="connsiteY352" fmla="*/ 0 h 419100"/>
              <a:gd name="connsiteX353" fmla="*/ 4423513 w 5032666"/>
              <a:gd name="connsiteY353" fmla="*/ 0 h 419100"/>
              <a:gd name="connsiteX354" fmla="*/ 4455108 w 5032666"/>
              <a:gd name="connsiteY354" fmla="*/ 0 h 419100"/>
              <a:gd name="connsiteX355" fmla="*/ 4469480 w 5032666"/>
              <a:gd name="connsiteY355" fmla="*/ 0 h 419100"/>
              <a:gd name="connsiteX356" fmla="*/ 4480216 w 5032666"/>
              <a:gd name="connsiteY356" fmla="*/ 0 h 419100"/>
              <a:gd name="connsiteX357" fmla="*/ 4518763 w 5032666"/>
              <a:gd name="connsiteY357" fmla="*/ 0 h 419100"/>
              <a:gd name="connsiteX358" fmla="*/ 4526183 w 5032666"/>
              <a:gd name="connsiteY358" fmla="*/ 0 h 419100"/>
              <a:gd name="connsiteX359" fmla="*/ 4550804 w 5032666"/>
              <a:gd name="connsiteY359" fmla="*/ 0 h 419100"/>
              <a:gd name="connsiteX360" fmla="*/ 4575466 w 5032666"/>
              <a:gd name="connsiteY360" fmla="*/ 0 h 419100"/>
              <a:gd name="connsiteX361" fmla="*/ 4596771 w 5032666"/>
              <a:gd name="connsiteY361" fmla="*/ 0 h 419100"/>
              <a:gd name="connsiteX362" fmla="*/ 4607507 w 5032666"/>
              <a:gd name="connsiteY362" fmla="*/ 0 h 419100"/>
              <a:gd name="connsiteX363" fmla="*/ 4646054 w 5032666"/>
              <a:gd name="connsiteY363" fmla="*/ 0 h 419100"/>
              <a:gd name="connsiteX364" fmla="*/ 4653474 w 5032666"/>
              <a:gd name="connsiteY364" fmla="*/ 0 h 419100"/>
              <a:gd name="connsiteX365" fmla="*/ 4671162 w 5032666"/>
              <a:gd name="connsiteY365" fmla="*/ 0 h 419100"/>
              <a:gd name="connsiteX366" fmla="*/ 4702757 w 5032666"/>
              <a:gd name="connsiteY366" fmla="*/ 0 h 419100"/>
              <a:gd name="connsiteX367" fmla="*/ 4717129 w 5032666"/>
              <a:gd name="connsiteY367" fmla="*/ 0 h 419100"/>
              <a:gd name="connsiteX368" fmla="*/ 4727865 w 5032666"/>
              <a:gd name="connsiteY368" fmla="*/ 0 h 419100"/>
              <a:gd name="connsiteX369" fmla="*/ 4760355 w 5032666"/>
              <a:gd name="connsiteY369" fmla="*/ 0 h 419100"/>
              <a:gd name="connsiteX370" fmla="*/ 4766412 w 5032666"/>
              <a:gd name="connsiteY370" fmla="*/ 0 h 419100"/>
              <a:gd name="connsiteX371" fmla="*/ 4773832 w 5032666"/>
              <a:gd name="connsiteY371" fmla="*/ 0 h 419100"/>
              <a:gd name="connsiteX372" fmla="*/ 4806322 w 5032666"/>
              <a:gd name="connsiteY372" fmla="*/ 0 h 419100"/>
              <a:gd name="connsiteX373" fmla="*/ 4817058 w 5032666"/>
              <a:gd name="connsiteY373" fmla="*/ 0 h 419100"/>
              <a:gd name="connsiteX374" fmla="*/ 4823115 w 5032666"/>
              <a:gd name="connsiteY374" fmla="*/ 0 h 419100"/>
              <a:gd name="connsiteX375" fmla="*/ 4855605 w 5032666"/>
              <a:gd name="connsiteY375" fmla="*/ 0 h 419100"/>
              <a:gd name="connsiteX376" fmla="*/ 4863025 w 5032666"/>
              <a:gd name="connsiteY376" fmla="*/ 0 h 419100"/>
              <a:gd name="connsiteX377" fmla="*/ 4880713 w 5032666"/>
              <a:gd name="connsiteY377" fmla="*/ 0 h 419100"/>
              <a:gd name="connsiteX378" fmla="*/ 4912308 w 5032666"/>
              <a:gd name="connsiteY378" fmla="*/ 0 h 419100"/>
              <a:gd name="connsiteX379" fmla="*/ 4926680 w 5032666"/>
              <a:gd name="connsiteY379" fmla="*/ 0 h 419100"/>
              <a:gd name="connsiteX380" fmla="*/ 4937416 w 5032666"/>
              <a:gd name="connsiteY380" fmla="*/ 0 h 419100"/>
              <a:gd name="connsiteX381" fmla="*/ 4975963 w 5032666"/>
              <a:gd name="connsiteY381" fmla="*/ 0 h 419100"/>
              <a:gd name="connsiteX382" fmla="*/ 4983383 w 5032666"/>
              <a:gd name="connsiteY382" fmla="*/ 0 h 419100"/>
              <a:gd name="connsiteX383" fmla="*/ 5032666 w 5032666"/>
              <a:gd name="connsiteY383" fmla="*/ 0 h 419100"/>
              <a:gd name="connsiteX384" fmla="*/ 4927891 w 5032666"/>
              <a:gd name="connsiteY384" fmla="*/ 419100 h 419100"/>
              <a:gd name="connsiteX385" fmla="*/ 4878608 w 5032666"/>
              <a:gd name="connsiteY385" fmla="*/ 419100 h 419100"/>
              <a:gd name="connsiteX386" fmla="*/ 4871188 w 5032666"/>
              <a:gd name="connsiteY386" fmla="*/ 419100 h 419100"/>
              <a:gd name="connsiteX387" fmla="*/ 4832641 w 5032666"/>
              <a:gd name="connsiteY387" fmla="*/ 419100 h 419100"/>
              <a:gd name="connsiteX388" fmla="*/ 4821905 w 5032666"/>
              <a:gd name="connsiteY388" fmla="*/ 419100 h 419100"/>
              <a:gd name="connsiteX389" fmla="*/ 4807533 w 5032666"/>
              <a:gd name="connsiteY389" fmla="*/ 419100 h 419100"/>
              <a:gd name="connsiteX390" fmla="*/ 4775938 w 5032666"/>
              <a:gd name="connsiteY390" fmla="*/ 419100 h 419100"/>
              <a:gd name="connsiteX391" fmla="*/ 4758250 w 5032666"/>
              <a:gd name="connsiteY391" fmla="*/ 419100 h 419100"/>
              <a:gd name="connsiteX392" fmla="*/ 4750830 w 5032666"/>
              <a:gd name="connsiteY392" fmla="*/ 419100 h 419100"/>
              <a:gd name="connsiteX393" fmla="*/ 4718340 w 5032666"/>
              <a:gd name="connsiteY393" fmla="*/ 419100 h 419100"/>
              <a:gd name="connsiteX394" fmla="*/ 4712283 w 5032666"/>
              <a:gd name="connsiteY394" fmla="*/ 419100 h 419100"/>
              <a:gd name="connsiteX395" fmla="*/ 4701547 w 5032666"/>
              <a:gd name="connsiteY395" fmla="*/ 419100 h 419100"/>
              <a:gd name="connsiteX396" fmla="*/ 4669057 w 5032666"/>
              <a:gd name="connsiteY396" fmla="*/ 419100 h 419100"/>
              <a:gd name="connsiteX397" fmla="*/ 4661637 w 5032666"/>
              <a:gd name="connsiteY397" fmla="*/ 419100 h 419100"/>
              <a:gd name="connsiteX398" fmla="*/ 4655580 w 5032666"/>
              <a:gd name="connsiteY398" fmla="*/ 419100 h 419100"/>
              <a:gd name="connsiteX399" fmla="*/ 4623090 w 5032666"/>
              <a:gd name="connsiteY399" fmla="*/ 419100 h 419100"/>
              <a:gd name="connsiteX400" fmla="*/ 4612354 w 5032666"/>
              <a:gd name="connsiteY400" fmla="*/ 419100 h 419100"/>
              <a:gd name="connsiteX401" fmla="*/ 4597982 w 5032666"/>
              <a:gd name="connsiteY401" fmla="*/ 419100 h 419100"/>
              <a:gd name="connsiteX402" fmla="*/ 4566387 w 5032666"/>
              <a:gd name="connsiteY402" fmla="*/ 419100 h 419100"/>
              <a:gd name="connsiteX403" fmla="*/ 4548699 w 5032666"/>
              <a:gd name="connsiteY403" fmla="*/ 419100 h 419100"/>
              <a:gd name="connsiteX404" fmla="*/ 4541279 w 5032666"/>
              <a:gd name="connsiteY404" fmla="*/ 419100 h 419100"/>
              <a:gd name="connsiteX405" fmla="*/ 4502732 w 5032666"/>
              <a:gd name="connsiteY405" fmla="*/ 419100 h 419100"/>
              <a:gd name="connsiteX406" fmla="*/ 4491996 w 5032666"/>
              <a:gd name="connsiteY406" fmla="*/ 419100 h 419100"/>
              <a:gd name="connsiteX407" fmla="*/ 4470691 w 5032666"/>
              <a:gd name="connsiteY407" fmla="*/ 419100 h 419100"/>
              <a:gd name="connsiteX408" fmla="*/ 4446029 w 5032666"/>
              <a:gd name="connsiteY408" fmla="*/ 419100 h 419100"/>
              <a:gd name="connsiteX409" fmla="*/ 4421408 w 5032666"/>
              <a:gd name="connsiteY409" fmla="*/ 419100 h 419100"/>
              <a:gd name="connsiteX410" fmla="*/ 4413988 w 5032666"/>
              <a:gd name="connsiteY410" fmla="*/ 419100 h 419100"/>
              <a:gd name="connsiteX411" fmla="*/ 4375441 w 5032666"/>
              <a:gd name="connsiteY411" fmla="*/ 419100 h 419100"/>
              <a:gd name="connsiteX412" fmla="*/ 4364705 w 5032666"/>
              <a:gd name="connsiteY412" fmla="*/ 419100 h 419100"/>
              <a:gd name="connsiteX413" fmla="*/ 4350333 w 5032666"/>
              <a:gd name="connsiteY413" fmla="*/ 419100 h 419100"/>
              <a:gd name="connsiteX414" fmla="*/ 4318738 w 5032666"/>
              <a:gd name="connsiteY414" fmla="*/ 419100 h 419100"/>
              <a:gd name="connsiteX415" fmla="*/ 4301050 w 5032666"/>
              <a:gd name="connsiteY415" fmla="*/ 419100 h 419100"/>
              <a:gd name="connsiteX416" fmla="*/ 4293630 w 5032666"/>
              <a:gd name="connsiteY416" fmla="*/ 419100 h 419100"/>
              <a:gd name="connsiteX417" fmla="*/ 4282337 w 5032666"/>
              <a:gd name="connsiteY417" fmla="*/ 419100 h 419100"/>
              <a:gd name="connsiteX418" fmla="*/ 4261140 w 5032666"/>
              <a:gd name="connsiteY418" fmla="*/ 419100 h 419100"/>
              <a:gd name="connsiteX419" fmla="*/ 4255083 w 5032666"/>
              <a:gd name="connsiteY419" fmla="*/ 419100 h 419100"/>
              <a:gd name="connsiteX420" fmla="*/ 4244347 w 5032666"/>
              <a:gd name="connsiteY420" fmla="*/ 419100 h 419100"/>
              <a:gd name="connsiteX421" fmla="*/ 4233054 w 5032666"/>
              <a:gd name="connsiteY421" fmla="*/ 419100 h 419100"/>
              <a:gd name="connsiteX422" fmla="*/ 4225634 w 5032666"/>
              <a:gd name="connsiteY422" fmla="*/ 419100 h 419100"/>
              <a:gd name="connsiteX423" fmla="*/ 4211857 w 5032666"/>
              <a:gd name="connsiteY423" fmla="*/ 419100 h 419100"/>
              <a:gd name="connsiteX424" fmla="*/ 4204437 w 5032666"/>
              <a:gd name="connsiteY424" fmla="*/ 419100 h 419100"/>
              <a:gd name="connsiteX425" fmla="*/ 4198380 w 5032666"/>
              <a:gd name="connsiteY425" fmla="*/ 419100 h 419100"/>
              <a:gd name="connsiteX426" fmla="*/ 4187087 w 5032666"/>
              <a:gd name="connsiteY426" fmla="*/ 419100 h 419100"/>
              <a:gd name="connsiteX427" fmla="*/ 4176351 w 5032666"/>
              <a:gd name="connsiteY427" fmla="*/ 419100 h 419100"/>
              <a:gd name="connsiteX428" fmla="*/ 4165890 w 5032666"/>
              <a:gd name="connsiteY428" fmla="*/ 419100 h 419100"/>
              <a:gd name="connsiteX429" fmla="*/ 4161979 w 5032666"/>
              <a:gd name="connsiteY429" fmla="*/ 419100 h 419100"/>
              <a:gd name="connsiteX430" fmla="*/ 4155154 w 5032666"/>
              <a:gd name="connsiteY430" fmla="*/ 419100 h 419100"/>
              <a:gd name="connsiteX431" fmla="*/ 4140782 w 5032666"/>
              <a:gd name="connsiteY431" fmla="*/ 419100 h 419100"/>
              <a:gd name="connsiteX432" fmla="*/ 4130384 w 5032666"/>
              <a:gd name="connsiteY432" fmla="*/ 419100 h 419100"/>
              <a:gd name="connsiteX433" fmla="*/ 4112696 w 5032666"/>
              <a:gd name="connsiteY433" fmla="*/ 419100 h 419100"/>
              <a:gd name="connsiteX434" fmla="*/ 4109187 w 5032666"/>
              <a:gd name="connsiteY434" fmla="*/ 419100 h 419100"/>
              <a:gd name="connsiteX435" fmla="*/ 4105276 w 5032666"/>
              <a:gd name="connsiteY435" fmla="*/ 419100 h 419100"/>
              <a:gd name="connsiteX436" fmla="*/ 4091499 w 5032666"/>
              <a:gd name="connsiteY436" fmla="*/ 419100 h 419100"/>
              <a:gd name="connsiteX437" fmla="*/ 4084079 w 5032666"/>
              <a:gd name="connsiteY437" fmla="*/ 419100 h 419100"/>
              <a:gd name="connsiteX438" fmla="*/ 4072786 w 5032666"/>
              <a:gd name="connsiteY438" fmla="*/ 419100 h 419100"/>
              <a:gd name="connsiteX439" fmla="*/ 4066729 w 5032666"/>
              <a:gd name="connsiteY439" fmla="*/ 419100 h 419100"/>
              <a:gd name="connsiteX440" fmla="*/ 4055993 w 5032666"/>
              <a:gd name="connsiteY440" fmla="*/ 419100 h 419100"/>
              <a:gd name="connsiteX441" fmla="*/ 4045532 w 5032666"/>
              <a:gd name="connsiteY441" fmla="*/ 419100 h 419100"/>
              <a:gd name="connsiteX442" fmla="*/ 4034796 w 5032666"/>
              <a:gd name="connsiteY442" fmla="*/ 419100 h 419100"/>
              <a:gd name="connsiteX443" fmla="*/ 4023503 w 5032666"/>
              <a:gd name="connsiteY443" fmla="*/ 419100 h 419100"/>
              <a:gd name="connsiteX444" fmla="*/ 4016083 w 5032666"/>
              <a:gd name="connsiteY444" fmla="*/ 419100 h 419100"/>
              <a:gd name="connsiteX445" fmla="*/ 4010026 w 5032666"/>
              <a:gd name="connsiteY445" fmla="*/ 419100 h 419100"/>
              <a:gd name="connsiteX446" fmla="*/ 3988829 w 5032666"/>
              <a:gd name="connsiteY446" fmla="*/ 419100 h 419100"/>
              <a:gd name="connsiteX447" fmla="*/ 3977536 w 5032666"/>
              <a:gd name="connsiteY447" fmla="*/ 419100 h 419100"/>
              <a:gd name="connsiteX448" fmla="*/ 3966800 w 5032666"/>
              <a:gd name="connsiteY448" fmla="*/ 419100 h 419100"/>
              <a:gd name="connsiteX449" fmla="*/ 3952428 w 5032666"/>
              <a:gd name="connsiteY449" fmla="*/ 419100 h 419100"/>
              <a:gd name="connsiteX450" fmla="*/ 3920833 w 5032666"/>
              <a:gd name="connsiteY450" fmla="*/ 419100 h 419100"/>
              <a:gd name="connsiteX451" fmla="*/ 3903145 w 5032666"/>
              <a:gd name="connsiteY451" fmla="*/ 419100 h 419100"/>
              <a:gd name="connsiteX452" fmla="*/ 3895725 w 5032666"/>
              <a:gd name="connsiteY452" fmla="*/ 419100 h 419100"/>
              <a:gd name="connsiteX453" fmla="*/ 3857178 w 5032666"/>
              <a:gd name="connsiteY453" fmla="*/ 419100 h 419100"/>
              <a:gd name="connsiteX454" fmla="*/ 3846442 w 5032666"/>
              <a:gd name="connsiteY454" fmla="*/ 419100 h 419100"/>
              <a:gd name="connsiteX455" fmla="*/ 3825137 w 5032666"/>
              <a:gd name="connsiteY455" fmla="*/ 419100 h 419100"/>
              <a:gd name="connsiteX456" fmla="*/ 3800475 w 5032666"/>
              <a:gd name="connsiteY456" fmla="*/ 419100 h 419100"/>
              <a:gd name="connsiteX457" fmla="*/ 3775854 w 5032666"/>
              <a:gd name="connsiteY457" fmla="*/ 419100 h 419100"/>
              <a:gd name="connsiteX458" fmla="*/ 3768434 w 5032666"/>
              <a:gd name="connsiteY458" fmla="*/ 419100 h 419100"/>
              <a:gd name="connsiteX459" fmla="*/ 3729887 w 5032666"/>
              <a:gd name="connsiteY459" fmla="*/ 419100 h 419100"/>
              <a:gd name="connsiteX460" fmla="*/ 3719151 w 5032666"/>
              <a:gd name="connsiteY460" fmla="*/ 419100 h 419100"/>
              <a:gd name="connsiteX461" fmla="*/ 3704779 w 5032666"/>
              <a:gd name="connsiteY461" fmla="*/ 419100 h 419100"/>
              <a:gd name="connsiteX462" fmla="*/ 3673184 w 5032666"/>
              <a:gd name="connsiteY462" fmla="*/ 419100 h 419100"/>
              <a:gd name="connsiteX463" fmla="*/ 3655496 w 5032666"/>
              <a:gd name="connsiteY463" fmla="*/ 419100 h 419100"/>
              <a:gd name="connsiteX464" fmla="*/ 3648076 w 5032666"/>
              <a:gd name="connsiteY464" fmla="*/ 419100 h 419100"/>
              <a:gd name="connsiteX465" fmla="*/ 3615586 w 5032666"/>
              <a:gd name="connsiteY465" fmla="*/ 419100 h 419100"/>
              <a:gd name="connsiteX466" fmla="*/ 3609529 w 5032666"/>
              <a:gd name="connsiteY466" fmla="*/ 419100 h 419100"/>
              <a:gd name="connsiteX467" fmla="*/ 3598793 w 5032666"/>
              <a:gd name="connsiteY467" fmla="*/ 419100 h 419100"/>
              <a:gd name="connsiteX468" fmla="*/ 3566303 w 5032666"/>
              <a:gd name="connsiteY468" fmla="*/ 419100 h 419100"/>
              <a:gd name="connsiteX469" fmla="*/ 3558883 w 5032666"/>
              <a:gd name="connsiteY469" fmla="*/ 419100 h 419100"/>
              <a:gd name="connsiteX470" fmla="*/ 3552826 w 5032666"/>
              <a:gd name="connsiteY470" fmla="*/ 419100 h 419100"/>
              <a:gd name="connsiteX471" fmla="*/ 3537241 w 5032666"/>
              <a:gd name="connsiteY471" fmla="*/ 419100 h 419100"/>
              <a:gd name="connsiteX472" fmla="*/ 3520336 w 5032666"/>
              <a:gd name="connsiteY472" fmla="*/ 419100 h 419100"/>
              <a:gd name="connsiteX473" fmla="*/ 3509600 w 5032666"/>
              <a:gd name="connsiteY473" fmla="*/ 419100 h 419100"/>
              <a:gd name="connsiteX474" fmla="*/ 3495228 w 5032666"/>
              <a:gd name="connsiteY474" fmla="*/ 419100 h 419100"/>
              <a:gd name="connsiteX475" fmla="*/ 3487958 w 5032666"/>
              <a:gd name="connsiteY475" fmla="*/ 419100 h 419100"/>
              <a:gd name="connsiteX476" fmla="*/ 3480538 w 5032666"/>
              <a:gd name="connsiteY476" fmla="*/ 419100 h 419100"/>
              <a:gd name="connsiteX477" fmla="*/ 3463633 w 5032666"/>
              <a:gd name="connsiteY477" fmla="*/ 419100 h 419100"/>
              <a:gd name="connsiteX478" fmla="*/ 3445945 w 5032666"/>
              <a:gd name="connsiteY478" fmla="*/ 419100 h 419100"/>
              <a:gd name="connsiteX479" fmla="*/ 3441991 w 5032666"/>
              <a:gd name="connsiteY479" fmla="*/ 419100 h 419100"/>
              <a:gd name="connsiteX480" fmla="*/ 3438525 w 5032666"/>
              <a:gd name="connsiteY480" fmla="*/ 419100 h 419100"/>
              <a:gd name="connsiteX481" fmla="*/ 3431255 w 5032666"/>
              <a:gd name="connsiteY481" fmla="*/ 419100 h 419100"/>
              <a:gd name="connsiteX482" fmla="*/ 3416883 w 5032666"/>
              <a:gd name="connsiteY482" fmla="*/ 419100 h 419100"/>
              <a:gd name="connsiteX483" fmla="*/ 3399978 w 5032666"/>
              <a:gd name="connsiteY483" fmla="*/ 419100 h 419100"/>
              <a:gd name="connsiteX484" fmla="*/ 3389242 w 5032666"/>
              <a:gd name="connsiteY484" fmla="*/ 419100 h 419100"/>
              <a:gd name="connsiteX485" fmla="*/ 3385288 w 5032666"/>
              <a:gd name="connsiteY485" fmla="*/ 419100 h 419100"/>
              <a:gd name="connsiteX486" fmla="*/ 3367600 w 5032666"/>
              <a:gd name="connsiteY486" fmla="*/ 419100 h 419100"/>
              <a:gd name="connsiteX487" fmla="*/ 3360180 w 5032666"/>
              <a:gd name="connsiteY487" fmla="*/ 419100 h 419100"/>
              <a:gd name="connsiteX488" fmla="*/ 3343275 w 5032666"/>
              <a:gd name="connsiteY488" fmla="*/ 419100 h 419100"/>
              <a:gd name="connsiteX489" fmla="*/ 3327690 w 5032666"/>
              <a:gd name="connsiteY489" fmla="*/ 419100 h 419100"/>
              <a:gd name="connsiteX490" fmla="*/ 3321633 w 5032666"/>
              <a:gd name="connsiteY490" fmla="*/ 419100 h 419100"/>
              <a:gd name="connsiteX491" fmla="*/ 3310897 w 5032666"/>
              <a:gd name="connsiteY491" fmla="*/ 419100 h 419100"/>
              <a:gd name="connsiteX492" fmla="*/ 3278407 w 5032666"/>
              <a:gd name="connsiteY492" fmla="*/ 419100 h 419100"/>
              <a:gd name="connsiteX493" fmla="*/ 3270987 w 5032666"/>
              <a:gd name="connsiteY493" fmla="*/ 419100 h 419100"/>
              <a:gd name="connsiteX494" fmla="*/ 3264930 w 5032666"/>
              <a:gd name="connsiteY494" fmla="*/ 419100 h 419100"/>
              <a:gd name="connsiteX495" fmla="*/ 3232440 w 5032666"/>
              <a:gd name="connsiteY495" fmla="*/ 419100 h 419100"/>
              <a:gd name="connsiteX496" fmla="*/ 3221704 w 5032666"/>
              <a:gd name="connsiteY496" fmla="*/ 419100 h 419100"/>
              <a:gd name="connsiteX497" fmla="*/ 3207332 w 5032666"/>
              <a:gd name="connsiteY497" fmla="*/ 419100 h 419100"/>
              <a:gd name="connsiteX498" fmla="*/ 3175737 w 5032666"/>
              <a:gd name="connsiteY498" fmla="*/ 419100 h 419100"/>
              <a:gd name="connsiteX499" fmla="*/ 3158049 w 5032666"/>
              <a:gd name="connsiteY499" fmla="*/ 419100 h 419100"/>
              <a:gd name="connsiteX500" fmla="*/ 3150629 w 5032666"/>
              <a:gd name="connsiteY500" fmla="*/ 419100 h 419100"/>
              <a:gd name="connsiteX501" fmla="*/ 3112082 w 5032666"/>
              <a:gd name="connsiteY501" fmla="*/ 419100 h 419100"/>
              <a:gd name="connsiteX502" fmla="*/ 3101346 w 5032666"/>
              <a:gd name="connsiteY502" fmla="*/ 419100 h 419100"/>
              <a:gd name="connsiteX503" fmla="*/ 3080041 w 5032666"/>
              <a:gd name="connsiteY503" fmla="*/ 419100 h 419100"/>
              <a:gd name="connsiteX504" fmla="*/ 3055379 w 5032666"/>
              <a:gd name="connsiteY504" fmla="*/ 419100 h 419100"/>
              <a:gd name="connsiteX505" fmla="*/ 3030758 w 5032666"/>
              <a:gd name="connsiteY505" fmla="*/ 419100 h 419100"/>
              <a:gd name="connsiteX506" fmla="*/ 3023338 w 5032666"/>
              <a:gd name="connsiteY506" fmla="*/ 419100 h 419100"/>
              <a:gd name="connsiteX507" fmla="*/ 2984791 w 5032666"/>
              <a:gd name="connsiteY507" fmla="*/ 419100 h 419100"/>
              <a:gd name="connsiteX508" fmla="*/ 2975266 w 5032666"/>
              <a:gd name="connsiteY508" fmla="*/ 419100 h 419100"/>
              <a:gd name="connsiteX509" fmla="*/ 2974055 w 5032666"/>
              <a:gd name="connsiteY509" fmla="*/ 419100 h 419100"/>
              <a:gd name="connsiteX510" fmla="*/ 2959683 w 5032666"/>
              <a:gd name="connsiteY510" fmla="*/ 419100 h 419100"/>
              <a:gd name="connsiteX511" fmla="*/ 2928088 w 5032666"/>
              <a:gd name="connsiteY511" fmla="*/ 419100 h 419100"/>
              <a:gd name="connsiteX512" fmla="*/ 2925983 w 5032666"/>
              <a:gd name="connsiteY512" fmla="*/ 419100 h 419100"/>
              <a:gd name="connsiteX513" fmla="*/ 2918563 w 5032666"/>
              <a:gd name="connsiteY513" fmla="*/ 419100 h 419100"/>
              <a:gd name="connsiteX514" fmla="*/ 2910400 w 5032666"/>
              <a:gd name="connsiteY514" fmla="*/ 419100 h 419100"/>
              <a:gd name="connsiteX515" fmla="*/ 2902980 w 5032666"/>
              <a:gd name="connsiteY515" fmla="*/ 419100 h 419100"/>
              <a:gd name="connsiteX516" fmla="*/ 2891687 w 5032666"/>
              <a:gd name="connsiteY516" fmla="*/ 419100 h 419100"/>
              <a:gd name="connsiteX517" fmla="*/ 2880016 w 5032666"/>
              <a:gd name="connsiteY517" fmla="*/ 419100 h 419100"/>
              <a:gd name="connsiteX518" fmla="*/ 2870490 w 5032666"/>
              <a:gd name="connsiteY518" fmla="*/ 419100 h 419100"/>
              <a:gd name="connsiteX519" fmla="*/ 2869280 w 5032666"/>
              <a:gd name="connsiteY519" fmla="*/ 419100 h 419100"/>
              <a:gd name="connsiteX520" fmla="*/ 2864433 w 5032666"/>
              <a:gd name="connsiteY520" fmla="*/ 419100 h 419100"/>
              <a:gd name="connsiteX521" fmla="*/ 2854908 w 5032666"/>
              <a:gd name="connsiteY521" fmla="*/ 419100 h 419100"/>
              <a:gd name="connsiteX522" fmla="*/ 2853697 w 5032666"/>
              <a:gd name="connsiteY522" fmla="*/ 419100 h 419100"/>
              <a:gd name="connsiteX523" fmla="*/ 2842404 w 5032666"/>
              <a:gd name="connsiteY523" fmla="*/ 419100 h 419100"/>
              <a:gd name="connsiteX524" fmla="*/ 2834984 w 5032666"/>
              <a:gd name="connsiteY524" fmla="*/ 419100 h 419100"/>
              <a:gd name="connsiteX525" fmla="*/ 2823313 w 5032666"/>
              <a:gd name="connsiteY525" fmla="*/ 419100 h 419100"/>
              <a:gd name="connsiteX526" fmla="*/ 2821207 w 5032666"/>
              <a:gd name="connsiteY526" fmla="*/ 419100 h 419100"/>
              <a:gd name="connsiteX527" fmla="*/ 2813787 w 5032666"/>
              <a:gd name="connsiteY527" fmla="*/ 419100 h 419100"/>
              <a:gd name="connsiteX528" fmla="*/ 2807730 w 5032666"/>
              <a:gd name="connsiteY528" fmla="*/ 419100 h 419100"/>
              <a:gd name="connsiteX529" fmla="*/ 2805625 w 5032666"/>
              <a:gd name="connsiteY529" fmla="*/ 419100 h 419100"/>
              <a:gd name="connsiteX530" fmla="*/ 2798205 w 5032666"/>
              <a:gd name="connsiteY530" fmla="*/ 419100 h 419100"/>
              <a:gd name="connsiteX531" fmla="*/ 2796437 w 5032666"/>
              <a:gd name="connsiteY531" fmla="*/ 419100 h 419100"/>
              <a:gd name="connsiteX532" fmla="*/ 2785701 w 5032666"/>
              <a:gd name="connsiteY532" fmla="*/ 419100 h 419100"/>
              <a:gd name="connsiteX533" fmla="*/ 2775240 w 5032666"/>
              <a:gd name="connsiteY533" fmla="*/ 419100 h 419100"/>
              <a:gd name="connsiteX534" fmla="*/ 2771329 w 5032666"/>
              <a:gd name="connsiteY534" fmla="*/ 419100 h 419100"/>
              <a:gd name="connsiteX535" fmla="*/ 2765715 w 5032666"/>
              <a:gd name="connsiteY535" fmla="*/ 419100 h 419100"/>
              <a:gd name="connsiteX536" fmla="*/ 2764504 w 5032666"/>
              <a:gd name="connsiteY536" fmla="*/ 419100 h 419100"/>
              <a:gd name="connsiteX537" fmla="*/ 2759658 w 5032666"/>
              <a:gd name="connsiteY537" fmla="*/ 419100 h 419100"/>
              <a:gd name="connsiteX538" fmla="*/ 2750132 w 5032666"/>
              <a:gd name="connsiteY538" fmla="*/ 419100 h 419100"/>
              <a:gd name="connsiteX539" fmla="*/ 2748922 w 5032666"/>
              <a:gd name="connsiteY539" fmla="*/ 419100 h 419100"/>
              <a:gd name="connsiteX540" fmla="*/ 2739734 w 5032666"/>
              <a:gd name="connsiteY540" fmla="*/ 419100 h 419100"/>
              <a:gd name="connsiteX541" fmla="*/ 2722046 w 5032666"/>
              <a:gd name="connsiteY541" fmla="*/ 419100 h 419100"/>
              <a:gd name="connsiteX542" fmla="*/ 2718537 w 5032666"/>
              <a:gd name="connsiteY542" fmla="*/ 419100 h 419100"/>
              <a:gd name="connsiteX543" fmla="*/ 2716432 w 5032666"/>
              <a:gd name="connsiteY543" fmla="*/ 419100 h 419100"/>
              <a:gd name="connsiteX544" fmla="*/ 2714626 w 5032666"/>
              <a:gd name="connsiteY544" fmla="*/ 419100 h 419100"/>
              <a:gd name="connsiteX545" fmla="*/ 2709012 w 5032666"/>
              <a:gd name="connsiteY545" fmla="*/ 419100 h 419100"/>
              <a:gd name="connsiteX546" fmla="*/ 2702955 w 5032666"/>
              <a:gd name="connsiteY546" fmla="*/ 419100 h 419100"/>
              <a:gd name="connsiteX547" fmla="*/ 2700849 w 5032666"/>
              <a:gd name="connsiteY547" fmla="*/ 419100 h 419100"/>
              <a:gd name="connsiteX548" fmla="*/ 2693429 w 5032666"/>
              <a:gd name="connsiteY548" fmla="*/ 419100 h 419100"/>
              <a:gd name="connsiteX549" fmla="*/ 2682136 w 5032666"/>
              <a:gd name="connsiteY549" fmla="*/ 419100 h 419100"/>
              <a:gd name="connsiteX550" fmla="*/ 2676079 w 5032666"/>
              <a:gd name="connsiteY550" fmla="*/ 419100 h 419100"/>
              <a:gd name="connsiteX551" fmla="*/ 2670465 w 5032666"/>
              <a:gd name="connsiteY551" fmla="*/ 419100 h 419100"/>
              <a:gd name="connsiteX552" fmla="*/ 2665343 w 5032666"/>
              <a:gd name="connsiteY552" fmla="*/ 419100 h 419100"/>
              <a:gd name="connsiteX553" fmla="*/ 2659729 w 5032666"/>
              <a:gd name="connsiteY553" fmla="*/ 419100 h 419100"/>
              <a:gd name="connsiteX554" fmla="*/ 2654882 w 5032666"/>
              <a:gd name="connsiteY554" fmla="*/ 419100 h 419100"/>
              <a:gd name="connsiteX555" fmla="*/ 2645357 w 5032666"/>
              <a:gd name="connsiteY555" fmla="*/ 419100 h 419100"/>
              <a:gd name="connsiteX556" fmla="*/ 2644146 w 5032666"/>
              <a:gd name="connsiteY556" fmla="*/ 419100 h 419100"/>
              <a:gd name="connsiteX557" fmla="*/ 2632853 w 5032666"/>
              <a:gd name="connsiteY557" fmla="*/ 419100 h 419100"/>
              <a:gd name="connsiteX558" fmla="*/ 2625433 w 5032666"/>
              <a:gd name="connsiteY558" fmla="*/ 419100 h 419100"/>
              <a:gd name="connsiteX559" fmla="*/ 2619376 w 5032666"/>
              <a:gd name="connsiteY559" fmla="*/ 419100 h 419100"/>
              <a:gd name="connsiteX560" fmla="*/ 2613762 w 5032666"/>
              <a:gd name="connsiteY560" fmla="*/ 419100 h 419100"/>
              <a:gd name="connsiteX561" fmla="*/ 2598179 w 5032666"/>
              <a:gd name="connsiteY561" fmla="*/ 419100 h 419100"/>
              <a:gd name="connsiteX562" fmla="*/ 2596074 w 5032666"/>
              <a:gd name="connsiteY562" fmla="*/ 419100 h 419100"/>
              <a:gd name="connsiteX563" fmla="*/ 2588654 w 5032666"/>
              <a:gd name="connsiteY563" fmla="*/ 419100 h 419100"/>
              <a:gd name="connsiteX564" fmla="*/ 2586886 w 5032666"/>
              <a:gd name="connsiteY564" fmla="*/ 419100 h 419100"/>
              <a:gd name="connsiteX565" fmla="*/ 2576150 w 5032666"/>
              <a:gd name="connsiteY565" fmla="*/ 419100 h 419100"/>
              <a:gd name="connsiteX566" fmla="*/ 2561778 w 5032666"/>
              <a:gd name="connsiteY566" fmla="*/ 419100 h 419100"/>
              <a:gd name="connsiteX567" fmla="*/ 2550107 w 5032666"/>
              <a:gd name="connsiteY567" fmla="*/ 419100 h 419100"/>
              <a:gd name="connsiteX568" fmla="*/ 2539371 w 5032666"/>
              <a:gd name="connsiteY568" fmla="*/ 419100 h 419100"/>
              <a:gd name="connsiteX569" fmla="*/ 2530183 w 5032666"/>
              <a:gd name="connsiteY569" fmla="*/ 419100 h 419100"/>
              <a:gd name="connsiteX570" fmla="*/ 2518066 w 5032666"/>
              <a:gd name="connsiteY570" fmla="*/ 419100 h 419100"/>
              <a:gd name="connsiteX571" fmla="*/ 2512495 w 5032666"/>
              <a:gd name="connsiteY571" fmla="*/ 419100 h 419100"/>
              <a:gd name="connsiteX572" fmla="*/ 2505075 w 5032666"/>
              <a:gd name="connsiteY572" fmla="*/ 419100 h 419100"/>
              <a:gd name="connsiteX573" fmla="*/ 2493404 w 5032666"/>
              <a:gd name="connsiteY573" fmla="*/ 419100 h 419100"/>
              <a:gd name="connsiteX574" fmla="*/ 2468783 w 5032666"/>
              <a:gd name="connsiteY574" fmla="*/ 419100 h 419100"/>
              <a:gd name="connsiteX575" fmla="*/ 2466528 w 5032666"/>
              <a:gd name="connsiteY575" fmla="*/ 419100 h 419100"/>
              <a:gd name="connsiteX576" fmla="*/ 2461363 w 5032666"/>
              <a:gd name="connsiteY576" fmla="*/ 419100 h 419100"/>
              <a:gd name="connsiteX577" fmla="*/ 2455792 w 5032666"/>
              <a:gd name="connsiteY577" fmla="*/ 419100 h 419100"/>
              <a:gd name="connsiteX578" fmla="*/ 2434487 w 5032666"/>
              <a:gd name="connsiteY578" fmla="*/ 419100 h 419100"/>
              <a:gd name="connsiteX579" fmla="*/ 2422816 w 5032666"/>
              <a:gd name="connsiteY579" fmla="*/ 419100 h 419100"/>
              <a:gd name="connsiteX580" fmla="*/ 2412080 w 5032666"/>
              <a:gd name="connsiteY580" fmla="*/ 419100 h 419100"/>
              <a:gd name="connsiteX581" fmla="*/ 2409825 w 5032666"/>
              <a:gd name="connsiteY581" fmla="*/ 419100 h 419100"/>
              <a:gd name="connsiteX582" fmla="*/ 2397708 w 5032666"/>
              <a:gd name="connsiteY582" fmla="*/ 419100 h 419100"/>
              <a:gd name="connsiteX583" fmla="*/ 2385204 w 5032666"/>
              <a:gd name="connsiteY583" fmla="*/ 419100 h 419100"/>
              <a:gd name="connsiteX584" fmla="*/ 2377784 w 5032666"/>
              <a:gd name="connsiteY584" fmla="*/ 419100 h 419100"/>
              <a:gd name="connsiteX585" fmla="*/ 2366113 w 5032666"/>
              <a:gd name="connsiteY585" fmla="*/ 419100 h 419100"/>
              <a:gd name="connsiteX586" fmla="*/ 2348425 w 5032666"/>
              <a:gd name="connsiteY586" fmla="*/ 419100 h 419100"/>
              <a:gd name="connsiteX587" fmla="*/ 2341005 w 5032666"/>
              <a:gd name="connsiteY587" fmla="*/ 419100 h 419100"/>
              <a:gd name="connsiteX588" fmla="*/ 2339237 w 5032666"/>
              <a:gd name="connsiteY588" fmla="*/ 419100 h 419100"/>
              <a:gd name="connsiteX589" fmla="*/ 2329712 w 5032666"/>
              <a:gd name="connsiteY589" fmla="*/ 419100 h 419100"/>
              <a:gd name="connsiteX590" fmla="*/ 2328501 w 5032666"/>
              <a:gd name="connsiteY590" fmla="*/ 419100 h 419100"/>
              <a:gd name="connsiteX591" fmla="*/ 2314129 w 5032666"/>
              <a:gd name="connsiteY591" fmla="*/ 419100 h 419100"/>
              <a:gd name="connsiteX592" fmla="*/ 2308515 w 5032666"/>
              <a:gd name="connsiteY592" fmla="*/ 419100 h 419100"/>
              <a:gd name="connsiteX593" fmla="*/ 2302458 w 5032666"/>
              <a:gd name="connsiteY593" fmla="*/ 419100 h 419100"/>
              <a:gd name="connsiteX594" fmla="*/ 2291722 w 5032666"/>
              <a:gd name="connsiteY594" fmla="*/ 419100 h 419100"/>
              <a:gd name="connsiteX595" fmla="*/ 2282534 w 5032666"/>
              <a:gd name="connsiteY595" fmla="*/ 419100 h 419100"/>
              <a:gd name="connsiteX596" fmla="*/ 2280429 w 5032666"/>
              <a:gd name="connsiteY596" fmla="*/ 419100 h 419100"/>
              <a:gd name="connsiteX597" fmla="*/ 2273009 w 5032666"/>
              <a:gd name="connsiteY597" fmla="*/ 419100 h 419100"/>
              <a:gd name="connsiteX598" fmla="*/ 2264846 w 5032666"/>
              <a:gd name="connsiteY598" fmla="*/ 419100 h 419100"/>
              <a:gd name="connsiteX599" fmla="*/ 2259232 w 5032666"/>
              <a:gd name="connsiteY599" fmla="*/ 419100 h 419100"/>
              <a:gd name="connsiteX600" fmla="*/ 2257426 w 5032666"/>
              <a:gd name="connsiteY600" fmla="*/ 419100 h 419100"/>
              <a:gd name="connsiteX601" fmla="*/ 2251812 w 5032666"/>
              <a:gd name="connsiteY601" fmla="*/ 419100 h 419100"/>
              <a:gd name="connsiteX602" fmla="*/ 2245755 w 5032666"/>
              <a:gd name="connsiteY602" fmla="*/ 419100 h 419100"/>
              <a:gd name="connsiteX603" fmla="*/ 2234462 w 5032666"/>
              <a:gd name="connsiteY603" fmla="*/ 419100 h 419100"/>
              <a:gd name="connsiteX604" fmla="*/ 2224936 w 5032666"/>
              <a:gd name="connsiteY604" fmla="*/ 419100 h 419100"/>
              <a:gd name="connsiteX605" fmla="*/ 2223726 w 5032666"/>
              <a:gd name="connsiteY605" fmla="*/ 419100 h 419100"/>
              <a:gd name="connsiteX606" fmla="*/ 2218879 w 5032666"/>
              <a:gd name="connsiteY606" fmla="*/ 419100 h 419100"/>
              <a:gd name="connsiteX607" fmla="*/ 2213265 w 5032666"/>
              <a:gd name="connsiteY607" fmla="*/ 419100 h 419100"/>
              <a:gd name="connsiteX608" fmla="*/ 2209354 w 5032666"/>
              <a:gd name="connsiteY608" fmla="*/ 419100 h 419100"/>
              <a:gd name="connsiteX609" fmla="*/ 2208143 w 5032666"/>
              <a:gd name="connsiteY609" fmla="*/ 419100 h 419100"/>
              <a:gd name="connsiteX610" fmla="*/ 2202529 w 5032666"/>
              <a:gd name="connsiteY610" fmla="*/ 419100 h 419100"/>
              <a:gd name="connsiteX611" fmla="*/ 2188157 w 5032666"/>
              <a:gd name="connsiteY611" fmla="*/ 419100 h 419100"/>
              <a:gd name="connsiteX612" fmla="*/ 2177759 w 5032666"/>
              <a:gd name="connsiteY612" fmla="*/ 419100 h 419100"/>
              <a:gd name="connsiteX613" fmla="*/ 2175653 w 5032666"/>
              <a:gd name="connsiteY613" fmla="*/ 419100 h 419100"/>
              <a:gd name="connsiteX614" fmla="*/ 2168233 w 5032666"/>
              <a:gd name="connsiteY614" fmla="*/ 419100 h 419100"/>
              <a:gd name="connsiteX615" fmla="*/ 2162176 w 5032666"/>
              <a:gd name="connsiteY615" fmla="*/ 419100 h 419100"/>
              <a:gd name="connsiteX616" fmla="*/ 2160071 w 5032666"/>
              <a:gd name="connsiteY616" fmla="*/ 419100 h 419100"/>
              <a:gd name="connsiteX617" fmla="*/ 2156562 w 5032666"/>
              <a:gd name="connsiteY617" fmla="*/ 419100 h 419100"/>
              <a:gd name="connsiteX618" fmla="*/ 2152651 w 5032666"/>
              <a:gd name="connsiteY618" fmla="*/ 419100 h 419100"/>
              <a:gd name="connsiteX619" fmla="*/ 2138874 w 5032666"/>
              <a:gd name="connsiteY619" fmla="*/ 419100 h 419100"/>
              <a:gd name="connsiteX620" fmla="*/ 2131454 w 5032666"/>
              <a:gd name="connsiteY620" fmla="*/ 419100 h 419100"/>
              <a:gd name="connsiteX621" fmla="*/ 2129686 w 5032666"/>
              <a:gd name="connsiteY621" fmla="*/ 419100 h 419100"/>
              <a:gd name="connsiteX622" fmla="*/ 2120161 w 5032666"/>
              <a:gd name="connsiteY622" fmla="*/ 419100 h 419100"/>
              <a:gd name="connsiteX623" fmla="*/ 2118950 w 5032666"/>
              <a:gd name="connsiteY623" fmla="*/ 419100 h 419100"/>
              <a:gd name="connsiteX624" fmla="*/ 2114104 w 5032666"/>
              <a:gd name="connsiteY624" fmla="*/ 419100 h 419100"/>
              <a:gd name="connsiteX625" fmla="*/ 2104578 w 5032666"/>
              <a:gd name="connsiteY625" fmla="*/ 419100 h 419100"/>
              <a:gd name="connsiteX626" fmla="*/ 2103368 w 5032666"/>
              <a:gd name="connsiteY626" fmla="*/ 419100 h 419100"/>
              <a:gd name="connsiteX627" fmla="*/ 2092907 w 5032666"/>
              <a:gd name="connsiteY627" fmla="*/ 419100 h 419100"/>
              <a:gd name="connsiteX628" fmla="*/ 2082171 w 5032666"/>
              <a:gd name="connsiteY628" fmla="*/ 419100 h 419100"/>
              <a:gd name="connsiteX629" fmla="*/ 2072983 w 5032666"/>
              <a:gd name="connsiteY629" fmla="*/ 419100 h 419100"/>
              <a:gd name="connsiteX630" fmla="*/ 2070878 w 5032666"/>
              <a:gd name="connsiteY630" fmla="*/ 419100 h 419100"/>
              <a:gd name="connsiteX631" fmla="*/ 2063458 w 5032666"/>
              <a:gd name="connsiteY631" fmla="*/ 419100 h 419100"/>
              <a:gd name="connsiteX632" fmla="*/ 2057401 w 5032666"/>
              <a:gd name="connsiteY632" fmla="*/ 419100 h 419100"/>
              <a:gd name="connsiteX633" fmla="*/ 2055295 w 5032666"/>
              <a:gd name="connsiteY633" fmla="*/ 419100 h 419100"/>
              <a:gd name="connsiteX634" fmla="*/ 2047875 w 5032666"/>
              <a:gd name="connsiteY634" fmla="*/ 419100 h 419100"/>
              <a:gd name="connsiteX635" fmla="*/ 2036204 w 5032666"/>
              <a:gd name="connsiteY635" fmla="*/ 419100 h 419100"/>
              <a:gd name="connsiteX636" fmla="*/ 2024911 w 5032666"/>
              <a:gd name="connsiteY636" fmla="*/ 419100 h 419100"/>
              <a:gd name="connsiteX637" fmla="*/ 2014175 w 5032666"/>
              <a:gd name="connsiteY637" fmla="*/ 419100 h 419100"/>
              <a:gd name="connsiteX638" fmla="*/ 2009328 w 5032666"/>
              <a:gd name="connsiteY638" fmla="*/ 419100 h 419100"/>
              <a:gd name="connsiteX639" fmla="*/ 1999803 w 5032666"/>
              <a:gd name="connsiteY639" fmla="*/ 419100 h 419100"/>
              <a:gd name="connsiteX640" fmla="*/ 1998592 w 5032666"/>
              <a:gd name="connsiteY640" fmla="*/ 419100 h 419100"/>
              <a:gd name="connsiteX641" fmla="*/ 1968208 w 5032666"/>
              <a:gd name="connsiteY641" fmla="*/ 419100 h 419100"/>
              <a:gd name="connsiteX642" fmla="*/ 1952625 w 5032666"/>
              <a:gd name="connsiteY642" fmla="*/ 419100 h 419100"/>
              <a:gd name="connsiteX643" fmla="*/ 1950520 w 5032666"/>
              <a:gd name="connsiteY643" fmla="*/ 419100 h 419100"/>
              <a:gd name="connsiteX644" fmla="*/ 1943100 w 5032666"/>
              <a:gd name="connsiteY644" fmla="*/ 419100 h 419100"/>
              <a:gd name="connsiteX645" fmla="*/ 1904553 w 5032666"/>
              <a:gd name="connsiteY645" fmla="*/ 419100 h 419100"/>
              <a:gd name="connsiteX646" fmla="*/ 1893817 w 5032666"/>
              <a:gd name="connsiteY646" fmla="*/ 419100 h 419100"/>
              <a:gd name="connsiteX647" fmla="*/ 1872512 w 5032666"/>
              <a:gd name="connsiteY647" fmla="*/ 419100 h 419100"/>
              <a:gd name="connsiteX648" fmla="*/ 1847850 w 5032666"/>
              <a:gd name="connsiteY648" fmla="*/ 419100 h 419100"/>
              <a:gd name="connsiteX649" fmla="*/ 1823229 w 5032666"/>
              <a:gd name="connsiteY649" fmla="*/ 419100 h 419100"/>
              <a:gd name="connsiteX650" fmla="*/ 1815809 w 5032666"/>
              <a:gd name="connsiteY650" fmla="*/ 419100 h 419100"/>
              <a:gd name="connsiteX651" fmla="*/ 1777262 w 5032666"/>
              <a:gd name="connsiteY651" fmla="*/ 419100 h 419100"/>
              <a:gd name="connsiteX652" fmla="*/ 1766526 w 5032666"/>
              <a:gd name="connsiteY652" fmla="*/ 419100 h 419100"/>
              <a:gd name="connsiteX653" fmla="*/ 1752154 w 5032666"/>
              <a:gd name="connsiteY653" fmla="*/ 419100 h 419100"/>
              <a:gd name="connsiteX654" fmla="*/ 1720559 w 5032666"/>
              <a:gd name="connsiteY654" fmla="*/ 419100 h 419100"/>
              <a:gd name="connsiteX655" fmla="*/ 1702871 w 5032666"/>
              <a:gd name="connsiteY655" fmla="*/ 419100 h 419100"/>
              <a:gd name="connsiteX656" fmla="*/ 1695451 w 5032666"/>
              <a:gd name="connsiteY656" fmla="*/ 419100 h 419100"/>
              <a:gd name="connsiteX657" fmla="*/ 1662961 w 5032666"/>
              <a:gd name="connsiteY657" fmla="*/ 419100 h 419100"/>
              <a:gd name="connsiteX658" fmla="*/ 1656904 w 5032666"/>
              <a:gd name="connsiteY658" fmla="*/ 419100 h 419100"/>
              <a:gd name="connsiteX659" fmla="*/ 1646168 w 5032666"/>
              <a:gd name="connsiteY659" fmla="*/ 419100 h 419100"/>
              <a:gd name="connsiteX660" fmla="*/ 1613678 w 5032666"/>
              <a:gd name="connsiteY660" fmla="*/ 419100 h 419100"/>
              <a:gd name="connsiteX661" fmla="*/ 1606258 w 5032666"/>
              <a:gd name="connsiteY661" fmla="*/ 419100 h 419100"/>
              <a:gd name="connsiteX662" fmla="*/ 1600201 w 5032666"/>
              <a:gd name="connsiteY662" fmla="*/ 419100 h 419100"/>
              <a:gd name="connsiteX663" fmla="*/ 1584616 w 5032666"/>
              <a:gd name="connsiteY663" fmla="*/ 419100 h 419100"/>
              <a:gd name="connsiteX664" fmla="*/ 1567711 w 5032666"/>
              <a:gd name="connsiteY664" fmla="*/ 419100 h 419100"/>
              <a:gd name="connsiteX665" fmla="*/ 1556975 w 5032666"/>
              <a:gd name="connsiteY665" fmla="*/ 419100 h 419100"/>
              <a:gd name="connsiteX666" fmla="*/ 1542603 w 5032666"/>
              <a:gd name="connsiteY666" fmla="*/ 419100 h 419100"/>
              <a:gd name="connsiteX667" fmla="*/ 1535333 w 5032666"/>
              <a:gd name="connsiteY667" fmla="*/ 419100 h 419100"/>
              <a:gd name="connsiteX668" fmla="*/ 1527913 w 5032666"/>
              <a:gd name="connsiteY668" fmla="*/ 419100 h 419100"/>
              <a:gd name="connsiteX669" fmla="*/ 1511008 w 5032666"/>
              <a:gd name="connsiteY669" fmla="*/ 419100 h 419100"/>
              <a:gd name="connsiteX670" fmla="*/ 1493320 w 5032666"/>
              <a:gd name="connsiteY670" fmla="*/ 419100 h 419100"/>
              <a:gd name="connsiteX671" fmla="*/ 1489366 w 5032666"/>
              <a:gd name="connsiteY671" fmla="*/ 419100 h 419100"/>
              <a:gd name="connsiteX672" fmla="*/ 1485900 w 5032666"/>
              <a:gd name="connsiteY672" fmla="*/ 419100 h 419100"/>
              <a:gd name="connsiteX673" fmla="*/ 1478630 w 5032666"/>
              <a:gd name="connsiteY673" fmla="*/ 419100 h 419100"/>
              <a:gd name="connsiteX674" fmla="*/ 1464258 w 5032666"/>
              <a:gd name="connsiteY674" fmla="*/ 419100 h 419100"/>
              <a:gd name="connsiteX675" fmla="*/ 1447353 w 5032666"/>
              <a:gd name="connsiteY675" fmla="*/ 419100 h 419100"/>
              <a:gd name="connsiteX676" fmla="*/ 1436617 w 5032666"/>
              <a:gd name="connsiteY676" fmla="*/ 419100 h 419100"/>
              <a:gd name="connsiteX677" fmla="*/ 1432663 w 5032666"/>
              <a:gd name="connsiteY677" fmla="*/ 419100 h 419100"/>
              <a:gd name="connsiteX678" fmla="*/ 1414975 w 5032666"/>
              <a:gd name="connsiteY678" fmla="*/ 419100 h 419100"/>
              <a:gd name="connsiteX679" fmla="*/ 1407555 w 5032666"/>
              <a:gd name="connsiteY679" fmla="*/ 419100 h 419100"/>
              <a:gd name="connsiteX680" fmla="*/ 1390650 w 5032666"/>
              <a:gd name="connsiteY680" fmla="*/ 419100 h 419100"/>
              <a:gd name="connsiteX681" fmla="*/ 1375065 w 5032666"/>
              <a:gd name="connsiteY681" fmla="*/ 419100 h 419100"/>
              <a:gd name="connsiteX682" fmla="*/ 1369008 w 5032666"/>
              <a:gd name="connsiteY682" fmla="*/ 419100 h 419100"/>
              <a:gd name="connsiteX683" fmla="*/ 1358272 w 5032666"/>
              <a:gd name="connsiteY683" fmla="*/ 419100 h 419100"/>
              <a:gd name="connsiteX684" fmla="*/ 1325782 w 5032666"/>
              <a:gd name="connsiteY684" fmla="*/ 419100 h 419100"/>
              <a:gd name="connsiteX685" fmla="*/ 1318362 w 5032666"/>
              <a:gd name="connsiteY685" fmla="*/ 419100 h 419100"/>
              <a:gd name="connsiteX686" fmla="*/ 1312305 w 5032666"/>
              <a:gd name="connsiteY686" fmla="*/ 419100 h 419100"/>
              <a:gd name="connsiteX687" fmla="*/ 1279815 w 5032666"/>
              <a:gd name="connsiteY687" fmla="*/ 419100 h 419100"/>
              <a:gd name="connsiteX688" fmla="*/ 1269079 w 5032666"/>
              <a:gd name="connsiteY688" fmla="*/ 419100 h 419100"/>
              <a:gd name="connsiteX689" fmla="*/ 1254707 w 5032666"/>
              <a:gd name="connsiteY689" fmla="*/ 419100 h 419100"/>
              <a:gd name="connsiteX690" fmla="*/ 1223112 w 5032666"/>
              <a:gd name="connsiteY690" fmla="*/ 419100 h 419100"/>
              <a:gd name="connsiteX691" fmla="*/ 1205424 w 5032666"/>
              <a:gd name="connsiteY691" fmla="*/ 419100 h 419100"/>
              <a:gd name="connsiteX692" fmla="*/ 1198004 w 5032666"/>
              <a:gd name="connsiteY692" fmla="*/ 419100 h 419100"/>
              <a:gd name="connsiteX693" fmla="*/ 1159457 w 5032666"/>
              <a:gd name="connsiteY693" fmla="*/ 419100 h 419100"/>
              <a:gd name="connsiteX694" fmla="*/ 1148721 w 5032666"/>
              <a:gd name="connsiteY694" fmla="*/ 419100 h 419100"/>
              <a:gd name="connsiteX695" fmla="*/ 1127416 w 5032666"/>
              <a:gd name="connsiteY695" fmla="*/ 419100 h 419100"/>
              <a:gd name="connsiteX696" fmla="*/ 1102754 w 5032666"/>
              <a:gd name="connsiteY696" fmla="*/ 419100 h 419100"/>
              <a:gd name="connsiteX697" fmla="*/ 1078133 w 5032666"/>
              <a:gd name="connsiteY697" fmla="*/ 419100 h 419100"/>
              <a:gd name="connsiteX698" fmla="*/ 1070713 w 5032666"/>
              <a:gd name="connsiteY698" fmla="*/ 419100 h 419100"/>
              <a:gd name="connsiteX699" fmla="*/ 1032166 w 5032666"/>
              <a:gd name="connsiteY699" fmla="*/ 419100 h 419100"/>
              <a:gd name="connsiteX700" fmla="*/ 1021430 w 5032666"/>
              <a:gd name="connsiteY700" fmla="*/ 419100 h 419100"/>
              <a:gd name="connsiteX701" fmla="*/ 1007058 w 5032666"/>
              <a:gd name="connsiteY701" fmla="*/ 419100 h 419100"/>
              <a:gd name="connsiteX702" fmla="*/ 975463 w 5032666"/>
              <a:gd name="connsiteY702" fmla="*/ 419100 h 419100"/>
              <a:gd name="connsiteX703" fmla="*/ 957775 w 5032666"/>
              <a:gd name="connsiteY703" fmla="*/ 419100 h 419100"/>
              <a:gd name="connsiteX704" fmla="*/ 950355 w 5032666"/>
              <a:gd name="connsiteY704" fmla="*/ 419100 h 419100"/>
              <a:gd name="connsiteX705" fmla="*/ 939062 w 5032666"/>
              <a:gd name="connsiteY705" fmla="*/ 419100 h 419100"/>
              <a:gd name="connsiteX706" fmla="*/ 917865 w 5032666"/>
              <a:gd name="connsiteY706" fmla="*/ 419100 h 419100"/>
              <a:gd name="connsiteX707" fmla="*/ 911808 w 5032666"/>
              <a:gd name="connsiteY707" fmla="*/ 419100 h 419100"/>
              <a:gd name="connsiteX708" fmla="*/ 901072 w 5032666"/>
              <a:gd name="connsiteY708" fmla="*/ 419100 h 419100"/>
              <a:gd name="connsiteX709" fmla="*/ 889779 w 5032666"/>
              <a:gd name="connsiteY709" fmla="*/ 419100 h 419100"/>
              <a:gd name="connsiteX710" fmla="*/ 882359 w 5032666"/>
              <a:gd name="connsiteY710" fmla="*/ 419100 h 419100"/>
              <a:gd name="connsiteX711" fmla="*/ 868582 w 5032666"/>
              <a:gd name="connsiteY711" fmla="*/ 419100 h 419100"/>
              <a:gd name="connsiteX712" fmla="*/ 861162 w 5032666"/>
              <a:gd name="connsiteY712" fmla="*/ 419100 h 419100"/>
              <a:gd name="connsiteX713" fmla="*/ 855105 w 5032666"/>
              <a:gd name="connsiteY713" fmla="*/ 419100 h 419100"/>
              <a:gd name="connsiteX714" fmla="*/ 843812 w 5032666"/>
              <a:gd name="connsiteY714" fmla="*/ 419100 h 419100"/>
              <a:gd name="connsiteX715" fmla="*/ 833076 w 5032666"/>
              <a:gd name="connsiteY715" fmla="*/ 419100 h 419100"/>
              <a:gd name="connsiteX716" fmla="*/ 822615 w 5032666"/>
              <a:gd name="connsiteY716" fmla="*/ 419100 h 419100"/>
              <a:gd name="connsiteX717" fmla="*/ 818704 w 5032666"/>
              <a:gd name="connsiteY717" fmla="*/ 419100 h 419100"/>
              <a:gd name="connsiteX718" fmla="*/ 811879 w 5032666"/>
              <a:gd name="connsiteY718" fmla="*/ 419100 h 419100"/>
              <a:gd name="connsiteX719" fmla="*/ 797507 w 5032666"/>
              <a:gd name="connsiteY719" fmla="*/ 419100 h 419100"/>
              <a:gd name="connsiteX720" fmla="*/ 787109 w 5032666"/>
              <a:gd name="connsiteY720" fmla="*/ 419100 h 419100"/>
              <a:gd name="connsiteX721" fmla="*/ 769421 w 5032666"/>
              <a:gd name="connsiteY721" fmla="*/ 419100 h 419100"/>
              <a:gd name="connsiteX722" fmla="*/ 765912 w 5032666"/>
              <a:gd name="connsiteY722" fmla="*/ 419100 h 419100"/>
              <a:gd name="connsiteX723" fmla="*/ 762001 w 5032666"/>
              <a:gd name="connsiteY723" fmla="*/ 419100 h 419100"/>
              <a:gd name="connsiteX724" fmla="*/ 748224 w 5032666"/>
              <a:gd name="connsiteY724" fmla="*/ 419100 h 419100"/>
              <a:gd name="connsiteX725" fmla="*/ 740804 w 5032666"/>
              <a:gd name="connsiteY725" fmla="*/ 419100 h 419100"/>
              <a:gd name="connsiteX726" fmla="*/ 729511 w 5032666"/>
              <a:gd name="connsiteY726" fmla="*/ 419100 h 419100"/>
              <a:gd name="connsiteX727" fmla="*/ 723454 w 5032666"/>
              <a:gd name="connsiteY727" fmla="*/ 419100 h 419100"/>
              <a:gd name="connsiteX728" fmla="*/ 712718 w 5032666"/>
              <a:gd name="connsiteY728" fmla="*/ 419100 h 419100"/>
              <a:gd name="connsiteX729" fmla="*/ 702257 w 5032666"/>
              <a:gd name="connsiteY729" fmla="*/ 419100 h 419100"/>
              <a:gd name="connsiteX730" fmla="*/ 691521 w 5032666"/>
              <a:gd name="connsiteY730" fmla="*/ 419100 h 419100"/>
              <a:gd name="connsiteX731" fmla="*/ 680228 w 5032666"/>
              <a:gd name="connsiteY731" fmla="*/ 419100 h 419100"/>
              <a:gd name="connsiteX732" fmla="*/ 672808 w 5032666"/>
              <a:gd name="connsiteY732" fmla="*/ 419100 h 419100"/>
              <a:gd name="connsiteX733" fmla="*/ 666751 w 5032666"/>
              <a:gd name="connsiteY733" fmla="*/ 419100 h 419100"/>
              <a:gd name="connsiteX734" fmla="*/ 645554 w 5032666"/>
              <a:gd name="connsiteY734" fmla="*/ 419100 h 419100"/>
              <a:gd name="connsiteX735" fmla="*/ 634261 w 5032666"/>
              <a:gd name="connsiteY735" fmla="*/ 419100 h 419100"/>
              <a:gd name="connsiteX736" fmla="*/ 623525 w 5032666"/>
              <a:gd name="connsiteY736" fmla="*/ 419100 h 419100"/>
              <a:gd name="connsiteX737" fmla="*/ 609153 w 5032666"/>
              <a:gd name="connsiteY737" fmla="*/ 419100 h 419100"/>
              <a:gd name="connsiteX738" fmla="*/ 577558 w 5032666"/>
              <a:gd name="connsiteY738" fmla="*/ 419100 h 419100"/>
              <a:gd name="connsiteX739" fmla="*/ 559870 w 5032666"/>
              <a:gd name="connsiteY739" fmla="*/ 419100 h 419100"/>
              <a:gd name="connsiteX740" fmla="*/ 552450 w 5032666"/>
              <a:gd name="connsiteY740" fmla="*/ 419100 h 419100"/>
              <a:gd name="connsiteX741" fmla="*/ 513903 w 5032666"/>
              <a:gd name="connsiteY741" fmla="*/ 419100 h 419100"/>
              <a:gd name="connsiteX742" fmla="*/ 503167 w 5032666"/>
              <a:gd name="connsiteY742" fmla="*/ 419100 h 419100"/>
              <a:gd name="connsiteX743" fmla="*/ 481862 w 5032666"/>
              <a:gd name="connsiteY743" fmla="*/ 419100 h 419100"/>
              <a:gd name="connsiteX744" fmla="*/ 457200 w 5032666"/>
              <a:gd name="connsiteY744" fmla="*/ 419100 h 419100"/>
              <a:gd name="connsiteX745" fmla="*/ 432579 w 5032666"/>
              <a:gd name="connsiteY745" fmla="*/ 419100 h 419100"/>
              <a:gd name="connsiteX746" fmla="*/ 425159 w 5032666"/>
              <a:gd name="connsiteY746" fmla="*/ 419100 h 419100"/>
              <a:gd name="connsiteX747" fmla="*/ 386612 w 5032666"/>
              <a:gd name="connsiteY747" fmla="*/ 419100 h 419100"/>
              <a:gd name="connsiteX748" fmla="*/ 375876 w 5032666"/>
              <a:gd name="connsiteY748" fmla="*/ 419100 h 419100"/>
              <a:gd name="connsiteX749" fmla="*/ 361504 w 5032666"/>
              <a:gd name="connsiteY749" fmla="*/ 419100 h 419100"/>
              <a:gd name="connsiteX750" fmla="*/ 329909 w 5032666"/>
              <a:gd name="connsiteY750" fmla="*/ 419100 h 419100"/>
              <a:gd name="connsiteX751" fmla="*/ 312221 w 5032666"/>
              <a:gd name="connsiteY751" fmla="*/ 419100 h 419100"/>
              <a:gd name="connsiteX752" fmla="*/ 304801 w 5032666"/>
              <a:gd name="connsiteY752" fmla="*/ 419100 h 419100"/>
              <a:gd name="connsiteX753" fmla="*/ 272311 w 5032666"/>
              <a:gd name="connsiteY753" fmla="*/ 419100 h 419100"/>
              <a:gd name="connsiteX754" fmla="*/ 266254 w 5032666"/>
              <a:gd name="connsiteY754" fmla="*/ 419100 h 419100"/>
              <a:gd name="connsiteX755" fmla="*/ 255518 w 5032666"/>
              <a:gd name="connsiteY755" fmla="*/ 419100 h 419100"/>
              <a:gd name="connsiteX756" fmla="*/ 223028 w 5032666"/>
              <a:gd name="connsiteY756" fmla="*/ 419100 h 419100"/>
              <a:gd name="connsiteX757" fmla="*/ 215608 w 5032666"/>
              <a:gd name="connsiteY757" fmla="*/ 419100 h 419100"/>
              <a:gd name="connsiteX758" fmla="*/ 209551 w 5032666"/>
              <a:gd name="connsiteY758" fmla="*/ 419100 h 419100"/>
              <a:gd name="connsiteX759" fmla="*/ 177061 w 5032666"/>
              <a:gd name="connsiteY759" fmla="*/ 419100 h 419100"/>
              <a:gd name="connsiteX760" fmla="*/ 166325 w 5032666"/>
              <a:gd name="connsiteY760" fmla="*/ 419100 h 419100"/>
              <a:gd name="connsiteX761" fmla="*/ 151953 w 5032666"/>
              <a:gd name="connsiteY761" fmla="*/ 419100 h 419100"/>
              <a:gd name="connsiteX762" fmla="*/ 120358 w 5032666"/>
              <a:gd name="connsiteY762" fmla="*/ 419100 h 419100"/>
              <a:gd name="connsiteX763" fmla="*/ 102670 w 5032666"/>
              <a:gd name="connsiteY763" fmla="*/ 419100 h 419100"/>
              <a:gd name="connsiteX764" fmla="*/ 95250 w 5032666"/>
              <a:gd name="connsiteY764" fmla="*/ 419100 h 419100"/>
              <a:gd name="connsiteX765" fmla="*/ 56703 w 5032666"/>
              <a:gd name="connsiteY765" fmla="*/ 419100 h 419100"/>
              <a:gd name="connsiteX766" fmla="*/ 45967 w 5032666"/>
              <a:gd name="connsiteY766" fmla="*/ 419100 h 419100"/>
              <a:gd name="connsiteX767" fmla="*/ 0 w 5032666"/>
              <a:gd name="connsiteY767" fmla="*/ 4191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Lst>
            <a:rect l="l" t="t" r="r" b="b"/>
            <a:pathLst>
              <a:path w="5032666" h="419100">
                <a:moveTo>
                  <a:pt x="104775" y="0"/>
                </a:moveTo>
                <a:lnTo>
                  <a:pt x="150742" y="0"/>
                </a:lnTo>
                <a:lnTo>
                  <a:pt x="161478" y="0"/>
                </a:lnTo>
                <a:lnTo>
                  <a:pt x="200025" y="0"/>
                </a:lnTo>
                <a:lnTo>
                  <a:pt x="207445" y="0"/>
                </a:lnTo>
                <a:lnTo>
                  <a:pt x="225133" y="0"/>
                </a:lnTo>
                <a:lnTo>
                  <a:pt x="256728" y="0"/>
                </a:lnTo>
                <a:lnTo>
                  <a:pt x="271100" y="0"/>
                </a:lnTo>
                <a:lnTo>
                  <a:pt x="281836" y="0"/>
                </a:lnTo>
                <a:lnTo>
                  <a:pt x="314326" y="0"/>
                </a:lnTo>
                <a:lnTo>
                  <a:pt x="320383" y="0"/>
                </a:lnTo>
                <a:lnTo>
                  <a:pt x="327803" y="0"/>
                </a:lnTo>
                <a:lnTo>
                  <a:pt x="360293" y="0"/>
                </a:lnTo>
                <a:lnTo>
                  <a:pt x="371029" y="0"/>
                </a:lnTo>
                <a:lnTo>
                  <a:pt x="377086" y="0"/>
                </a:lnTo>
                <a:lnTo>
                  <a:pt x="409576" y="0"/>
                </a:lnTo>
                <a:lnTo>
                  <a:pt x="416996" y="0"/>
                </a:lnTo>
                <a:lnTo>
                  <a:pt x="434684" y="0"/>
                </a:lnTo>
                <a:lnTo>
                  <a:pt x="466279" y="0"/>
                </a:lnTo>
                <a:lnTo>
                  <a:pt x="480651" y="0"/>
                </a:lnTo>
                <a:lnTo>
                  <a:pt x="491387" y="0"/>
                </a:lnTo>
                <a:lnTo>
                  <a:pt x="529934" y="0"/>
                </a:lnTo>
                <a:lnTo>
                  <a:pt x="537354" y="0"/>
                </a:lnTo>
                <a:lnTo>
                  <a:pt x="561975" y="0"/>
                </a:lnTo>
                <a:lnTo>
                  <a:pt x="586637" y="0"/>
                </a:lnTo>
                <a:lnTo>
                  <a:pt x="607942" y="0"/>
                </a:lnTo>
                <a:lnTo>
                  <a:pt x="618678" y="0"/>
                </a:lnTo>
                <a:lnTo>
                  <a:pt x="657225" y="0"/>
                </a:lnTo>
                <a:lnTo>
                  <a:pt x="664645" y="0"/>
                </a:lnTo>
                <a:lnTo>
                  <a:pt x="682333" y="0"/>
                </a:lnTo>
                <a:lnTo>
                  <a:pt x="713928" y="0"/>
                </a:lnTo>
                <a:lnTo>
                  <a:pt x="728300" y="0"/>
                </a:lnTo>
                <a:lnTo>
                  <a:pt x="739036" y="0"/>
                </a:lnTo>
                <a:lnTo>
                  <a:pt x="750329" y="0"/>
                </a:lnTo>
                <a:lnTo>
                  <a:pt x="771526" y="0"/>
                </a:lnTo>
                <a:lnTo>
                  <a:pt x="777583" y="0"/>
                </a:lnTo>
                <a:lnTo>
                  <a:pt x="785003" y="0"/>
                </a:lnTo>
                <a:lnTo>
                  <a:pt x="796296" y="0"/>
                </a:lnTo>
                <a:lnTo>
                  <a:pt x="807032" y="0"/>
                </a:lnTo>
                <a:lnTo>
                  <a:pt x="817493" y="0"/>
                </a:lnTo>
                <a:lnTo>
                  <a:pt x="828229" y="0"/>
                </a:lnTo>
                <a:lnTo>
                  <a:pt x="834286" y="0"/>
                </a:lnTo>
                <a:lnTo>
                  <a:pt x="845579" y="0"/>
                </a:lnTo>
                <a:lnTo>
                  <a:pt x="852999" y="0"/>
                </a:lnTo>
                <a:lnTo>
                  <a:pt x="866776" y="0"/>
                </a:lnTo>
                <a:lnTo>
                  <a:pt x="870687" y="0"/>
                </a:lnTo>
                <a:lnTo>
                  <a:pt x="874196" y="0"/>
                </a:lnTo>
                <a:lnTo>
                  <a:pt x="891884" y="0"/>
                </a:lnTo>
                <a:lnTo>
                  <a:pt x="902282" y="0"/>
                </a:lnTo>
                <a:lnTo>
                  <a:pt x="916654" y="0"/>
                </a:lnTo>
                <a:lnTo>
                  <a:pt x="923479" y="0"/>
                </a:lnTo>
                <a:lnTo>
                  <a:pt x="927390" y="0"/>
                </a:lnTo>
                <a:lnTo>
                  <a:pt x="937851" y="0"/>
                </a:lnTo>
                <a:lnTo>
                  <a:pt x="948587" y="0"/>
                </a:lnTo>
                <a:lnTo>
                  <a:pt x="959880" y="0"/>
                </a:lnTo>
                <a:lnTo>
                  <a:pt x="965937" y="0"/>
                </a:lnTo>
                <a:lnTo>
                  <a:pt x="973357" y="0"/>
                </a:lnTo>
                <a:lnTo>
                  <a:pt x="987134" y="0"/>
                </a:lnTo>
                <a:lnTo>
                  <a:pt x="994554" y="0"/>
                </a:lnTo>
                <a:lnTo>
                  <a:pt x="1005847" y="0"/>
                </a:lnTo>
                <a:lnTo>
                  <a:pt x="1016583" y="0"/>
                </a:lnTo>
                <a:lnTo>
                  <a:pt x="1022640" y="0"/>
                </a:lnTo>
                <a:lnTo>
                  <a:pt x="1043837" y="0"/>
                </a:lnTo>
                <a:lnTo>
                  <a:pt x="1055130" y="0"/>
                </a:lnTo>
                <a:lnTo>
                  <a:pt x="1062550" y="0"/>
                </a:lnTo>
                <a:lnTo>
                  <a:pt x="1080238" y="0"/>
                </a:lnTo>
                <a:lnTo>
                  <a:pt x="1111833" y="0"/>
                </a:lnTo>
                <a:lnTo>
                  <a:pt x="1126205" y="0"/>
                </a:lnTo>
                <a:lnTo>
                  <a:pt x="1136941" y="0"/>
                </a:lnTo>
                <a:lnTo>
                  <a:pt x="1175488" y="0"/>
                </a:lnTo>
                <a:lnTo>
                  <a:pt x="1182908" y="0"/>
                </a:lnTo>
                <a:lnTo>
                  <a:pt x="1207529" y="0"/>
                </a:lnTo>
                <a:lnTo>
                  <a:pt x="1232191" y="0"/>
                </a:lnTo>
                <a:lnTo>
                  <a:pt x="1253496" y="0"/>
                </a:lnTo>
                <a:lnTo>
                  <a:pt x="1264232" y="0"/>
                </a:lnTo>
                <a:lnTo>
                  <a:pt x="1302779" y="0"/>
                </a:lnTo>
                <a:lnTo>
                  <a:pt x="1310199" y="0"/>
                </a:lnTo>
                <a:lnTo>
                  <a:pt x="1327887" y="0"/>
                </a:lnTo>
                <a:lnTo>
                  <a:pt x="1359482" y="0"/>
                </a:lnTo>
                <a:lnTo>
                  <a:pt x="1373854" y="0"/>
                </a:lnTo>
                <a:lnTo>
                  <a:pt x="1384590" y="0"/>
                </a:lnTo>
                <a:lnTo>
                  <a:pt x="1417080" y="0"/>
                </a:lnTo>
                <a:lnTo>
                  <a:pt x="1423137" y="0"/>
                </a:lnTo>
                <a:lnTo>
                  <a:pt x="1430557" y="0"/>
                </a:lnTo>
                <a:lnTo>
                  <a:pt x="1463047" y="0"/>
                </a:lnTo>
                <a:lnTo>
                  <a:pt x="1473783" y="0"/>
                </a:lnTo>
                <a:lnTo>
                  <a:pt x="1479840" y="0"/>
                </a:lnTo>
                <a:lnTo>
                  <a:pt x="1495425" y="0"/>
                </a:lnTo>
                <a:lnTo>
                  <a:pt x="1512330" y="0"/>
                </a:lnTo>
                <a:lnTo>
                  <a:pt x="1519750" y="0"/>
                </a:lnTo>
                <a:lnTo>
                  <a:pt x="1537438" y="0"/>
                </a:lnTo>
                <a:lnTo>
                  <a:pt x="1541392" y="0"/>
                </a:lnTo>
                <a:lnTo>
                  <a:pt x="1552128" y="0"/>
                </a:lnTo>
                <a:lnTo>
                  <a:pt x="1569033" y="0"/>
                </a:lnTo>
                <a:lnTo>
                  <a:pt x="1583405" y="0"/>
                </a:lnTo>
                <a:lnTo>
                  <a:pt x="1590675" y="0"/>
                </a:lnTo>
                <a:lnTo>
                  <a:pt x="1594141" y="0"/>
                </a:lnTo>
                <a:lnTo>
                  <a:pt x="1598095" y="0"/>
                </a:lnTo>
                <a:lnTo>
                  <a:pt x="1615783" y="0"/>
                </a:lnTo>
                <a:lnTo>
                  <a:pt x="1632688" y="0"/>
                </a:lnTo>
                <a:lnTo>
                  <a:pt x="1640108" y="0"/>
                </a:lnTo>
                <a:lnTo>
                  <a:pt x="1647378" y="0"/>
                </a:lnTo>
                <a:lnTo>
                  <a:pt x="1661750" y="0"/>
                </a:lnTo>
                <a:lnTo>
                  <a:pt x="1672486" y="0"/>
                </a:lnTo>
                <a:lnTo>
                  <a:pt x="1689391" y="0"/>
                </a:lnTo>
                <a:lnTo>
                  <a:pt x="1704976" y="0"/>
                </a:lnTo>
                <a:lnTo>
                  <a:pt x="1711033" y="0"/>
                </a:lnTo>
                <a:lnTo>
                  <a:pt x="1718453" y="0"/>
                </a:lnTo>
                <a:lnTo>
                  <a:pt x="1750943" y="0"/>
                </a:lnTo>
                <a:lnTo>
                  <a:pt x="1761679" y="0"/>
                </a:lnTo>
                <a:lnTo>
                  <a:pt x="1767736" y="0"/>
                </a:lnTo>
                <a:lnTo>
                  <a:pt x="1800226" y="0"/>
                </a:lnTo>
                <a:lnTo>
                  <a:pt x="1807646" y="0"/>
                </a:lnTo>
                <a:lnTo>
                  <a:pt x="1825334" y="0"/>
                </a:lnTo>
                <a:lnTo>
                  <a:pt x="1856929" y="0"/>
                </a:lnTo>
                <a:lnTo>
                  <a:pt x="1871301" y="0"/>
                </a:lnTo>
                <a:lnTo>
                  <a:pt x="1882037" y="0"/>
                </a:lnTo>
                <a:lnTo>
                  <a:pt x="1920584" y="0"/>
                </a:lnTo>
                <a:lnTo>
                  <a:pt x="1928004" y="0"/>
                </a:lnTo>
                <a:lnTo>
                  <a:pt x="1952625" y="0"/>
                </a:lnTo>
                <a:lnTo>
                  <a:pt x="1977287" y="0"/>
                </a:lnTo>
                <a:lnTo>
                  <a:pt x="1998592" y="0"/>
                </a:lnTo>
                <a:lnTo>
                  <a:pt x="2009328" y="0"/>
                </a:lnTo>
                <a:lnTo>
                  <a:pt x="2047875" y="0"/>
                </a:lnTo>
                <a:lnTo>
                  <a:pt x="2055295" y="0"/>
                </a:lnTo>
                <a:lnTo>
                  <a:pt x="2057400" y="0"/>
                </a:lnTo>
                <a:lnTo>
                  <a:pt x="2072983" y="0"/>
                </a:lnTo>
                <a:lnTo>
                  <a:pt x="2103367" y="0"/>
                </a:lnTo>
                <a:lnTo>
                  <a:pt x="2104578" y="0"/>
                </a:lnTo>
                <a:lnTo>
                  <a:pt x="2114103" y="0"/>
                </a:lnTo>
                <a:lnTo>
                  <a:pt x="2118950" y="0"/>
                </a:lnTo>
                <a:lnTo>
                  <a:pt x="2129686" y="0"/>
                </a:lnTo>
                <a:lnTo>
                  <a:pt x="2140979" y="0"/>
                </a:lnTo>
                <a:lnTo>
                  <a:pt x="2152650" y="0"/>
                </a:lnTo>
                <a:lnTo>
                  <a:pt x="2160070" y="0"/>
                </a:lnTo>
                <a:lnTo>
                  <a:pt x="2162176" y="0"/>
                </a:lnTo>
                <a:lnTo>
                  <a:pt x="2168233" y="0"/>
                </a:lnTo>
                <a:lnTo>
                  <a:pt x="2175653" y="0"/>
                </a:lnTo>
                <a:lnTo>
                  <a:pt x="2177758" y="0"/>
                </a:lnTo>
                <a:lnTo>
                  <a:pt x="2186946" y="0"/>
                </a:lnTo>
                <a:lnTo>
                  <a:pt x="2197682" y="0"/>
                </a:lnTo>
                <a:lnTo>
                  <a:pt x="2208143" y="0"/>
                </a:lnTo>
                <a:lnTo>
                  <a:pt x="2209353" y="0"/>
                </a:lnTo>
                <a:lnTo>
                  <a:pt x="2218879" y="0"/>
                </a:lnTo>
                <a:lnTo>
                  <a:pt x="2223725" y="0"/>
                </a:lnTo>
                <a:lnTo>
                  <a:pt x="2224936" y="0"/>
                </a:lnTo>
                <a:lnTo>
                  <a:pt x="2234461" y="0"/>
                </a:lnTo>
                <a:lnTo>
                  <a:pt x="2236229" y="0"/>
                </a:lnTo>
                <a:lnTo>
                  <a:pt x="2243649" y="0"/>
                </a:lnTo>
                <a:lnTo>
                  <a:pt x="2257426" y="0"/>
                </a:lnTo>
                <a:lnTo>
                  <a:pt x="2261337" y="0"/>
                </a:lnTo>
                <a:lnTo>
                  <a:pt x="2264846" y="0"/>
                </a:lnTo>
                <a:lnTo>
                  <a:pt x="2266951" y="0"/>
                </a:lnTo>
                <a:lnTo>
                  <a:pt x="2273008" y="0"/>
                </a:lnTo>
                <a:lnTo>
                  <a:pt x="2280428" y="0"/>
                </a:lnTo>
                <a:lnTo>
                  <a:pt x="2282534" y="0"/>
                </a:lnTo>
                <a:lnTo>
                  <a:pt x="2292932" y="0"/>
                </a:lnTo>
                <a:lnTo>
                  <a:pt x="2307304" y="0"/>
                </a:lnTo>
                <a:lnTo>
                  <a:pt x="2312918" y="0"/>
                </a:lnTo>
                <a:lnTo>
                  <a:pt x="2314129" y="0"/>
                </a:lnTo>
                <a:lnTo>
                  <a:pt x="2318040" y="0"/>
                </a:lnTo>
                <a:lnTo>
                  <a:pt x="2323654" y="0"/>
                </a:lnTo>
                <a:lnTo>
                  <a:pt x="2328501" y="0"/>
                </a:lnTo>
                <a:lnTo>
                  <a:pt x="2329711" y="0"/>
                </a:lnTo>
                <a:lnTo>
                  <a:pt x="2339237" y="0"/>
                </a:lnTo>
                <a:lnTo>
                  <a:pt x="2350530" y="0"/>
                </a:lnTo>
                <a:lnTo>
                  <a:pt x="2356587" y="0"/>
                </a:lnTo>
                <a:lnTo>
                  <a:pt x="2362201" y="0"/>
                </a:lnTo>
                <a:lnTo>
                  <a:pt x="2364007" y="0"/>
                </a:lnTo>
                <a:lnTo>
                  <a:pt x="2369621" y="0"/>
                </a:lnTo>
                <a:lnTo>
                  <a:pt x="2377784" y="0"/>
                </a:lnTo>
                <a:lnTo>
                  <a:pt x="2385204" y="0"/>
                </a:lnTo>
                <a:lnTo>
                  <a:pt x="2387309" y="0"/>
                </a:lnTo>
                <a:lnTo>
                  <a:pt x="2396497" y="0"/>
                </a:lnTo>
                <a:lnTo>
                  <a:pt x="2407233" y="0"/>
                </a:lnTo>
                <a:lnTo>
                  <a:pt x="2413290" y="0"/>
                </a:lnTo>
                <a:lnTo>
                  <a:pt x="2418904" y="0"/>
                </a:lnTo>
                <a:lnTo>
                  <a:pt x="2433276" y="0"/>
                </a:lnTo>
                <a:lnTo>
                  <a:pt x="2434487" y="0"/>
                </a:lnTo>
                <a:lnTo>
                  <a:pt x="2444012" y="0"/>
                </a:lnTo>
                <a:lnTo>
                  <a:pt x="2445780" y="0"/>
                </a:lnTo>
                <a:lnTo>
                  <a:pt x="2453200" y="0"/>
                </a:lnTo>
                <a:lnTo>
                  <a:pt x="2470888" y="0"/>
                </a:lnTo>
                <a:lnTo>
                  <a:pt x="2482559" y="0"/>
                </a:lnTo>
                <a:lnTo>
                  <a:pt x="2489979" y="0"/>
                </a:lnTo>
                <a:lnTo>
                  <a:pt x="2502483" y="0"/>
                </a:lnTo>
                <a:lnTo>
                  <a:pt x="2514600" y="0"/>
                </a:lnTo>
                <a:lnTo>
                  <a:pt x="2516855" y="0"/>
                </a:lnTo>
                <a:lnTo>
                  <a:pt x="2527591" y="0"/>
                </a:lnTo>
                <a:lnTo>
                  <a:pt x="2539262" y="0"/>
                </a:lnTo>
                <a:lnTo>
                  <a:pt x="2560567" y="0"/>
                </a:lnTo>
                <a:lnTo>
                  <a:pt x="2566138" y="0"/>
                </a:lnTo>
                <a:lnTo>
                  <a:pt x="2571303" y="0"/>
                </a:lnTo>
                <a:lnTo>
                  <a:pt x="2573558" y="0"/>
                </a:lnTo>
                <a:lnTo>
                  <a:pt x="2598179" y="0"/>
                </a:lnTo>
                <a:lnTo>
                  <a:pt x="2609850" y="0"/>
                </a:lnTo>
                <a:lnTo>
                  <a:pt x="2617270" y="0"/>
                </a:lnTo>
                <a:lnTo>
                  <a:pt x="2622841" y="0"/>
                </a:lnTo>
                <a:lnTo>
                  <a:pt x="2634958" y="0"/>
                </a:lnTo>
                <a:lnTo>
                  <a:pt x="2644146" y="0"/>
                </a:lnTo>
                <a:lnTo>
                  <a:pt x="2654882" y="0"/>
                </a:lnTo>
                <a:lnTo>
                  <a:pt x="2666553" y="0"/>
                </a:lnTo>
                <a:lnTo>
                  <a:pt x="2680925" y="0"/>
                </a:lnTo>
                <a:lnTo>
                  <a:pt x="2691661" y="0"/>
                </a:lnTo>
                <a:lnTo>
                  <a:pt x="2693429" y="0"/>
                </a:lnTo>
                <a:lnTo>
                  <a:pt x="2700849" y="0"/>
                </a:lnTo>
                <a:lnTo>
                  <a:pt x="2702954" y="0"/>
                </a:lnTo>
                <a:lnTo>
                  <a:pt x="2718537" y="0"/>
                </a:lnTo>
                <a:lnTo>
                  <a:pt x="2724151" y="0"/>
                </a:lnTo>
                <a:lnTo>
                  <a:pt x="2730208" y="0"/>
                </a:lnTo>
                <a:lnTo>
                  <a:pt x="2737628" y="0"/>
                </a:lnTo>
                <a:lnTo>
                  <a:pt x="2748921" y="0"/>
                </a:lnTo>
                <a:lnTo>
                  <a:pt x="2750132" y="0"/>
                </a:lnTo>
                <a:lnTo>
                  <a:pt x="2759657" y="0"/>
                </a:lnTo>
                <a:lnTo>
                  <a:pt x="2764504" y="0"/>
                </a:lnTo>
                <a:lnTo>
                  <a:pt x="2770118" y="0"/>
                </a:lnTo>
                <a:lnTo>
                  <a:pt x="2775240" y="0"/>
                </a:lnTo>
                <a:lnTo>
                  <a:pt x="2780854" y="0"/>
                </a:lnTo>
                <a:lnTo>
                  <a:pt x="2786911" y="0"/>
                </a:lnTo>
                <a:lnTo>
                  <a:pt x="2798204" y="0"/>
                </a:lnTo>
                <a:lnTo>
                  <a:pt x="2805624" y="0"/>
                </a:lnTo>
                <a:lnTo>
                  <a:pt x="2807730" y="0"/>
                </a:lnTo>
                <a:lnTo>
                  <a:pt x="2813787" y="0"/>
                </a:lnTo>
                <a:lnTo>
                  <a:pt x="2819401" y="0"/>
                </a:lnTo>
                <a:lnTo>
                  <a:pt x="2821207" y="0"/>
                </a:lnTo>
                <a:lnTo>
                  <a:pt x="2823312" y="0"/>
                </a:lnTo>
                <a:lnTo>
                  <a:pt x="2826821" y="0"/>
                </a:lnTo>
                <a:lnTo>
                  <a:pt x="2844509" y="0"/>
                </a:lnTo>
                <a:lnTo>
                  <a:pt x="2853697" y="0"/>
                </a:lnTo>
                <a:lnTo>
                  <a:pt x="2854907" y="0"/>
                </a:lnTo>
                <a:lnTo>
                  <a:pt x="2864433" y="0"/>
                </a:lnTo>
                <a:lnTo>
                  <a:pt x="2869279" y="0"/>
                </a:lnTo>
                <a:lnTo>
                  <a:pt x="2870490" y="0"/>
                </a:lnTo>
                <a:lnTo>
                  <a:pt x="2876104" y="0"/>
                </a:lnTo>
                <a:lnTo>
                  <a:pt x="2880015" y="0"/>
                </a:lnTo>
                <a:lnTo>
                  <a:pt x="2890476" y="0"/>
                </a:lnTo>
                <a:lnTo>
                  <a:pt x="2901212" y="0"/>
                </a:lnTo>
                <a:lnTo>
                  <a:pt x="2902980" y="0"/>
                </a:lnTo>
                <a:lnTo>
                  <a:pt x="2910400" y="0"/>
                </a:lnTo>
                <a:lnTo>
                  <a:pt x="2912505" y="0"/>
                </a:lnTo>
                <a:lnTo>
                  <a:pt x="2918562" y="0"/>
                </a:lnTo>
                <a:lnTo>
                  <a:pt x="2925982" y="0"/>
                </a:lnTo>
                <a:lnTo>
                  <a:pt x="2928088" y="0"/>
                </a:lnTo>
                <a:lnTo>
                  <a:pt x="2939759" y="0"/>
                </a:lnTo>
                <a:lnTo>
                  <a:pt x="2947179" y="0"/>
                </a:lnTo>
                <a:lnTo>
                  <a:pt x="2958472" y="0"/>
                </a:lnTo>
                <a:lnTo>
                  <a:pt x="2959683" y="0"/>
                </a:lnTo>
                <a:lnTo>
                  <a:pt x="2969208" y="0"/>
                </a:lnTo>
                <a:lnTo>
                  <a:pt x="2974055" y="0"/>
                </a:lnTo>
                <a:lnTo>
                  <a:pt x="2975265" y="0"/>
                </a:lnTo>
                <a:lnTo>
                  <a:pt x="2984791" y="0"/>
                </a:lnTo>
                <a:lnTo>
                  <a:pt x="2996462" y="0"/>
                </a:lnTo>
                <a:lnTo>
                  <a:pt x="3007755" y="0"/>
                </a:lnTo>
                <a:lnTo>
                  <a:pt x="3015175" y="0"/>
                </a:lnTo>
                <a:lnTo>
                  <a:pt x="3023338" y="0"/>
                </a:lnTo>
                <a:lnTo>
                  <a:pt x="3030758" y="0"/>
                </a:lnTo>
                <a:lnTo>
                  <a:pt x="3032863" y="0"/>
                </a:lnTo>
                <a:lnTo>
                  <a:pt x="3064458" y="0"/>
                </a:lnTo>
                <a:lnTo>
                  <a:pt x="3078830" y="0"/>
                </a:lnTo>
                <a:lnTo>
                  <a:pt x="3080041" y="0"/>
                </a:lnTo>
                <a:lnTo>
                  <a:pt x="3089566" y="0"/>
                </a:lnTo>
                <a:lnTo>
                  <a:pt x="3128113" y="0"/>
                </a:lnTo>
                <a:lnTo>
                  <a:pt x="3135533" y="0"/>
                </a:lnTo>
                <a:lnTo>
                  <a:pt x="3160154" y="0"/>
                </a:lnTo>
                <a:lnTo>
                  <a:pt x="3184816" y="0"/>
                </a:lnTo>
                <a:lnTo>
                  <a:pt x="3206121" y="0"/>
                </a:lnTo>
                <a:lnTo>
                  <a:pt x="3216857" y="0"/>
                </a:lnTo>
                <a:lnTo>
                  <a:pt x="3255404" y="0"/>
                </a:lnTo>
                <a:lnTo>
                  <a:pt x="3262824" y="0"/>
                </a:lnTo>
                <a:lnTo>
                  <a:pt x="3280512" y="0"/>
                </a:lnTo>
                <a:lnTo>
                  <a:pt x="3312107" y="0"/>
                </a:lnTo>
                <a:lnTo>
                  <a:pt x="3326479" y="0"/>
                </a:lnTo>
                <a:lnTo>
                  <a:pt x="3337215" y="0"/>
                </a:lnTo>
                <a:lnTo>
                  <a:pt x="3369705" y="0"/>
                </a:lnTo>
                <a:lnTo>
                  <a:pt x="3375762" y="0"/>
                </a:lnTo>
                <a:lnTo>
                  <a:pt x="3383182" y="0"/>
                </a:lnTo>
                <a:lnTo>
                  <a:pt x="3415672" y="0"/>
                </a:lnTo>
                <a:lnTo>
                  <a:pt x="3426408" y="0"/>
                </a:lnTo>
                <a:lnTo>
                  <a:pt x="3432465" y="0"/>
                </a:lnTo>
                <a:lnTo>
                  <a:pt x="3448050" y="0"/>
                </a:lnTo>
                <a:lnTo>
                  <a:pt x="3464955" y="0"/>
                </a:lnTo>
                <a:lnTo>
                  <a:pt x="3472375" y="0"/>
                </a:lnTo>
                <a:lnTo>
                  <a:pt x="3490063" y="0"/>
                </a:lnTo>
                <a:lnTo>
                  <a:pt x="3494017" y="0"/>
                </a:lnTo>
                <a:lnTo>
                  <a:pt x="3504753" y="0"/>
                </a:lnTo>
                <a:lnTo>
                  <a:pt x="3521658" y="0"/>
                </a:lnTo>
                <a:lnTo>
                  <a:pt x="3536030" y="0"/>
                </a:lnTo>
                <a:lnTo>
                  <a:pt x="3543300" y="0"/>
                </a:lnTo>
                <a:lnTo>
                  <a:pt x="3546766" y="0"/>
                </a:lnTo>
                <a:lnTo>
                  <a:pt x="3550720" y="0"/>
                </a:lnTo>
                <a:lnTo>
                  <a:pt x="3568408" y="0"/>
                </a:lnTo>
                <a:lnTo>
                  <a:pt x="3585313" y="0"/>
                </a:lnTo>
                <a:lnTo>
                  <a:pt x="3592733" y="0"/>
                </a:lnTo>
                <a:lnTo>
                  <a:pt x="3600003" y="0"/>
                </a:lnTo>
                <a:lnTo>
                  <a:pt x="3614375" y="0"/>
                </a:lnTo>
                <a:lnTo>
                  <a:pt x="3625111" y="0"/>
                </a:lnTo>
                <a:lnTo>
                  <a:pt x="3642016" y="0"/>
                </a:lnTo>
                <a:lnTo>
                  <a:pt x="3657601" y="0"/>
                </a:lnTo>
                <a:lnTo>
                  <a:pt x="3663658" y="0"/>
                </a:lnTo>
                <a:lnTo>
                  <a:pt x="3671078" y="0"/>
                </a:lnTo>
                <a:lnTo>
                  <a:pt x="3703568" y="0"/>
                </a:lnTo>
                <a:lnTo>
                  <a:pt x="3714304" y="0"/>
                </a:lnTo>
                <a:lnTo>
                  <a:pt x="3720361" y="0"/>
                </a:lnTo>
                <a:lnTo>
                  <a:pt x="3752851" y="0"/>
                </a:lnTo>
                <a:lnTo>
                  <a:pt x="3760271" y="0"/>
                </a:lnTo>
                <a:lnTo>
                  <a:pt x="3777959" y="0"/>
                </a:lnTo>
                <a:lnTo>
                  <a:pt x="3809554" y="0"/>
                </a:lnTo>
                <a:lnTo>
                  <a:pt x="3823926" y="0"/>
                </a:lnTo>
                <a:lnTo>
                  <a:pt x="3834662" y="0"/>
                </a:lnTo>
                <a:lnTo>
                  <a:pt x="3873209" y="0"/>
                </a:lnTo>
                <a:lnTo>
                  <a:pt x="3880629" y="0"/>
                </a:lnTo>
                <a:lnTo>
                  <a:pt x="3905250" y="0"/>
                </a:lnTo>
                <a:lnTo>
                  <a:pt x="3929912" y="0"/>
                </a:lnTo>
                <a:lnTo>
                  <a:pt x="3951217" y="0"/>
                </a:lnTo>
                <a:lnTo>
                  <a:pt x="3961953" y="0"/>
                </a:lnTo>
                <a:lnTo>
                  <a:pt x="4000500" y="0"/>
                </a:lnTo>
                <a:lnTo>
                  <a:pt x="4007920" y="0"/>
                </a:lnTo>
                <a:lnTo>
                  <a:pt x="4025608" y="0"/>
                </a:lnTo>
                <a:lnTo>
                  <a:pt x="4057203" y="0"/>
                </a:lnTo>
                <a:lnTo>
                  <a:pt x="4071575" y="0"/>
                </a:lnTo>
                <a:lnTo>
                  <a:pt x="4082311" y="0"/>
                </a:lnTo>
                <a:lnTo>
                  <a:pt x="4093604" y="0"/>
                </a:lnTo>
                <a:lnTo>
                  <a:pt x="4114801" y="0"/>
                </a:lnTo>
                <a:lnTo>
                  <a:pt x="4120858" y="0"/>
                </a:lnTo>
                <a:lnTo>
                  <a:pt x="4128278" y="0"/>
                </a:lnTo>
                <a:lnTo>
                  <a:pt x="4139571" y="0"/>
                </a:lnTo>
                <a:lnTo>
                  <a:pt x="4150307" y="0"/>
                </a:lnTo>
                <a:lnTo>
                  <a:pt x="4160768" y="0"/>
                </a:lnTo>
                <a:lnTo>
                  <a:pt x="4171504" y="0"/>
                </a:lnTo>
                <a:lnTo>
                  <a:pt x="4177561" y="0"/>
                </a:lnTo>
                <a:lnTo>
                  <a:pt x="4188854" y="0"/>
                </a:lnTo>
                <a:lnTo>
                  <a:pt x="4196274" y="0"/>
                </a:lnTo>
                <a:lnTo>
                  <a:pt x="4210051" y="0"/>
                </a:lnTo>
                <a:lnTo>
                  <a:pt x="4213962" y="0"/>
                </a:lnTo>
                <a:lnTo>
                  <a:pt x="4217471" y="0"/>
                </a:lnTo>
                <a:lnTo>
                  <a:pt x="4235159" y="0"/>
                </a:lnTo>
                <a:lnTo>
                  <a:pt x="4245557" y="0"/>
                </a:lnTo>
                <a:lnTo>
                  <a:pt x="4259929" y="0"/>
                </a:lnTo>
                <a:lnTo>
                  <a:pt x="4266754" y="0"/>
                </a:lnTo>
                <a:lnTo>
                  <a:pt x="4270665" y="0"/>
                </a:lnTo>
                <a:lnTo>
                  <a:pt x="4281126" y="0"/>
                </a:lnTo>
                <a:lnTo>
                  <a:pt x="4291862" y="0"/>
                </a:lnTo>
                <a:lnTo>
                  <a:pt x="4303155" y="0"/>
                </a:lnTo>
                <a:lnTo>
                  <a:pt x="4309212" y="0"/>
                </a:lnTo>
                <a:lnTo>
                  <a:pt x="4316632" y="0"/>
                </a:lnTo>
                <a:lnTo>
                  <a:pt x="4330409" y="0"/>
                </a:lnTo>
                <a:lnTo>
                  <a:pt x="4337829" y="0"/>
                </a:lnTo>
                <a:lnTo>
                  <a:pt x="4349122" y="0"/>
                </a:lnTo>
                <a:lnTo>
                  <a:pt x="4359858" y="0"/>
                </a:lnTo>
                <a:lnTo>
                  <a:pt x="4365915" y="0"/>
                </a:lnTo>
                <a:lnTo>
                  <a:pt x="4387112" y="0"/>
                </a:lnTo>
                <a:lnTo>
                  <a:pt x="4398405" y="0"/>
                </a:lnTo>
                <a:lnTo>
                  <a:pt x="4405825" y="0"/>
                </a:lnTo>
                <a:lnTo>
                  <a:pt x="4423513" y="0"/>
                </a:lnTo>
                <a:lnTo>
                  <a:pt x="4455108" y="0"/>
                </a:lnTo>
                <a:lnTo>
                  <a:pt x="4469480" y="0"/>
                </a:lnTo>
                <a:lnTo>
                  <a:pt x="4480216" y="0"/>
                </a:lnTo>
                <a:lnTo>
                  <a:pt x="4518763" y="0"/>
                </a:lnTo>
                <a:lnTo>
                  <a:pt x="4526183" y="0"/>
                </a:lnTo>
                <a:lnTo>
                  <a:pt x="4550804" y="0"/>
                </a:lnTo>
                <a:lnTo>
                  <a:pt x="4575466" y="0"/>
                </a:lnTo>
                <a:lnTo>
                  <a:pt x="4596771" y="0"/>
                </a:lnTo>
                <a:lnTo>
                  <a:pt x="4607507" y="0"/>
                </a:lnTo>
                <a:lnTo>
                  <a:pt x="4646054" y="0"/>
                </a:lnTo>
                <a:lnTo>
                  <a:pt x="4653474" y="0"/>
                </a:lnTo>
                <a:lnTo>
                  <a:pt x="4671162" y="0"/>
                </a:lnTo>
                <a:lnTo>
                  <a:pt x="4702757" y="0"/>
                </a:lnTo>
                <a:lnTo>
                  <a:pt x="4717129" y="0"/>
                </a:lnTo>
                <a:lnTo>
                  <a:pt x="4727865" y="0"/>
                </a:lnTo>
                <a:lnTo>
                  <a:pt x="4760355" y="0"/>
                </a:lnTo>
                <a:lnTo>
                  <a:pt x="4766412" y="0"/>
                </a:lnTo>
                <a:lnTo>
                  <a:pt x="4773832" y="0"/>
                </a:lnTo>
                <a:lnTo>
                  <a:pt x="4806322" y="0"/>
                </a:lnTo>
                <a:lnTo>
                  <a:pt x="4817058" y="0"/>
                </a:lnTo>
                <a:lnTo>
                  <a:pt x="4823115" y="0"/>
                </a:lnTo>
                <a:lnTo>
                  <a:pt x="4855605" y="0"/>
                </a:lnTo>
                <a:lnTo>
                  <a:pt x="4863025" y="0"/>
                </a:lnTo>
                <a:lnTo>
                  <a:pt x="4880713" y="0"/>
                </a:lnTo>
                <a:lnTo>
                  <a:pt x="4912308" y="0"/>
                </a:lnTo>
                <a:lnTo>
                  <a:pt x="4926680" y="0"/>
                </a:lnTo>
                <a:lnTo>
                  <a:pt x="4937416" y="0"/>
                </a:lnTo>
                <a:lnTo>
                  <a:pt x="4975963" y="0"/>
                </a:lnTo>
                <a:lnTo>
                  <a:pt x="4983383" y="0"/>
                </a:lnTo>
                <a:lnTo>
                  <a:pt x="5032666" y="0"/>
                </a:lnTo>
                <a:lnTo>
                  <a:pt x="4927891" y="419100"/>
                </a:lnTo>
                <a:lnTo>
                  <a:pt x="4878608" y="419100"/>
                </a:lnTo>
                <a:lnTo>
                  <a:pt x="4871188" y="419100"/>
                </a:lnTo>
                <a:lnTo>
                  <a:pt x="4832641" y="419100"/>
                </a:lnTo>
                <a:lnTo>
                  <a:pt x="4821905" y="419100"/>
                </a:lnTo>
                <a:lnTo>
                  <a:pt x="4807533" y="419100"/>
                </a:lnTo>
                <a:lnTo>
                  <a:pt x="4775938" y="419100"/>
                </a:lnTo>
                <a:lnTo>
                  <a:pt x="4758250" y="419100"/>
                </a:lnTo>
                <a:lnTo>
                  <a:pt x="4750830" y="419100"/>
                </a:lnTo>
                <a:lnTo>
                  <a:pt x="4718340" y="419100"/>
                </a:lnTo>
                <a:lnTo>
                  <a:pt x="4712283" y="419100"/>
                </a:lnTo>
                <a:lnTo>
                  <a:pt x="4701547" y="419100"/>
                </a:lnTo>
                <a:lnTo>
                  <a:pt x="4669057" y="419100"/>
                </a:lnTo>
                <a:lnTo>
                  <a:pt x="4661637" y="419100"/>
                </a:lnTo>
                <a:lnTo>
                  <a:pt x="4655580" y="419100"/>
                </a:lnTo>
                <a:lnTo>
                  <a:pt x="4623090" y="419100"/>
                </a:lnTo>
                <a:lnTo>
                  <a:pt x="4612354" y="419100"/>
                </a:lnTo>
                <a:lnTo>
                  <a:pt x="4597982" y="419100"/>
                </a:lnTo>
                <a:lnTo>
                  <a:pt x="4566387" y="419100"/>
                </a:lnTo>
                <a:lnTo>
                  <a:pt x="4548699" y="419100"/>
                </a:lnTo>
                <a:lnTo>
                  <a:pt x="4541279" y="419100"/>
                </a:lnTo>
                <a:lnTo>
                  <a:pt x="4502732" y="419100"/>
                </a:lnTo>
                <a:lnTo>
                  <a:pt x="4491996" y="419100"/>
                </a:lnTo>
                <a:lnTo>
                  <a:pt x="4470691" y="419100"/>
                </a:lnTo>
                <a:lnTo>
                  <a:pt x="4446029" y="419100"/>
                </a:lnTo>
                <a:lnTo>
                  <a:pt x="4421408" y="419100"/>
                </a:lnTo>
                <a:lnTo>
                  <a:pt x="4413988" y="419100"/>
                </a:lnTo>
                <a:lnTo>
                  <a:pt x="4375441" y="419100"/>
                </a:lnTo>
                <a:lnTo>
                  <a:pt x="4364705" y="419100"/>
                </a:lnTo>
                <a:lnTo>
                  <a:pt x="4350333" y="419100"/>
                </a:lnTo>
                <a:lnTo>
                  <a:pt x="4318738" y="419100"/>
                </a:lnTo>
                <a:lnTo>
                  <a:pt x="4301050" y="419100"/>
                </a:lnTo>
                <a:lnTo>
                  <a:pt x="4293630" y="419100"/>
                </a:lnTo>
                <a:lnTo>
                  <a:pt x="4282337" y="419100"/>
                </a:lnTo>
                <a:lnTo>
                  <a:pt x="4261140" y="419100"/>
                </a:lnTo>
                <a:lnTo>
                  <a:pt x="4255083" y="419100"/>
                </a:lnTo>
                <a:lnTo>
                  <a:pt x="4244347" y="419100"/>
                </a:lnTo>
                <a:lnTo>
                  <a:pt x="4233054" y="419100"/>
                </a:lnTo>
                <a:lnTo>
                  <a:pt x="4225634" y="419100"/>
                </a:lnTo>
                <a:lnTo>
                  <a:pt x="4211857" y="419100"/>
                </a:lnTo>
                <a:lnTo>
                  <a:pt x="4204437" y="419100"/>
                </a:lnTo>
                <a:lnTo>
                  <a:pt x="4198380" y="419100"/>
                </a:lnTo>
                <a:lnTo>
                  <a:pt x="4187087" y="419100"/>
                </a:lnTo>
                <a:lnTo>
                  <a:pt x="4176351" y="419100"/>
                </a:lnTo>
                <a:lnTo>
                  <a:pt x="4165890" y="419100"/>
                </a:lnTo>
                <a:lnTo>
                  <a:pt x="4161979" y="419100"/>
                </a:lnTo>
                <a:lnTo>
                  <a:pt x="4155154" y="419100"/>
                </a:lnTo>
                <a:lnTo>
                  <a:pt x="4140782" y="419100"/>
                </a:lnTo>
                <a:lnTo>
                  <a:pt x="4130384" y="419100"/>
                </a:lnTo>
                <a:lnTo>
                  <a:pt x="4112696" y="419100"/>
                </a:lnTo>
                <a:lnTo>
                  <a:pt x="4109187" y="419100"/>
                </a:lnTo>
                <a:lnTo>
                  <a:pt x="4105276" y="419100"/>
                </a:lnTo>
                <a:lnTo>
                  <a:pt x="4091499" y="419100"/>
                </a:lnTo>
                <a:lnTo>
                  <a:pt x="4084079" y="419100"/>
                </a:lnTo>
                <a:lnTo>
                  <a:pt x="4072786" y="419100"/>
                </a:lnTo>
                <a:lnTo>
                  <a:pt x="4066729" y="419100"/>
                </a:lnTo>
                <a:lnTo>
                  <a:pt x="4055993" y="419100"/>
                </a:lnTo>
                <a:lnTo>
                  <a:pt x="4045532" y="419100"/>
                </a:lnTo>
                <a:lnTo>
                  <a:pt x="4034796" y="419100"/>
                </a:lnTo>
                <a:lnTo>
                  <a:pt x="4023503" y="419100"/>
                </a:lnTo>
                <a:lnTo>
                  <a:pt x="4016083" y="419100"/>
                </a:lnTo>
                <a:lnTo>
                  <a:pt x="4010026" y="419100"/>
                </a:lnTo>
                <a:lnTo>
                  <a:pt x="3988829" y="419100"/>
                </a:lnTo>
                <a:lnTo>
                  <a:pt x="3977536" y="419100"/>
                </a:lnTo>
                <a:lnTo>
                  <a:pt x="3966800" y="419100"/>
                </a:lnTo>
                <a:lnTo>
                  <a:pt x="3952428" y="419100"/>
                </a:lnTo>
                <a:lnTo>
                  <a:pt x="3920833" y="419100"/>
                </a:lnTo>
                <a:lnTo>
                  <a:pt x="3903145" y="419100"/>
                </a:lnTo>
                <a:lnTo>
                  <a:pt x="3895725" y="419100"/>
                </a:lnTo>
                <a:lnTo>
                  <a:pt x="3857178" y="419100"/>
                </a:lnTo>
                <a:lnTo>
                  <a:pt x="3846442" y="419100"/>
                </a:lnTo>
                <a:lnTo>
                  <a:pt x="3825137" y="419100"/>
                </a:lnTo>
                <a:lnTo>
                  <a:pt x="3800475" y="419100"/>
                </a:lnTo>
                <a:lnTo>
                  <a:pt x="3775854" y="419100"/>
                </a:lnTo>
                <a:lnTo>
                  <a:pt x="3768434" y="419100"/>
                </a:lnTo>
                <a:lnTo>
                  <a:pt x="3729887" y="419100"/>
                </a:lnTo>
                <a:lnTo>
                  <a:pt x="3719151" y="419100"/>
                </a:lnTo>
                <a:lnTo>
                  <a:pt x="3704779" y="419100"/>
                </a:lnTo>
                <a:lnTo>
                  <a:pt x="3673184" y="419100"/>
                </a:lnTo>
                <a:lnTo>
                  <a:pt x="3655496" y="419100"/>
                </a:lnTo>
                <a:lnTo>
                  <a:pt x="3648076" y="419100"/>
                </a:lnTo>
                <a:lnTo>
                  <a:pt x="3615586" y="419100"/>
                </a:lnTo>
                <a:lnTo>
                  <a:pt x="3609529" y="419100"/>
                </a:lnTo>
                <a:lnTo>
                  <a:pt x="3598793" y="419100"/>
                </a:lnTo>
                <a:lnTo>
                  <a:pt x="3566303" y="419100"/>
                </a:lnTo>
                <a:lnTo>
                  <a:pt x="3558883" y="419100"/>
                </a:lnTo>
                <a:lnTo>
                  <a:pt x="3552826" y="419100"/>
                </a:lnTo>
                <a:lnTo>
                  <a:pt x="3537241" y="419100"/>
                </a:lnTo>
                <a:lnTo>
                  <a:pt x="3520336" y="419100"/>
                </a:lnTo>
                <a:lnTo>
                  <a:pt x="3509600" y="419100"/>
                </a:lnTo>
                <a:lnTo>
                  <a:pt x="3495228" y="419100"/>
                </a:lnTo>
                <a:lnTo>
                  <a:pt x="3487958" y="419100"/>
                </a:lnTo>
                <a:lnTo>
                  <a:pt x="3480538" y="419100"/>
                </a:lnTo>
                <a:lnTo>
                  <a:pt x="3463633" y="419100"/>
                </a:lnTo>
                <a:lnTo>
                  <a:pt x="3445945" y="419100"/>
                </a:lnTo>
                <a:lnTo>
                  <a:pt x="3441991" y="419100"/>
                </a:lnTo>
                <a:lnTo>
                  <a:pt x="3438525" y="419100"/>
                </a:lnTo>
                <a:lnTo>
                  <a:pt x="3431255" y="419100"/>
                </a:lnTo>
                <a:lnTo>
                  <a:pt x="3416883" y="419100"/>
                </a:lnTo>
                <a:lnTo>
                  <a:pt x="3399978" y="419100"/>
                </a:lnTo>
                <a:lnTo>
                  <a:pt x="3389242" y="419100"/>
                </a:lnTo>
                <a:lnTo>
                  <a:pt x="3385288" y="419100"/>
                </a:lnTo>
                <a:lnTo>
                  <a:pt x="3367600" y="419100"/>
                </a:lnTo>
                <a:lnTo>
                  <a:pt x="3360180" y="419100"/>
                </a:lnTo>
                <a:lnTo>
                  <a:pt x="3343275" y="419100"/>
                </a:lnTo>
                <a:lnTo>
                  <a:pt x="3327690" y="419100"/>
                </a:lnTo>
                <a:lnTo>
                  <a:pt x="3321633" y="419100"/>
                </a:lnTo>
                <a:lnTo>
                  <a:pt x="3310897" y="419100"/>
                </a:lnTo>
                <a:lnTo>
                  <a:pt x="3278407" y="419100"/>
                </a:lnTo>
                <a:lnTo>
                  <a:pt x="3270987" y="419100"/>
                </a:lnTo>
                <a:lnTo>
                  <a:pt x="3264930" y="419100"/>
                </a:lnTo>
                <a:lnTo>
                  <a:pt x="3232440" y="419100"/>
                </a:lnTo>
                <a:lnTo>
                  <a:pt x="3221704" y="419100"/>
                </a:lnTo>
                <a:lnTo>
                  <a:pt x="3207332" y="419100"/>
                </a:lnTo>
                <a:lnTo>
                  <a:pt x="3175737" y="419100"/>
                </a:lnTo>
                <a:lnTo>
                  <a:pt x="3158049" y="419100"/>
                </a:lnTo>
                <a:lnTo>
                  <a:pt x="3150629" y="419100"/>
                </a:lnTo>
                <a:lnTo>
                  <a:pt x="3112082" y="419100"/>
                </a:lnTo>
                <a:lnTo>
                  <a:pt x="3101346" y="419100"/>
                </a:lnTo>
                <a:lnTo>
                  <a:pt x="3080041" y="419100"/>
                </a:lnTo>
                <a:lnTo>
                  <a:pt x="3055379" y="419100"/>
                </a:lnTo>
                <a:lnTo>
                  <a:pt x="3030758" y="419100"/>
                </a:lnTo>
                <a:lnTo>
                  <a:pt x="3023338" y="419100"/>
                </a:lnTo>
                <a:lnTo>
                  <a:pt x="2984791" y="419100"/>
                </a:lnTo>
                <a:lnTo>
                  <a:pt x="2975266" y="419100"/>
                </a:lnTo>
                <a:lnTo>
                  <a:pt x="2974055" y="419100"/>
                </a:lnTo>
                <a:lnTo>
                  <a:pt x="2959683" y="419100"/>
                </a:lnTo>
                <a:lnTo>
                  <a:pt x="2928088" y="419100"/>
                </a:lnTo>
                <a:lnTo>
                  <a:pt x="2925983" y="419100"/>
                </a:lnTo>
                <a:lnTo>
                  <a:pt x="2918563" y="419100"/>
                </a:lnTo>
                <a:lnTo>
                  <a:pt x="2910400" y="419100"/>
                </a:lnTo>
                <a:lnTo>
                  <a:pt x="2902980" y="419100"/>
                </a:lnTo>
                <a:lnTo>
                  <a:pt x="2891687" y="419100"/>
                </a:lnTo>
                <a:lnTo>
                  <a:pt x="2880016" y="419100"/>
                </a:lnTo>
                <a:lnTo>
                  <a:pt x="2870490" y="419100"/>
                </a:lnTo>
                <a:lnTo>
                  <a:pt x="2869280" y="419100"/>
                </a:lnTo>
                <a:lnTo>
                  <a:pt x="2864433" y="419100"/>
                </a:lnTo>
                <a:lnTo>
                  <a:pt x="2854908" y="419100"/>
                </a:lnTo>
                <a:lnTo>
                  <a:pt x="2853697" y="419100"/>
                </a:lnTo>
                <a:lnTo>
                  <a:pt x="2842404" y="419100"/>
                </a:lnTo>
                <a:lnTo>
                  <a:pt x="2834984" y="419100"/>
                </a:lnTo>
                <a:lnTo>
                  <a:pt x="2823313" y="419100"/>
                </a:lnTo>
                <a:lnTo>
                  <a:pt x="2821207" y="419100"/>
                </a:lnTo>
                <a:lnTo>
                  <a:pt x="2813787" y="419100"/>
                </a:lnTo>
                <a:lnTo>
                  <a:pt x="2807730" y="419100"/>
                </a:lnTo>
                <a:lnTo>
                  <a:pt x="2805625" y="419100"/>
                </a:lnTo>
                <a:lnTo>
                  <a:pt x="2798205" y="419100"/>
                </a:lnTo>
                <a:lnTo>
                  <a:pt x="2796437" y="419100"/>
                </a:lnTo>
                <a:lnTo>
                  <a:pt x="2785701" y="419100"/>
                </a:lnTo>
                <a:lnTo>
                  <a:pt x="2775240" y="419100"/>
                </a:lnTo>
                <a:lnTo>
                  <a:pt x="2771329" y="419100"/>
                </a:lnTo>
                <a:lnTo>
                  <a:pt x="2765715" y="419100"/>
                </a:lnTo>
                <a:lnTo>
                  <a:pt x="2764504" y="419100"/>
                </a:lnTo>
                <a:lnTo>
                  <a:pt x="2759658" y="419100"/>
                </a:lnTo>
                <a:lnTo>
                  <a:pt x="2750132" y="419100"/>
                </a:lnTo>
                <a:lnTo>
                  <a:pt x="2748922" y="419100"/>
                </a:lnTo>
                <a:lnTo>
                  <a:pt x="2739734" y="419100"/>
                </a:lnTo>
                <a:lnTo>
                  <a:pt x="2722046" y="419100"/>
                </a:lnTo>
                <a:lnTo>
                  <a:pt x="2718537" y="419100"/>
                </a:lnTo>
                <a:lnTo>
                  <a:pt x="2716432" y="419100"/>
                </a:lnTo>
                <a:lnTo>
                  <a:pt x="2714626" y="419100"/>
                </a:lnTo>
                <a:lnTo>
                  <a:pt x="2709012" y="419100"/>
                </a:lnTo>
                <a:lnTo>
                  <a:pt x="2702955" y="419100"/>
                </a:lnTo>
                <a:lnTo>
                  <a:pt x="2700849" y="419100"/>
                </a:lnTo>
                <a:lnTo>
                  <a:pt x="2693429" y="419100"/>
                </a:lnTo>
                <a:lnTo>
                  <a:pt x="2682136" y="419100"/>
                </a:lnTo>
                <a:lnTo>
                  <a:pt x="2676079" y="419100"/>
                </a:lnTo>
                <a:lnTo>
                  <a:pt x="2670465" y="419100"/>
                </a:lnTo>
                <a:lnTo>
                  <a:pt x="2665343" y="419100"/>
                </a:lnTo>
                <a:lnTo>
                  <a:pt x="2659729" y="419100"/>
                </a:lnTo>
                <a:lnTo>
                  <a:pt x="2654882" y="419100"/>
                </a:lnTo>
                <a:lnTo>
                  <a:pt x="2645357" y="419100"/>
                </a:lnTo>
                <a:lnTo>
                  <a:pt x="2644146" y="419100"/>
                </a:lnTo>
                <a:lnTo>
                  <a:pt x="2632853" y="419100"/>
                </a:lnTo>
                <a:lnTo>
                  <a:pt x="2625433" y="419100"/>
                </a:lnTo>
                <a:lnTo>
                  <a:pt x="2619376" y="419100"/>
                </a:lnTo>
                <a:lnTo>
                  <a:pt x="2613762" y="419100"/>
                </a:lnTo>
                <a:lnTo>
                  <a:pt x="2598179" y="419100"/>
                </a:lnTo>
                <a:lnTo>
                  <a:pt x="2596074" y="419100"/>
                </a:lnTo>
                <a:lnTo>
                  <a:pt x="2588654" y="419100"/>
                </a:lnTo>
                <a:lnTo>
                  <a:pt x="2586886" y="419100"/>
                </a:lnTo>
                <a:lnTo>
                  <a:pt x="2576150" y="419100"/>
                </a:lnTo>
                <a:lnTo>
                  <a:pt x="2561778" y="419100"/>
                </a:lnTo>
                <a:lnTo>
                  <a:pt x="2550107" y="419100"/>
                </a:lnTo>
                <a:lnTo>
                  <a:pt x="2539371" y="419100"/>
                </a:lnTo>
                <a:lnTo>
                  <a:pt x="2530183" y="419100"/>
                </a:lnTo>
                <a:lnTo>
                  <a:pt x="2518066" y="419100"/>
                </a:lnTo>
                <a:lnTo>
                  <a:pt x="2512495" y="419100"/>
                </a:lnTo>
                <a:lnTo>
                  <a:pt x="2505075" y="419100"/>
                </a:lnTo>
                <a:lnTo>
                  <a:pt x="2493404" y="419100"/>
                </a:lnTo>
                <a:lnTo>
                  <a:pt x="2468783" y="419100"/>
                </a:lnTo>
                <a:lnTo>
                  <a:pt x="2466528" y="419100"/>
                </a:lnTo>
                <a:lnTo>
                  <a:pt x="2461363" y="419100"/>
                </a:lnTo>
                <a:lnTo>
                  <a:pt x="2455792" y="419100"/>
                </a:lnTo>
                <a:lnTo>
                  <a:pt x="2434487" y="419100"/>
                </a:lnTo>
                <a:lnTo>
                  <a:pt x="2422816" y="419100"/>
                </a:lnTo>
                <a:lnTo>
                  <a:pt x="2412080" y="419100"/>
                </a:lnTo>
                <a:lnTo>
                  <a:pt x="2409825" y="419100"/>
                </a:lnTo>
                <a:lnTo>
                  <a:pt x="2397708" y="419100"/>
                </a:lnTo>
                <a:lnTo>
                  <a:pt x="2385204" y="419100"/>
                </a:lnTo>
                <a:lnTo>
                  <a:pt x="2377784" y="419100"/>
                </a:lnTo>
                <a:lnTo>
                  <a:pt x="2366113" y="419100"/>
                </a:lnTo>
                <a:lnTo>
                  <a:pt x="2348425" y="419100"/>
                </a:lnTo>
                <a:lnTo>
                  <a:pt x="2341005" y="419100"/>
                </a:lnTo>
                <a:lnTo>
                  <a:pt x="2339237" y="419100"/>
                </a:lnTo>
                <a:lnTo>
                  <a:pt x="2329712" y="419100"/>
                </a:lnTo>
                <a:lnTo>
                  <a:pt x="2328501" y="419100"/>
                </a:lnTo>
                <a:lnTo>
                  <a:pt x="2314129" y="419100"/>
                </a:lnTo>
                <a:lnTo>
                  <a:pt x="2308515" y="419100"/>
                </a:lnTo>
                <a:lnTo>
                  <a:pt x="2302458" y="419100"/>
                </a:lnTo>
                <a:lnTo>
                  <a:pt x="2291722" y="419100"/>
                </a:lnTo>
                <a:lnTo>
                  <a:pt x="2282534" y="419100"/>
                </a:lnTo>
                <a:lnTo>
                  <a:pt x="2280429" y="419100"/>
                </a:lnTo>
                <a:lnTo>
                  <a:pt x="2273009" y="419100"/>
                </a:lnTo>
                <a:lnTo>
                  <a:pt x="2264846" y="419100"/>
                </a:lnTo>
                <a:lnTo>
                  <a:pt x="2259232" y="419100"/>
                </a:lnTo>
                <a:lnTo>
                  <a:pt x="2257426" y="419100"/>
                </a:lnTo>
                <a:lnTo>
                  <a:pt x="2251812" y="419100"/>
                </a:lnTo>
                <a:lnTo>
                  <a:pt x="2245755" y="419100"/>
                </a:lnTo>
                <a:lnTo>
                  <a:pt x="2234462" y="419100"/>
                </a:lnTo>
                <a:lnTo>
                  <a:pt x="2224936" y="419100"/>
                </a:lnTo>
                <a:lnTo>
                  <a:pt x="2223726" y="419100"/>
                </a:lnTo>
                <a:lnTo>
                  <a:pt x="2218879" y="419100"/>
                </a:lnTo>
                <a:lnTo>
                  <a:pt x="2213265" y="419100"/>
                </a:lnTo>
                <a:lnTo>
                  <a:pt x="2209354" y="419100"/>
                </a:lnTo>
                <a:lnTo>
                  <a:pt x="2208143" y="419100"/>
                </a:lnTo>
                <a:lnTo>
                  <a:pt x="2202529" y="419100"/>
                </a:lnTo>
                <a:lnTo>
                  <a:pt x="2188157" y="419100"/>
                </a:lnTo>
                <a:lnTo>
                  <a:pt x="2177759" y="419100"/>
                </a:lnTo>
                <a:lnTo>
                  <a:pt x="2175653" y="419100"/>
                </a:lnTo>
                <a:lnTo>
                  <a:pt x="2168233" y="419100"/>
                </a:lnTo>
                <a:lnTo>
                  <a:pt x="2162176" y="419100"/>
                </a:lnTo>
                <a:lnTo>
                  <a:pt x="2160071" y="419100"/>
                </a:lnTo>
                <a:lnTo>
                  <a:pt x="2156562" y="419100"/>
                </a:lnTo>
                <a:lnTo>
                  <a:pt x="2152651" y="419100"/>
                </a:lnTo>
                <a:lnTo>
                  <a:pt x="2138874" y="419100"/>
                </a:lnTo>
                <a:lnTo>
                  <a:pt x="2131454" y="419100"/>
                </a:lnTo>
                <a:lnTo>
                  <a:pt x="2129686" y="419100"/>
                </a:lnTo>
                <a:lnTo>
                  <a:pt x="2120161" y="419100"/>
                </a:lnTo>
                <a:lnTo>
                  <a:pt x="2118950" y="419100"/>
                </a:lnTo>
                <a:lnTo>
                  <a:pt x="2114104" y="419100"/>
                </a:lnTo>
                <a:lnTo>
                  <a:pt x="2104578" y="419100"/>
                </a:lnTo>
                <a:lnTo>
                  <a:pt x="2103368" y="419100"/>
                </a:lnTo>
                <a:lnTo>
                  <a:pt x="2092907" y="419100"/>
                </a:lnTo>
                <a:lnTo>
                  <a:pt x="2082171" y="419100"/>
                </a:lnTo>
                <a:lnTo>
                  <a:pt x="2072983" y="419100"/>
                </a:lnTo>
                <a:lnTo>
                  <a:pt x="2070878" y="419100"/>
                </a:lnTo>
                <a:lnTo>
                  <a:pt x="2063458" y="419100"/>
                </a:lnTo>
                <a:lnTo>
                  <a:pt x="2057401" y="419100"/>
                </a:lnTo>
                <a:lnTo>
                  <a:pt x="2055295" y="419100"/>
                </a:lnTo>
                <a:lnTo>
                  <a:pt x="2047875" y="419100"/>
                </a:lnTo>
                <a:lnTo>
                  <a:pt x="2036204" y="419100"/>
                </a:lnTo>
                <a:lnTo>
                  <a:pt x="2024911" y="419100"/>
                </a:lnTo>
                <a:lnTo>
                  <a:pt x="2014175" y="419100"/>
                </a:lnTo>
                <a:lnTo>
                  <a:pt x="2009328" y="419100"/>
                </a:lnTo>
                <a:lnTo>
                  <a:pt x="1999803" y="419100"/>
                </a:lnTo>
                <a:lnTo>
                  <a:pt x="1998592" y="419100"/>
                </a:lnTo>
                <a:lnTo>
                  <a:pt x="1968208" y="419100"/>
                </a:lnTo>
                <a:lnTo>
                  <a:pt x="1952625" y="419100"/>
                </a:lnTo>
                <a:lnTo>
                  <a:pt x="1950520" y="419100"/>
                </a:lnTo>
                <a:lnTo>
                  <a:pt x="1943100" y="419100"/>
                </a:lnTo>
                <a:lnTo>
                  <a:pt x="1904553" y="419100"/>
                </a:lnTo>
                <a:lnTo>
                  <a:pt x="1893817" y="419100"/>
                </a:lnTo>
                <a:lnTo>
                  <a:pt x="1872512" y="419100"/>
                </a:lnTo>
                <a:lnTo>
                  <a:pt x="1847850" y="419100"/>
                </a:lnTo>
                <a:lnTo>
                  <a:pt x="1823229" y="419100"/>
                </a:lnTo>
                <a:lnTo>
                  <a:pt x="1815809" y="419100"/>
                </a:lnTo>
                <a:lnTo>
                  <a:pt x="1777262" y="419100"/>
                </a:lnTo>
                <a:lnTo>
                  <a:pt x="1766526" y="419100"/>
                </a:lnTo>
                <a:lnTo>
                  <a:pt x="1752154" y="419100"/>
                </a:lnTo>
                <a:lnTo>
                  <a:pt x="1720559" y="419100"/>
                </a:lnTo>
                <a:lnTo>
                  <a:pt x="1702871" y="419100"/>
                </a:lnTo>
                <a:lnTo>
                  <a:pt x="1695451" y="419100"/>
                </a:lnTo>
                <a:lnTo>
                  <a:pt x="1662961" y="419100"/>
                </a:lnTo>
                <a:lnTo>
                  <a:pt x="1656904" y="419100"/>
                </a:lnTo>
                <a:lnTo>
                  <a:pt x="1646168" y="419100"/>
                </a:lnTo>
                <a:lnTo>
                  <a:pt x="1613678" y="419100"/>
                </a:lnTo>
                <a:lnTo>
                  <a:pt x="1606258" y="419100"/>
                </a:lnTo>
                <a:lnTo>
                  <a:pt x="1600201" y="419100"/>
                </a:lnTo>
                <a:lnTo>
                  <a:pt x="1584616" y="419100"/>
                </a:lnTo>
                <a:lnTo>
                  <a:pt x="1567711" y="419100"/>
                </a:lnTo>
                <a:lnTo>
                  <a:pt x="1556975" y="419100"/>
                </a:lnTo>
                <a:lnTo>
                  <a:pt x="1542603" y="419100"/>
                </a:lnTo>
                <a:lnTo>
                  <a:pt x="1535333" y="419100"/>
                </a:lnTo>
                <a:lnTo>
                  <a:pt x="1527913" y="419100"/>
                </a:lnTo>
                <a:lnTo>
                  <a:pt x="1511008" y="419100"/>
                </a:lnTo>
                <a:lnTo>
                  <a:pt x="1493320" y="419100"/>
                </a:lnTo>
                <a:lnTo>
                  <a:pt x="1489366" y="419100"/>
                </a:lnTo>
                <a:lnTo>
                  <a:pt x="1485900" y="419100"/>
                </a:lnTo>
                <a:lnTo>
                  <a:pt x="1478630" y="419100"/>
                </a:lnTo>
                <a:lnTo>
                  <a:pt x="1464258" y="419100"/>
                </a:lnTo>
                <a:lnTo>
                  <a:pt x="1447353" y="419100"/>
                </a:lnTo>
                <a:lnTo>
                  <a:pt x="1436617" y="419100"/>
                </a:lnTo>
                <a:lnTo>
                  <a:pt x="1432663" y="419100"/>
                </a:lnTo>
                <a:lnTo>
                  <a:pt x="1414975" y="419100"/>
                </a:lnTo>
                <a:lnTo>
                  <a:pt x="1407555" y="419100"/>
                </a:lnTo>
                <a:lnTo>
                  <a:pt x="1390650" y="419100"/>
                </a:lnTo>
                <a:lnTo>
                  <a:pt x="1375065" y="419100"/>
                </a:lnTo>
                <a:lnTo>
                  <a:pt x="1369008" y="419100"/>
                </a:lnTo>
                <a:lnTo>
                  <a:pt x="1358272" y="419100"/>
                </a:lnTo>
                <a:lnTo>
                  <a:pt x="1325782" y="419100"/>
                </a:lnTo>
                <a:lnTo>
                  <a:pt x="1318362" y="419100"/>
                </a:lnTo>
                <a:lnTo>
                  <a:pt x="1312305" y="419100"/>
                </a:lnTo>
                <a:lnTo>
                  <a:pt x="1279815" y="419100"/>
                </a:lnTo>
                <a:lnTo>
                  <a:pt x="1269079" y="419100"/>
                </a:lnTo>
                <a:lnTo>
                  <a:pt x="1254707" y="419100"/>
                </a:lnTo>
                <a:lnTo>
                  <a:pt x="1223112" y="419100"/>
                </a:lnTo>
                <a:lnTo>
                  <a:pt x="1205424" y="419100"/>
                </a:lnTo>
                <a:lnTo>
                  <a:pt x="1198004" y="419100"/>
                </a:lnTo>
                <a:lnTo>
                  <a:pt x="1159457" y="419100"/>
                </a:lnTo>
                <a:lnTo>
                  <a:pt x="1148721" y="419100"/>
                </a:lnTo>
                <a:lnTo>
                  <a:pt x="1127416" y="419100"/>
                </a:lnTo>
                <a:lnTo>
                  <a:pt x="1102754" y="419100"/>
                </a:lnTo>
                <a:lnTo>
                  <a:pt x="1078133" y="419100"/>
                </a:lnTo>
                <a:lnTo>
                  <a:pt x="1070713" y="419100"/>
                </a:lnTo>
                <a:lnTo>
                  <a:pt x="1032166" y="419100"/>
                </a:lnTo>
                <a:lnTo>
                  <a:pt x="1021430" y="419100"/>
                </a:lnTo>
                <a:lnTo>
                  <a:pt x="1007058" y="419100"/>
                </a:lnTo>
                <a:lnTo>
                  <a:pt x="975463" y="419100"/>
                </a:lnTo>
                <a:lnTo>
                  <a:pt x="957775" y="419100"/>
                </a:lnTo>
                <a:lnTo>
                  <a:pt x="950355" y="419100"/>
                </a:lnTo>
                <a:lnTo>
                  <a:pt x="939062" y="419100"/>
                </a:lnTo>
                <a:lnTo>
                  <a:pt x="917865" y="419100"/>
                </a:lnTo>
                <a:lnTo>
                  <a:pt x="911808" y="419100"/>
                </a:lnTo>
                <a:lnTo>
                  <a:pt x="901072" y="419100"/>
                </a:lnTo>
                <a:lnTo>
                  <a:pt x="889779" y="419100"/>
                </a:lnTo>
                <a:lnTo>
                  <a:pt x="882359" y="419100"/>
                </a:lnTo>
                <a:lnTo>
                  <a:pt x="868582" y="419100"/>
                </a:lnTo>
                <a:lnTo>
                  <a:pt x="861162" y="419100"/>
                </a:lnTo>
                <a:lnTo>
                  <a:pt x="855105" y="419100"/>
                </a:lnTo>
                <a:lnTo>
                  <a:pt x="843812" y="419100"/>
                </a:lnTo>
                <a:lnTo>
                  <a:pt x="833076" y="419100"/>
                </a:lnTo>
                <a:lnTo>
                  <a:pt x="822615" y="419100"/>
                </a:lnTo>
                <a:lnTo>
                  <a:pt x="818704" y="419100"/>
                </a:lnTo>
                <a:lnTo>
                  <a:pt x="811879" y="419100"/>
                </a:lnTo>
                <a:lnTo>
                  <a:pt x="797507" y="419100"/>
                </a:lnTo>
                <a:lnTo>
                  <a:pt x="787109" y="419100"/>
                </a:lnTo>
                <a:lnTo>
                  <a:pt x="769421" y="419100"/>
                </a:lnTo>
                <a:lnTo>
                  <a:pt x="765912" y="419100"/>
                </a:lnTo>
                <a:lnTo>
                  <a:pt x="762001" y="419100"/>
                </a:lnTo>
                <a:lnTo>
                  <a:pt x="748224" y="419100"/>
                </a:lnTo>
                <a:lnTo>
                  <a:pt x="740804" y="419100"/>
                </a:lnTo>
                <a:lnTo>
                  <a:pt x="729511" y="419100"/>
                </a:lnTo>
                <a:lnTo>
                  <a:pt x="723454" y="419100"/>
                </a:lnTo>
                <a:lnTo>
                  <a:pt x="712718" y="419100"/>
                </a:lnTo>
                <a:lnTo>
                  <a:pt x="702257" y="419100"/>
                </a:lnTo>
                <a:lnTo>
                  <a:pt x="691521" y="419100"/>
                </a:lnTo>
                <a:lnTo>
                  <a:pt x="680228" y="419100"/>
                </a:lnTo>
                <a:lnTo>
                  <a:pt x="672808" y="419100"/>
                </a:lnTo>
                <a:lnTo>
                  <a:pt x="666751" y="419100"/>
                </a:lnTo>
                <a:lnTo>
                  <a:pt x="645554" y="419100"/>
                </a:lnTo>
                <a:lnTo>
                  <a:pt x="634261" y="419100"/>
                </a:lnTo>
                <a:lnTo>
                  <a:pt x="623525" y="419100"/>
                </a:lnTo>
                <a:lnTo>
                  <a:pt x="609153" y="419100"/>
                </a:lnTo>
                <a:lnTo>
                  <a:pt x="577558" y="419100"/>
                </a:lnTo>
                <a:lnTo>
                  <a:pt x="559870" y="419100"/>
                </a:lnTo>
                <a:lnTo>
                  <a:pt x="552450" y="419100"/>
                </a:lnTo>
                <a:lnTo>
                  <a:pt x="513903" y="419100"/>
                </a:lnTo>
                <a:lnTo>
                  <a:pt x="503167" y="419100"/>
                </a:lnTo>
                <a:lnTo>
                  <a:pt x="481862" y="419100"/>
                </a:lnTo>
                <a:lnTo>
                  <a:pt x="457200" y="419100"/>
                </a:lnTo>
                <a:lnTo>
                  <a:pt x="432579" y="419100"/>
                </a:lnTo>
                <a:lnTo>
                  <a:pt x="425159" y="419100"/>
                </a:lnTo>
                <a:lnTo>
                  <a:pt x="386612" y="419100"/>
                </a:lnTo>
                <a:lnTo>
                  <a:pt x="375876" y="419100"/>
                </a:lnTo>
                <a:lnTo>
                  <a:pt x="361504" y="419100"/>
                </a:lnTo>
                <a:lnTo>
                  <a:pt x="329909" y="419100"/>
                </a:lnTo>
                <a:lnTo>
                  <a:pt x="312221" y="419100"/>
                </a:lnTo>
                <a:lnTo>
                  <a:pt x="304801" y="419100"/>
                </a:lnTo>
                <a:lnTo>
                  <a:pt x="272311" y="419100"/>
                </a:lnTo>
                <a:lnTo>
                  <a:pt x="266254" y="419100"/>
                </a:lnTo>
                <a:lnTo>
                  <a:pt x="255518" y="419100"/>
                </a:lnTo>
                <a:lnTo>
                  <a:pt x="223028" y="419100"/>
                </a:lnTo>
                <a:lnTo>
                  <a:pt x="215608" y="419100"/>
                </a:lnTo>
                <a:lnTo>
                  <a:pt x="209551" y="419100"/>
                </a:lnTo>
                <a:lnTo>
                  <a:pt x="177061" y="419100"/>
                </a:lnTo>
                <a:lnTo>
                  <a:pt x="166325" y="419100"/>
                </a:lnTo>
                <a:lnTo>
                  <a:pt x="151953" y="419100"/>
                </a:lnTo>
                <a:lnTo>
                  <a:pt x="120358" y="419100"/>
                </a:lnTo>
                <a:lnTo>
                  <a:pt x="102670" y="419100"/>
                </a:lnTo>
                <a:lnTo>
                  <a:pt x="95250" y="419100"/>
                </a:lnTo>
                <a:lnTo>
                  <a:pt x="56703" y="419100"/>
                </a:lnTo>
                <a:lnTo>
                  <a:pt x="45967" y="419100"/>
                </a:lnTo>
                <a:lnTo>
                  <a:pt x="0" y="4191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nvGrpSpPr>
          <p:cNvPr id="4" name="组合 3"/>
          <p:cNvGrpSpPr/>
          <p:nvPr userDrawn="1"/>
        </p:nvGrpSpPr>
        <p:grpSpPr bwMode="auto">
          <a:xfrm>
            <a:off x="-231775" y="0"/>
            <a:ext cx="1811338" cy="1038225"/>
            <a:chOff x="114" y="0"/>
            <a:chExt cx="2373" cy="1636"/>
          </a:xfrm>
        </p:grpSpPr>
        <p:sp>
          <p:nvSpPr>
            <p:cNvPr id="5" name="任意多边形 4"/>
            <p:cNvSpPr/>
            <p:nvPr/>
          </p:nvSpPr>
          <p:spPr>
            <a:xfrm>
              <a:off x="994"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252"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7" name="任意多边形 6"/>
            <p:cNvSpPr/>
            <p:nvPr/>
          </p:nvSpPr>
          <p:spPr>
            <a:xfrm>
              <a:off x="1507"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8" name="任意多边形 7"/>
            <p:cNvSpPr/>
            <p:nvPr/>
          </p:nvSpPr>
          <p:spPr>
            <a:xfrm>
              <a:off x="1763"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2021"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4" y="0"/>
              <a:ext cx="1092" cy="1636"/>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1" name="直接连接符 10"/>
          <p:cNvCxnSpPr/>
          <p:nvPr/>
        </p:nvCxnSpPr>
        <p:spPr>
          <a:xfrm>
            <a:off x="1581150" y="852488"/>
            <a:ext cx="1068863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12263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任意多边形 2"/>
          <p:cNvSpPr/>
          <p:nvPr/>
        </p:nvSpPr>
        <p:spPr>
          <a:xfrm>
            <a:off x="73025" y="-3175"/>
            <a:ext cx="5832475" cy="679450"/>
          </a:xfrm>
          <a:custGeom>
            <a:avLst/>
            <a:gdLst>
              <a:gd name="connsiteX0" fmla="*/ 104775 w 5032666"/>
              <a:gd name="connsiteY0" fmla="*/ 0 h 419100"/>
              <a:gd name="connsiteX1" fmla="*/ 150742 w 5032666"/>
              <a:gd name="connsiteY1" fmla="*/ 0 h 419100"/>
              <a:gd name="connsiteX2" fmla="*/ 161478 w 5032666"/>
              <a:gd name="connsiteY2" fmla="*/ 0 h 419100"/>
              <a:gd name="connsiteX3" fmla="*/ 200025 w 5032666"/>
              <a:gd name="connsiteY3" fmla="*/ 0 h 419100"/>
              <a:gd name="connsiteX4" fmla="*/ 207445 w 5032666"/>
              <a:gd name="connsiteY4" fmla="*/ 0 h 419100"/>
              <a:gd name="connsiteX5" fmla="*/ 225133 w 5032666"/>
              <a:gd name="connsiteY5" fmla="*/ 0 h 419100"/>
              <a:gd name="connsiteX6" fmla="*/ 256728 w 5032666"/>
              <a:gd name="connsiteY6" fmla="*/ 0 h 419100"/>
              <a:gd name="connsiteX7" fmla="*/ 271100 w 5032666"/>
              <a:gd name="connsiteY7" fmla="*/ 0 h 419100"/>
              <a:gd name="connsiteX8" fmla="*/ 281836 w 5032666"/>
              <a:gd name="connsiteY8" fmla="*/ 0 h 419100"/>
              <a:gd name="connsiteX9" fmla="*/ 314326 w 5032666"/>
              <a:gd name="connsiteY9" fmla="*/ 0 h 419100"/>
              <a:gd name="connsiteX10" fmla="*/ 320383 w 5032666"/>
              <a:gd name="connsiteY10" fmla="*/ 0 h 419100"/>
              <a:gd name="connsiteX11" fmla="*/ 327803 w 5032666"/>
              <a:gd name="connsiteY11" fmla="*/ 0 h 419100"/>
              <a:gd name="connsiteX12" fmla="*/ 360293 w 5032666"/>
              <a:gd name="connsiteY12" fmla="*/ 0 h 419100"/>
              <a:gd name="connsiteX13" fmla="*/ 371029 w 5032666"/>
              <a:gd name="connsiteY13" fmla="*/ 0 h 419100"/>
              <a:gd name="connsiteX14" fmla="*/ 377086 w 5032666"/>
              <a:gd name="connsiteY14" fmla="*/ 0 h 419100"/>
              <a:gd name="connsiteX15" fmla="*/ 409576 w 5032666"/>
              <a:gd name="connsiteY15" fmla="*/ 0 h 419100"/>
              <a:gd name="connsiteX16" fmla="*/ 416996 w 5032666"/>
              <a:gd name="connsiteY16" fmla="*/ 0 h 419100"/>
              <a:gd name="connsiteX17" fmla="*/ 434684 w 5032666"/>
              <a:gd name="connsiteY17" fmla="*/ 0 h 419100"/>
              <a:gd name="connsiteX18" fmla="*/ 466279 w 5032666"/>
              <a:gd name="connsiteY18" fmla="*/ 0 h 419100"/>
              <a:gd name="connsiteX19" fmla="*/ 480651 w 5032666"/>
              <a:gd name="connsiteY19" fmla="*/ 0 h 419100"/>
              <a:gd name="connsiteX20" fmla="*/ 491387 w 5032666"/>
              <a:gd name="connsiteY20" fmla="*/ 0 h 419100"/>
              <a:gd name="connsiteX21" fmla="*/ 529934 w 5032666"/>
              <a:gd name="connsiteY21" fmla="*/ 0 h 419100"/>
              <a:gd name="connsiteX22" fmla="*/ 537354 w 5032666"/>
              <a:gd name="connsiteY22" fmla="*/ 0 h 419100"/>
              <a:gd name="connsiteX23" fmla="*/ 561975 w 5032666"/>
              <a:gd name="connsiteY23" fmla="*/ 0 h 419100"/>
              <a:gd name="connsiteX24" fmla="*/ 586637 w 5032666"/>
              <a:gd name="connsiteY24" fmla="*/ 0 h 419100"/>
              <a:gd name="connsiteX25" fmla="*/ 607942 w 5032666"/>
              <a:gd name="connsiteY25" fmla="*/ 0 h 419100"/>
              <a:gd name="connsiteX26" fmla="*/ 618678 w 5032666"/>
              <a:gd name="connsiteY26" fmla="*/ 0 h 419100"/>
              <a:gd name="connsiteX27" fmla="*/ 657225 w 5032666"/>
              <a:gd name="connsiteY27" fmla="*/ 0 h 419100"/>
              <a:gd name="connsiteX28" fmla="*/ 664645 w 5032666"/>
              <a:gd name="connsiteY28" fmla="*/ 0 h 419100"/>
              <a:gd name="connsiteX29" fmla="*/ 682333 w 5032666"/>
              <a:gd name="connsiteY29" fmla="*/ 0 h 419100"/>
              <a:gd name="connsiteX30" fmla="*/ 713928 w 5032666"/>
              <a:gd name="connsiteY30" fmla="*/ 0 h 419100"/>
              <a:gd name="connsiteX31" fmla="*/ 728300 w 5032666"/>
              <a:gd name="connsiteY31" fmla="*/ 0 h 419100"/>
              <a:gd name="connsiteX32" fmla="*/ 739036 w 5032666"/>
              <a:gd name="connsiteY32" fmla="*/ 0 h 419100"/>
              <a:gd name="connsiteX33" fmla="*/ 750329 w 5032666"/>
              <a:gd name="connsiteY33" fmla="*/ 0 h 419100"/>
              <a:gd name="connsiteX34" fmla="*/ 771526 w 5032666"/>
              <a:gd name="connsiteY34" fmla="*/ 0 h 419100"/>
              <a:gd name="connsiteX35" fmla="*/ 777583 w 5032666"/>
              <a:gd name="connsiteY35" fmla="*/ 0 h 419100"/>
              <a:gd name="connsiteX36" fmla="*/ 785003 w 5032666"/>
              <a:gd name="connsiteY36" fmla="*/ 0 h 419100"/>
              <a:gd name="connsiteX37" fmla="*/ 796296 w 5032666"/>
              <a:gd name="connsiteY37" fmla="*/ 0 h 419100"/>
              <a:gd name="connsiteX38" fmla="*/ 807032 w 5032666"/>
              <a:gd name="connsiteY38" fmla="*/ 0 h 419100"/>
              <a:gd name="connsiteX39" fmla="*/ 817493 w 5032666"/>
              <a:gd name="connsiteY39" fmla="*/ 0 h 419100"/>
              <a:gd name="connsiteX40" fmla="*/ 828229 w 5032666"/>
              <a:gd name="connsiteY40" fmla="*/ 0 h 419100"/>
              <a:gd name="connsiteX41" fmla="*/ 834286 w 5032666"/>
              <a:gd name="connsiteY41" fmla="*/ 0 h 419100"/>
              <a:gd name="connsiteX42" fmla="*/ 845579 w 5032666"/>
              <a:gd name="connsiteY42" fmla="*/ 0 h 419100"/>
              <a:gd name="connsiteX43" fmla="*/ 852999 w 5032666"/>
              <a:gd name="connsiteY43" fmla="*/ 0 h 419100"/>
              <a:gd name="connsiteX44" fmla="*/ 866776 w 5032666"/>
              <a:gd name="connsiteY44" fmla="*/ 0 h 419100"/>
              <a:gd name="connsiteX45" fmla="*/ 870687 w 5032666"/>
              <a:gd name="connsiteY45" fmla="*/ 0 h 419100"/>
              <a:gd name="connsiteX46" fmla="*/ 874196 w 5032666"/>
              <a:gd name="connsiteY46" fmla="*/ 0 h 419100"/>
              <a:gd name="connsiteX47" fmla="*/ 891884 w 5032666"/>
              <a:gd name="connsiteY47" fmla="*/ 0 h 419100"/>
              <a:gd name="connsiteX48" fmla="*/ 902282 w 5032666"/>
              <a:gd name="connsiteY48" fmla="*/ 0 h 419100"/>
              <a:gd name="connsiteX49" fmla="*/ 916654 w 5032666"/>
              <a:gd name="connsiteY49" fmla="*/ 0 h 419100"/>
              <a:gd name="connsiteX50" fmla="*/ 923479 w 5032666"/>
              <a:gd name="connsiteY50" fmla="*/ 0 h 419100"/>
              <a:gd name="connsiteX51" fmla="*/ 927390 w 5032666"/>
              <a:gd name="connsiteY51" fmla="*/ 0 h 419100"/>
              <a:gd name="connsiteX52" fmla="*/ 937851 w 5032666"/>
              <a:gd name="connsiteY52" fmla="*/ 0 h 419100"/>
              <a:gd name="connsiteX53" fmla="*/ 948587 w 5032666"/>
              <a:gd name="connsiteY53" fmla="*/ 0 h 419100"/>
              <a:gd name="connsiteX54" fmla="*/ 959880 w 5032666"/>
              <a:gd name="connsiteY54" fmla="*/ 0 h 419100"/>
              <a:gd name="connsiteX55" fmla="*/ 965937 w 5032666"/>
              <a:gd name="connsiteY55" fmla="*/ 0 h 419100"/>
              <a:gd name="connsiteX56" fmla="*/ 973357 w 5032666"/>
              <a:gd name="connsiteY56" fmla="*/ 0 h 419100"/>
              <a:gd name="connsiteX57" fmla="*/ 987134 w 5032666"/>
              <a:gd name="connsiteY57" fmla="*/ 0 h 419100"/>
              <a:gd name="connsiteX58" fmla="*/ 994554 w 5032666"/>
              <a:gd name="connsiteY58" fmla="*/ 0 h 419100"/>
              <a:gd name="connsiteX59" fmla="*/ 1005847 w 5032666"/>
              <a:gd name="connsiteY59" fmla="*/ 0 h 419100"/>
              <a:gd name="connsiteX60" fmla="*/ 1016583 w 5032666"/>
              <a:gd name="connsiteY60" fmla="*/ 0 h 419100"/>
              <a:gd name="connsiteX61" fmla="*/ 1022640 w 5032666"/>
              <a:gd name="connsiteY61" fmla="*/ 0 h 419100"/>
              <a:gd name="connsiteX62" fmla="*/ 1043837 w 5032666"/>
              <a:gd name="connsiteY62" fmla="*/ 0 h 419100"/>
              <a:gd name="connsiteX63" fmla="*/ 1055130 w 5032666"/>
              <a:gd name="connsiteY63" fmla="*/ 0 h 419100"/>
              <a:gd name="connsiteX64" fmla="*/ 1062550 w 5032666"/>
              <a:gd name="connsiteY64" fmla="*/ 0 h 419100"/>
              <a:gd name="connsiteX65" fmla="*/ 1080238 w 5032666"/>
              <a:gd name="connsiteY65" fmla="*/ 0 h 419100"/>
              <a:gd name="connsiteX66" fmla="*/ 1111833 w 5032666"/>
              <a:gd name="connsiteY66" fmla="*/ 0 h 419100"/>
              <a:gd name="connsiteX67" fmla="*/ 1126205 w 5032666"/>
              <a:gd name="connsiteY67" fmla="*/ 0 h 419100"/>
              <a:gd name="connsiteX68" fmla="*/ 1136941 w 5032666"/>
              <a:gd name="connsiteY68" fmla="*/ 0 h 419100"/>
              <a:gd name="connsiteX69" fmla="*/ 1175488 w 5032666"/>
              <a:gd name="connsiteY69" fmla="*/ 0 h 419100"/>
              <a:gd name="connsiteX70" fmla="*/ 1182908 w 5032666"/>
              <a:gd name="connsiteY70" fmla="*/ 0 h 419100"/>
              <a:gd name="connsiteX71" fmla="*/ 1207529 w 5032666"/>
              <a:gd name="connsiteY71" fmla="*/ 0 h 419100"/>
              <a:gd name="connsiteX72" fmla="*/ 1232191 w 5032666"/>
              <a:gd name="connsiteY72" fmla="*/ 0 h 419100"/>
              <a:gd name="connsiteX73" fmla="*/ 1253496 w 5032666"/>
              <a:gd name="connsiteY73" fmla="*/ 0 h 419100"/>
              <a:gd name="connsiteX74" fmla="*/ 1264232 w 5032666"/>
              <a:gd name="connsiteY74" fmla="*/ 0 h 419100"/>
              <a:gd name="connsiteX75" fmla="*/ 1302779 w 5032666"/>
              <a:gd name="connsiteY75" fmla="*/ 0 h 419100"/>
              <a:gd name="connsiteX76" fmla="*/ 1310199 w 5032666"/>
              <a:gd name="connsiteY76" fmla="*/ 0 h 419100"/>
              <a:gd name="connsiteX77" fmla="*/ 1327887 w 5032666"/>
              <a:gd name="connsiteY77" fmla="*/ 0 h 419100"/>
              <a:gd name="connsiteX78" fmla="*/ 1359482 w 5032666"/>
              <a:gd name="connsiteY78" fmla="*/ 0 h 419100"/>
              <a:gd name="connsiteX79" fmla="*/ 1373854 w 5032666"/>
              <a:gd name="connsiteY79" fmla="*/ 0 h 419100"/>
              <a:gd name="connsiteX80" fmla="*/ 1384590 w 5032666"/>
              <a:gd name="connsiteY80" fmla="*/ 0 h 419100"/>
              <a:gd name="connsiteX81" fmla="*/ 1417080 w 5032666"/>
              <a:gd name="connsiteY81" fmla="*/ 0 h 419100"/>
              <a:gd name="connsiteX82" fmla="*/ 1423137 w 5032666"/>
              <a:gd name="connsiteY82" fmla="*/ 0 h 419100"/>
              <a:gd name="connsiteX83" fmla="*/ 1430557 w 5032666"/>
              <a:gd name="connsiteY83" fmla="*/ 0 h 419100"/>
              <a:gd name="connsiteX84" fmla="*/ 1463047 w 5032666"/>
              <a:gd name="connsiteY84" fmla="*/ 0 h 419100"/>
              <a:gd name="connsiteX85" fmla="*/ 1473783 w 5032666"/>
              <a:gd name="connsiteY85" fmla="*/ 0 h 419100"/>
              <a:gd name="connsiteX86" fmla="*/ 1479840 w 5032666"/>
              <a:gd name="connsiteY86" fmla="*/ 0 h 419100"/>
              <a:gd name="connsiteX87" fmla="*/ 1495425 w 5032666"/>
              <a:gd name="connsiteY87" fmla="*/ 0 h 419100"/>
              <a:gd name="connsiteX88" fmla="*/ 1512330 w 5032666"/>
              <a:gd name="connsiteY88" fmla="*/ 0 h 419100"/>
              <a:gd name="connsiteX89" fmla="*/ 1519750 w 5032666"/>
              <a:gd name="connsiteY89" fmla="*/ 0 h 419100"/>
              <a:gd name="connsiteX90" fmla="*/ 1537438 w 5032666"/>
              <a:gd name="connsiteY90" fmla="*/ 0 h 419100"/>
              <a:gd name="connsiteX91" fmla="*/ 1541392 w 5032666"/>
              <a:gd name="connsiteY91" fmla="*/ 0 h 419100"/>
              <a:gd name="connsiteX92" fmla="*/ 1552128 w 5032666"/>
              <a:gd name="connsiteY92" fmla="*/ 0 h 419100"/>
              <a:gd name="connsiteX93" fmla="*/ 1569033 w 5032666"/>
              <a:gd name="connsiteY93" fmla="*/ 0 h 419100"/>
              <a:gd name="connsiteX94" fmla="*/ 1583405 w 5032666"/>
              <a:gd name="connsiteY94" fmla="*/ 0 h 419100"/>
              <a:gd name="connsiteX95" fmla="*/ 1590675 w 5032666"/>
              <a:gd name="connsiteY95" fmla="*/ 0 h 419100"/>
              <a:gd name="connsiteX96" fmla="*/ 1594141 w 5032666"/>
              <a:gd name="connsiteY96" fmla="*/ 0 h 419100"/>
              <a:gd name="connsiteX97" fmla="*/ 1598095 w 5032666"/>
              <a:gd name="connsiteY97" fmla="*/ 0 h 419100"/>
              <a:gd name="connsiteX98" fmla="*/ 1615783 w 5032666"/>
              <a:gd name="connsiteY98" fmla="*/ 0 h 419100"/>
              <a:gd name="connsiteX99" fmla="*/ 1632688 w 5032666"/>
              <a:gd name="connsiteY99" fmla="*/ 0 h 419100"/>
              <a:gd name="connsiteX100" fmla="*/ 1640108 w 5032666"/>
              <a:gd name="connsiteY100" fmla="*/ 0 h 419100"/>
              <a:gd name="connsiteX101" fmla="*/ 1647378 w 5032666"/>
              <a:gd name="connsiteY101" fmla="*/ 0 h 419100"/>
              <a:gd name="connsiteX102" fmla="*/ 1661750 w 5032666"/>
              <a:gd name="connsiteY102" fmla="*/ 0 h 419100"/>
              <a:gd name="connsiteX103" fmla="*/ 1672486 w 5032666"/>
              <a:gd name="connsiteY103" fmla="*/ 0 h 419100"/>
              <a:gd name="connsiteX104" fmla="*/ 1689391 w 5032666"/>
              <a:gd name="connsiteY104" fmla="*/ 0 h 419100"/>
              <a:gd name="connsiteX105" fmla="*/ 1704976 w 5032666"/>
              <a:gd name="connsiteY105" fmla="*/ 0 h 419100"/>
              <a:gd name="connsiteX106" fmla="*/ 1711033 w 5032666"/>
              <a:gd name="connsiteY106" fmla="*/ 0 h 419100"/>
              <a:gd name="connsiteX107" fmla="*/ 1718453 w 5032666"/>
              <a:gd name="connsiteY107" fmla="*/ 0 h 419100"/>
              <a:gd name="connsiteX108" fmla="*/ 1750943 w 5032666"/>
              <a:gd name="connsiteY108" fmla="*/ 0 h 419100"/>
              <a:gd name="connsiteX109" fmla="*/ 1761679 w 5032666"/>
              <a:gd name="connsiteY109" fmla="*/ 0 h 419100"/>
              <a:gd name="connsiteX110" fmla="*/ 1767736 w 5032666"/>
              <a:gd name="connsiteY110" fmla="*/ 0 h 419100"/>
              <a:gd name="connsiteX111" fmla="*/ 1800226 w 5032666"/>
              <a:gd name="connsiteY111" fmla="*/ 0 h 419100"/>
              <a:gd name="connsiteX112" fmla="*/ 1807646 w 5032666"/>
              <a:gd name="connsiteY112" fmla="*/ 0 h 419100"/>
              <a:gd name="connsiteX113" fmla="*/ 1825334 w 5032666"/>
              <a:gd name="connsiteY113" fmla="*/ 0 h 419100"/>
              <a:gd name="connsiteX114" fmla="*/ 1856929 w 5032666"/>
              <a:gd name="connsiteY114" fmla="*/ 0 h 419100"/>
              <a:gd name="connsiteX115" fmla="*/ 1871301 w 5032666"/>
              <a:gd name="connsiteY115" fmla="*/ 0 h 419100"/>
              <a:gd name="connsiteX116" fmla="*/ 1882037 w 5032666"/>
              <a:gd name="connsiteY116" fmla="*/ 0 h 419100"/>
              <a:gd name="connsiteX117" fmla="*/ 1920584 w 5032666"/>
              <a:gd name="connsiteY117" fmla="*/ 0 h 419100"/>
              <a:gd name="connsiteX118" fmla="*/ 1928004 w 5032666"/>
              <a:gd name="connsiteY118" fmla="*/ 0 h 419100"/>
              <a:gd name="connsiteX119" fmla="*/ 1952625 w 5032666"/>
              <a:gd name="connsiteY119" fmla="*/ 0 h 419100"/>
              <a:gd name="connsiteX120" fmla="*/ 1977287 w 5032666"/>
              <a:gd name="connsiteY120" fmla="*/ 0 h 419100"/>
              <a:gd name="connsiteX121" fmla="*/ 1998592 w 5032666"/>
              <a:gd name="connsiteY121" fmla="*/ 0 h 419100"/>
              <a:gd name="connsiteX122" fmla="*/ 2009328 w 5032666"/>
              <a:gd name="connsiteY122" fmla="*/ 0 h 419100"/>
              <a:gd name="connsiteX123" fmla="*/ 2047875 w 5032666"/>
              <a:gd name="connsiteY123" fmla="*/ 0 h 419100"/>
              <a:gd name="connsiteX124" fmla="*/ 2055295 w 5032666"/>
              <a:gd name="connsiteY124" fmla="*/ 0 h 419100"/>
              <a:gd name="connsiteX125" fmla="*/ 2057400 w 5032666"/>
              <a:gd name="connsiteY125" fmla="*/ 0 h 419100"/>
              <a:gd name="connsiteX126" fmla="*/ 2072983 w 5032666"/>
              <a:gd name="connsiteY126" fmla="*/ 0 h 419100"/>
              <a:gd name="connsiteX127" fmla="*/ 2103367 w 5032666"/>
              <a:gd name="connsiteY127" fmla="*/ 0 h 419100"/>
              <a:gd name="connsiteX128" fmla="*/ 2104578 w 5032666"/>
              <a:gd name="connsiteY128" fmla="*/ 0 h 419100"/>
              <a:gd name="connsiteX129" fmla="*/ 2114103 w 5032666"/>
              <a:gd name="connsiteY129" fmla="*/ 0 h 419100"/>
              <a:gd name="connsiteX130" fmla="*/ 2118950 w 5032666"/>
              <a:gd name="connsiteY130" fmla="*/ 0 h 419100"/>
              <a:gd name="connsiteX131" fmla="*/ 2129686 w 5032666"/>
              <a:gd name="connsiteY131" fmla="*/ 0 h 419100"/>
              <a:gd name="connsiteX132" fmla="*/ 2140979 w 5032666"/>
              <a:gd name="connsiteY132" fmla="*/ 0 h 419100"/>
              <a:gd name="connsiteX133" fmla="*/ 2152650 w 5032666"/>
              <a:gd name="connsiteY133" fmla="*/ 0 h 419100"/>
              <a:gd name="connsiteX134" fmla="*/ 2160070 w 5032666"/>
              <a:gd name="connsiteY134" fmla="*/ 0 h 419100"/>
              <a:gd name="connsiteX135" fmla="*/ 2162176 w 5032666"/>
              <a:gd name="connsiteY135" fmla="*/ 0 h 419100"/>
              <a:gd name="connsiteX136" fmla="*/ 2168233 w 5032666"/>
              <a:gd name="connsiteY136" fmla="*/ 0 h 419100"/>
              <a:gd name="connsiteX137" fmla="*/ 2175653 w 5032666"/>
              <a:gd name="connsiteY137" fmla="*/ 0 h 419100"/>
              <a:gd name="connsiteX138" fmla="*/ 2177758 w 5032666"/>
              <a:gd name="connsiteY138" fmla="*/ 0 h 419100"/>
              <a:gd name="connsiteX139" fmla="*/ 2186946 w 5032666"/>
              <a:gd name="connsiteY139" fmla="*/ 0 h 419100"/>
              <a:gd name="connsiteX140" fmla="*/ 2197682 w 5032666"/>
              <a:gd name="connsiteY140" fmla="*/ 0 h 419100"/>
              <a:gd name="connsiteX141" fmla="*/ 2208143 w 5032666"/>
              <a:gd name="connsiteY141" fmla="*/ 0 h 419100"/>
              <a:gd name="connsiteX142" fmla="*/ 2209353 w 5032666"/>
              <a:gd name="connsiteY142" fmla="*/ 0 h 419100"/>
              <a:gd name="connsiteX143" fmla="*/ 2218879 w 5032666"/>
              <a:gd name="connsiteY143" fmla="*/ 0 h 419100"/>
              <a:gd name="connsiteX144" fmla="*/ 2223725 w 5032666"/>
              <a:gd name="connsiteY144" fmla="*/ 0 h 419100"/>
              <a:gd name="connsiteX145" fmla="*/ 2224936 w 5032666"/>
              <a:gd name="connsiteY145" fmla="*/ 0 h 419100"/>
              <a:gd name="connsiteX146" fmla="*/ 2234461 w 5032666"/>
              <a:gd name="connsiteY146" fmla="*/ 0 h 419100"/>
              <a:gd name="connsiteX147" fmla="*/ 2236229 w 5032666"/>
              <a:gd name="connsiteY147" fmla="*/ 0 h 419100"/>
              <a:gd name="connsiteX148" fmla="*/ 2243649 w 5032666"/>
              <a:gd name="connsiteY148" fmla="*/ 0 h 419100"/>
              <a:gd name="connsiteX149" fmla="*/ 2257426 w 5032666"/>
              <a:gd name="connsiteY149" fmla="*/ 0 h 419100"/>
              <a:gd name="connsiteX150" fmla="*/ 2261337 w 5032666"/>
              <a:gd name="connsiteY150" fmla="*/ 0 h 419100"/>
              <a:gd name="connsiteX151" fmla="*/ 2264846 w 5032666"/>
              <a:gd name="connsiteY151" fmla="*/ 0 h 419100"/>
              <a:gd name="connsiteX152" fmla="*/ 2266951 w 5032666"/>
              <a:gd name="connsiteY152" fmla="*/ 0 h 419100"/>
              <a:gd name="connsiteX153" fmla="*/ 2273008 w 5032666"/>
              <a:gd name="connsiteY153" fmla="*/ 0 h 419100"/>
              <a:gd name="connsiteX154" fmla="*/ 2280428 w 5032666"/>
              <a:gd name="connsiteY154" fmla="*/ 0 h 419100"/>
              <a:gd name="connsiteX155" fmla="*/ 2282534 w 5032666"/>
              <a:gd name="connsiteY155" fmla="*/ 0 h 419100"/>
              <a:gd name="connsiteX156" fmla="*/ 2292932 w 5032666"/>
              <a:gd name="connsiteY156" fmla="*/ 0 h 419100"/>
              <a:gd name="connsiteX157" fmla="*/ 2307304 w 5032666"/>
              <a:gd name="connsiteY157" fmla="*/ 0 h 419100"/>
              <a:gd name="connsiteX158" fmla="*/ 2312918 w 5032666"/>
              <a:gd name="connsiteY158" fmla="*/ 0 h 419100"/>
              <a:gd name="connsiteX159" fmla="*/ 2314129 w 5032666"/>
              <a:gd name="connsiteY159" fmla="*/ 0 h 419100"/>
              <a:gd name="connsiteX160" fmla="*/ 2318040 w 5032666"/>
              <a:gd name="connsiteY160" fmla="*/ 0 h 419100"/>
              <a:gd name="connsiteX161" fmla="*/ 2323654 w 5032666"/>
              <a:gd name="connsiteY161" fmla="*/ 0 h 419100"/>
              <a:gd name="connsiteX162" fmla="*/ 2328501 w 5032666"/>
              <a:gd name="connsiteY162" fmla="*/ 0 h 419100"/>
              <a:gd name="connsiteX163" fmla="*/ 2329711 w 5032666"/>
              <a:gd name="connsiteY163" fmla="*/ 0 h 419100"/>
              <a:gd name="connsiteX164" fmla="*/ 2339237 w 5032666"/>
              <a:gd name="connsiteY164" fmla="*/ 0 h 419100"/>
              <a:gd name="connsiteX165" fmla="*/ 2350530 w 5032666"/>
              <a:gd name="connsiteY165" fmla="*/ 0 h 419100"/>
              <a:gd name="connsiteX166" fmla="*/ 2356587 w 5032666"/>
              <a:gd name="connsiteY166" fmla="*/ 0 h 419100"/>
              <a:gd name="connsiteX167" fmla="*/ 2362201 w 5032666"/>
              <a:gd name="connsiteY167" fmla="*/ 0 h 419100"/>
              <a:gd name="connsiteX168" fmla="*/ 2364007 w 5032666"/>
              <a:gd name="connsiteY168" fmla="*/ 0 h 419100"/>
              <a:gd name="connsiteX169" fmla="*/ 2369621 w 5032666"/>
              <a:gd name="connsiteY169" fmla="*/ 0 h 419100"/>
              <a:gd name="connsiteX170" fmla="*/ 2377784 w 5032666"/>
              <a:gd name="connsiteY170" fmla="*/ 0 h 419100"/>
              <a:gd name="connsiteX171" fmla="*/ 2385204 w 5032666"/>
              <a:gd name="connsiteY171" fmla="*/ 0 h 419100"/>
              <a:gd name="connsiteX172" fmla="*/ 2387309 w 5032666"/>
              <a:gd name="connsiteY172" fmla="*/ 0 h 419100"/>
              <a:gd name="connsiteX173" fmla="*/ 2396497 w 5032666"/>
              <a:gd name="connsiteY173" fmla="*/ 0 h 419100"/>
              <a:gd name="connsiteX174" fmla="*/ 2407233 w 5032666"/>
              <a:gd name="connsiteY174" fmla="*/ 0 h 419100"/>
              <a:gd name="connsiteX175" fmla="*/ 2413290 w 5032666"/>
              <a:gd name="connsiteY175" fmla="*/ 0 h 419100"/>
              <a:gd name="connsiteX176" fmla="*/ 2418904 w 5032666"/>
              <a:gd name="connsiteY176" fmla="*/ 0 h 419100"/>
              <a:gd name="connsiteX177" fmla="*/ 2433276 w 5032666"/>
              <a:gd name="connsiteY177" fmla="*/ 0 h 419100"/>
              <a:gd name="connsiteX178" fmla="*/ 2434487 w 5032666"/>
              <a:gd name="connsiteY178" fmla="*/ 0 h 419100"/>
              <a:gd name="connsiteX179" fmla="*/ 2444012 w 5032666"/>
              <a:gd name="connsiteY179" fmla="*/ 0 h 419100"/>
              <a:gd name="connsiteX180" fmla="*/ 2445780 w 5032666"/>
              <a:gd name="connsiteY180" fmla="*/ 0 h 419100"/>
              <a:gd name="connsiteX181" fmla="*/ 2453200 w 5032666"/>
              <a:gd name="connsiteY181" fmla="*/ 0 h 419100"/>
              <a:gd name="connsiteX182" fmla="*/ 2470888 w 5032666"/>
              <a:gd name="connsiteY182" fmla="*/ 0 h 419100"/>
              <a:gd name="connsiteX183" fmla="*/ 2482559 w 5032666"/>
              <a:gd name="connsiteY183" fmla="*/ 0 h 419100"/>
              <a:gd name="connsiteX184" fmla="*/ 2489979 w 5032666"/>
              <a:gd name="connsiteY184" fmla="*/ 0 h 419100"/>
              <a:gd name="connsiteX185" fmla="*/ 2502483 w 5032666"/>
              <a:gd name="connsiteY185" fmla="*/ 0 h 419100"/>
              <a:gd name="connsiteX186" fmla="*/ 2514600 w 5032666"/>
              <a:gd name="connsiteY186" fmla="*/ 0 h 419100"/>
              <a:gd name="connsiteX187" fmla="*/ 2516855 w 5032666"/>
              <a:gd name="connsiteY187" fmla="*/ 0 h 419100"/>
              <a:gd name="connsiteX188" fmla="*/ 2527591 w 5032666"/>
              <a:gd name="connsiteY188" fmla="*/ 0 h 419100"/>
              <a:gd name="connsiteX189" fmla="*/ 2539262 w 5032666"/>
              <a:gd name="connsiteY189" fmla="*/ 0 h 419100"/>
              <a:gd name="connsiteX190" fmla="*/ 2560567 w 5032666"/>
              <a:gd name="connsiteY190" fmla="*/ 0 h 419100"/>
              <a:gd name="connsiteX191" fmla="*/ 2566138 w 5032666"/>
              <a:gd name="connsiteY191" fmla="*/ 0 h 419100"/>
              <a:gd name="connsiteX192" fmla="*/ 2571303 w 5032666"/>
              <a:gd name="connsiteY192" fmla="*/ 0 h 419100"/>
              <a:gd name="connsiteX193" fmla="*/ 2573558 w 5032666"/>
              <a:gd name="connsiteY193" fmla="*/ 0 h 419100"/>
              <a:gd name="connsiteX194" fmla="*/ 2598179 w 5032666"/>
              <a:gd name="connsiteY194" fmla="*/ 0 h 419100"/>
              <a:gd name="connsiteX195" fmla="*/ 2609850 w 5032666"/>
              <a:gd name="connsiteY195" fmla="*/ 0 h 419100"/>
              <a:gd name="connsiteX196" fmla="*/ 2617270 w 5032666"/>
              <a:gd name="connsiteY196" fmla="*/ 0 h 419100"/>
              <a:gd name="connsiteX197" fmla="*/ 2622841 w 5032666"/>
              <a:gd name="connsiteY197" fmla="*/ 0 h 419100"/>
              <a:gd name="connsiteX198" fmla="*/ 2634958 w 5032666"/>
              <a:gd name="connsiteY198" fmla="*/ 0 h 419100"/>
              <a:gd name="connsiteX199" fmla="*/ 2644146 w 5032666"/>
              <a:gd name="connsiteY199" fmla="*/ 0 h 419100"/>
              <a:gd name="connsiteX200" fmla="*/ 2654882 w 5032666"/>
              <a:gd name="connsiteY200" fmla="*/ 0 h 419100"/>
              <a:gd name="connsiteX201" fmla="*/ 2666553 w 5032666"/>
              <a:gd name="connsiteY201" fmla="*/ 0 h 419100"/>
              <a:gd name="connsiteX202" fmla="*/ 2680925 w 5032666"/>
              <a:gd name="connsiteY202" fmla="*/ 0 h 419100"/>
              <a:gd name="connsiteX203" fmla="*/ 2691661 w 5032666"/>
              <a:gd name="connsiteY203" fmla="*/ 0 h 419100"/>
              <a:gd name="connsiteX204" fmla="*/ 2693429 w 5032666"/>
              <a:gd name="connsiteY204" fmla="*/ 0 h 419100"/>
              <a:gd name="connsiteX205" fmla="*/ 2700849 w 5032666"/>
              <a:gd name="connsiteY205" fmla="*/ 0 h 419100"/>
              <a:gd name="connsiteX206" fmla="*/ 2702954 w 5032666"/>
              <a:gd name="connsiteY206" fmla="*/ 0 h 419100"/>
              <a:gd name="connsiteX207" fmla="*/ 2718537 w 5032666"/>
              <a:gd name="connsiteY207" fmla="*/ 0 h 419100"/>
              <a:gd name="connsiteX208" fmla="*/ 2724151 w 5032666"/>
              <a:gd name="connsiteY208" fmla="*/ 0 h 419100"/>
              <a:gd name="connsiteX209" fmla="*/ 2730208 w 5032666"/>
              <a:gd name="connsiteY209" fmla="*/ 0 h 419100"/>
              <a:gd name="connsiteX210" fmla="*/ 2737628 w 5032666"/>
              <a:gd name="connsiteY210" fmla="*/ 0 h 419100"/>
              <a:gd name="connsiteX211" fmla="*/ 2748921 w 5032666"/>
              <a:gd name="connsiteY211" fmla="*/ 0 h 419100"/>
              <a:gd name="connsiteX212" fmla="*/ 2750132 w 5032666"/>
              <a:gd name="connsiteY212" fmla="*/ 0 h 419100"/>
              <a:gd name="connsiteX213" fmla="*/ 2759657 w 5032666"/>
              <a:gd name="connsiteY213" fmla="*/ 0 h 419100"/>
              <a:gd name="connsiteX214" fmla="*/ 2764504 w 5032666"/>
              <a:gd name="connsiteY214" fmla="*/ 0 h 419100"/>
              <a:gd name="connsiteX215" fmla="*/ 2770118 w 5032666"/>
              <a:gd name="connsiteY215" fmla="*/ 0 h 419100"/>
              <a:gd name="connsiteX216" fmla="*/ 2775240 w 5032666"/>
              <a:gd name="connsiteY216" fmla="*/ 0 h 419100"/>
              <a:gd name="connsiteX217" fmla="*/ 2780854 w 5032666"/>
              <a:gd name="connsiteY217" fmla="*/ 0 h 419100"/>
              <a:gd name="connsiteX218" fmla="*/ 2786911 w 5032666"/>
              <a:gd name="connsiteY218" fmla="*/ 0 h 419100"/>
              <a:gd name="connsiteX219" fmla="*/ 2798204 w 5032666"/>
              <a:gd name="connsiteY219" fmla="*/ 0 h 419100"/>
              <a:gd name="connsiteX220" fmla="*/ 2805624 w 5032666"/>
              <a:gd name="connsiteY220" fmla="*/ 0 h 419100"/>
              <a:gd name="connsiteX221" fmla="*/ 2807730 w 5032666"/>
              <a:gd name="connsiteY221" fmla="*/ 0 h 419100"/>
              <a:gd name="connsiteX222" fmla="*/ 2813787 w 5032666"/>
              <a:gd name="connsiteY222" fmla="*/ 0 h 419100"/>
              <a:gd name="connsiteX223" fmla="*/ 2819401 w 5032666"/>
              <a:gd name="connsiteY223" fmla="*/ 0 h 419100"/>
              <a:gd name="connsiteX224" fmla="*/ 2821207 w 5032666"/>
              <a:gd name="connsiteY224" fmla="*/ 0 h 419100"/>
              <a:gd name="connsiteX225" fmla="*/ 2823312 w 5032666"/>
              <a:gd name="connsiteY225" fmla="*/ 0 h 419100"/>
              <a:gd name="connsiteX226" fmla="*/ 2826821 w 5032666"/>
              <a:gd name="connsiteY226" fmla="*/ 0 h 419100"/>
              <a:gd name="connsiteX227" fmla="*/ 2844509 w 5032666"/>
              <a:gd name="connsiteY227" fmla="*/ 0 h 419100"/>
              <a:gd name="connsiteX228" fmla="*/ 2853697 w 5032666"/>
              <a:gd name="connsiteY228" fmla="*/ 0 h 419100"/>
              <a:gd name="connsiteX229" fmla="*/ 2854907 w 5032666"/>
              <a:gd name="connsiteY229" fmla="*/ 0 h 419100"/>
              <a:gd name="connsiteX230" fmla="*/ 2864433 w 5032666"/>
              <a:gd name="connsiteY230" fmla="*/ 0 h 419100"/>
              <a:gd name="connsiteX231" fmla="*/ 2869279 w 5032666"/>
              <a:gd name="connsiteY231" fmla="*/ 0 h 419100"/>
              <a:gd name="connsiteX232" fmla="*/ 2870490 w 5032666"/>
              <a:gd name="connsiteY232" fmla="*/ 0 h 419100"/>
              <a:gd name="connsiteX233" fmla="*/ 2876104 w 5032666"/>
              <a:gd name="connsiteY233" fmla="*/ 0 h 419100"/>
              <a:gd name="connsiteX234" fmla="*/ 2880015 w 5032666"/>
              <a:gd name="connsiteY234" fmla="*/ 0 h 419100"/>
              <a:gd name="connsiteX235" fmla="*/ 2890476 w 5032666"/>
              <a:gd name="connsiteY235" fmla="*/ 0 h 419100"/>
              <a:gd name="connsiteX236" fmla="*/ 2901212 w 5032666"/>
              <a:gd name="connsiteY236" fmla="*/ 0 h 419100"/>
              <a:gd name="connsiteX237" fmla="*/ 2902980 w 5032666"/>
              <a:gd name="connsiteY237" fmla="*/ 0 h 419100"/>
              <a:gd name="connsiteX238" fmla="*/ 2910400 w 5032666"/>
              <a:gd name="connsiteY238" fmla="*/ 0 h 419100"/>
              <a:gd name="connsiteX239" fmla="*/ 2912505 w 5032666"/>
              <a:gd name="connsiteY239" fmla="*/ 0 h 419100"/>
              <a:gd name="connsiteX240" fmla="*/ 2918562 w 5032666"/>
              <a:gd name="connsiteY240" fmla="*/ 0 h 419100"/>
              <a:gd name="connsiteX241" fmla="*/ 2925982 w 5032666"/>
              <a:gd name="connsiteY241" fmla="*/ 0 h 419100"/>
              <a:gd name="connsiteX242" fmla="*/ 2928088 w 5032666"/>
              <a:gd name="connsiteY242" fmla="*/ 0 h 419100"/>
              <a:gd name="connsiteX243" fmla="*/ 2939759 w 5032666"/>
              <a:gd name="connsiteY243" fmla="*/ 0 h 419100"/>
              <a:gd name="connsiteX244" fmla="*/ 2947179 w 5032666"/>
              <a:gd name="connsiteY244" fmla="*/ 0 h 419100"/>
              <a:gd name="connsiteX245" fmla="*/ 2958472 w 5032666"/>
              <a:gd name="connsiteY245" fmla="*/ 0 h 419100"/>
              <a:gd name="connsiteX246" fmla="*/ 2959683 w 5032666"/>
              <a:gd name="connsiteY246" fmla="*/ 0 h 419100"/>
              <a:gd name="connsiteX247" fmla="*/ 2969208 w 5032666"/>
              <a:gd name="connsiteY247" fmla="*/ 0 h 419100"/>
              <a:gd name="connsiteX248" fmla="*/ 2974055 w 5032666"/>
              <a:gd name="connsiteY248" fmla="*/ 0 h 419100"/>
              <a:gd name="connsiteX249" fmla="*/ 2975265 w 5032666"/>
              <a:gd name="connsiteY249" fmla="*/ 0 h 419100"/>
              <a:gd name="connsiteX250" fmla="*/ 2984791 w 5032666"/>
              <a:gd name="connsiteY250" fmla="*/ 0 h 419100"/>
              <a:gd name="connsiteX251" fmla="*/ 2996462 w 5032666"/>
              <a:gd name="connsiteY251" fmla="*/ 0 h 419100"/>
              <a:gd name="connsiteX252" fmla="*/ 3007755 w 5032666"/>
              <a:gd name="connsiteY252" fmla="*/ 0 h 419100"/>
              <a:gd name="connsiteX253" fmla="*/ 3015175 w 5032666"/>
              <a:gd name="connsiteY253" fmla="*/ 0 h 419100"/>
              <a:gd name="connsiteX254" fmla="*/ 3023338 w 5032666"/>
              <a:gd name="connsiteY254" fmla="*/ 0 h 419100"/>
              <a:gd name="connsiteX255" fmla="*/ 3030758 w 5032666"/>
              <a:gd name="connsiteY255" fmla="*/ 0 h 419100"/>
              <a:gd name="connsiteX256" fmla="*/ 3032863 w 5032666"/>
              <a:gd name="connsiteY256" fmla="*/ 0 h 419100"/>
              <a:gd name="connsiteX257" fmla="*/ 3064458 w 5032666"/>
              <a:gd name="connsiteY257" fmla="*/ 0 h 419100"/>
              <a:gd name="connsiteX258" fmla="*/ 3078830 w 5032666"/>
              <a:gd name="connsiteY258" fmla="*/ 0 h 419100"/>
              <a:gd name="connsiteX259" fmla="*/ 3080041 w 5032666"/>
              <a:gd name="connsiteY259" fmla="*/ 0 h 419100"/>
              <a:gd name="connsiteX260" fmla="*/ 3089566 w 5032666"/>
              <a:gd name="connsiteY260" fmla="*/ 0 h 419100"/>
              <a:gd name="connsiteX261" fmla="*/ 3128113 w 5032666"/>
              <a:gd name="connsiteY261" fmla="*/ 0 h 419100"/>
              <a:gd name="connsiteX262" fmla="*/ 3135533 w 5032666"/>
              <a:gd name="connsiteY262" fmla="*/ 0 h 419100"/>
              <a:gd name="connsiteX263" fmla="*/ 3160154 w 5032666"/>
              <a:gd name="connsiteY263" fmla="*/ 0 h 419100"/>
              <a:gd name="connsiteX264" fmla="*/ 3184816 w 5032666"/>
              <a:gd name="connsiteY264" fmla="*/ 0 h 419100"/>
              <a:gd name="connsiteX265" fmla="*/ 3206121 w 5032666"/>
              <a:gd name="connsiteY265" fmla="*/ 0 h 419100"/>
              <a:gd name="connsiteX266" fmla="*/ 3216857 w 5032666"/>
              <a:gd name="connsiteY266" fmla="*/ 0 h 419100"/>
              <a:gd name="connsiteX267" fmla="*/ 3255404 w 5032666"/>
              <a:gd name="connsiteY267" fmla="*/ 0 h 419100"/>
              <a:gd name="connsiteX268" fmla="*/ 3262824 w 5032666"/>
              <a:gd name="connsiteY268" fmla="*/ 0 h 419100"/>
              <a:gd name="connsiteX269" fmla="*/ 3280512 w 5032666"/>
              <a:gd name="connsiteY269" fmla="*/ 0 h 419100"/>
              <a:gd name="connsiteX270" fmla="*/ 3312107 w 5032666"/>
              <a:gd name="connsiteY270" fmla="*/ 0 h 419100"/>
              <a:gd name="connsiteX271" fmla="*/ 3326479 w 5032666"/>
              <a:gd name="connsiteY271" fmla="*/ 0 h 419100"/>
              <a:gd name="connsiteX272" fmla="*/ 3337215 w 5032666"/>
              <a:gd name="connsiteY272" fmla="*/ 0 h 419100"/>
              <a:gd name="connsiteX273" fmla="*/ 3369705 w 5032666"/>
              <a:gd name="connsiteY273" fmla="*/ 0 h 419100"/>
              <a:gd name="connsiteX274" fmla="*/ 3375762 w 5032666"/>
              <a:gd name="connsiteY274" fmla="*/ 0 h 419100"/>
              <a:gd name="connsiteX275" fmla="*/ 3383182 w 5032666"/>
              <a:gd name="connsiteY275" fmla="*/ 0 h 419100"/>
              <a:gd name="connsiteX276" fmla="*/ 3415672 w 5032666"/>
              <a:gd name="connsiteY276" fmla="*/ 0 h 419100"/>
              <a:gd name="connsiteX277" fmla="*/ 3426408 w 5032666"/>
              <a:gd name="connsiteY277" fmla="*/ 0 h 419100"/>
              <a:gd name="connsiteX278" fmla="*/ 3432465 w 5032666"/>
              <a:gd name="connsiteY278" fmla="*/ 0 h 419100"/>
              <a:gd name="connsiteX279" fmla="*/ 3448050 w 5032666"/>
              <a:gd name="connsiteY279" fmla="*/ 0 h 419100"/>
              <a:gd name="connsiteX280" fmla="*/ 3464955 w 5032666"/>
              <a:gd name="connsiteY280" fmla="*/ 0 h 419100"/>
              <a:gd name="connsiteX281" fmla="*/ 3472375 w 5032666"/>
              <a:gd name="connsiteY281" fmla="*/ 0 h 419100"/>
              <a:gd name="connsiteX282" fmla="*/ 3490063 w 5032666"/>
              <a:gd name="connsiteY282" fmla="*/ 0 h 419100"/>
              <a:gd name="connsiteX283" fmla="*/ 3494017 w 5032666"/>
              <a:gd name="connsiteY283" fmla="*/ 0 h 419100"/>
              <a:gd name="connsiteX284" fmla="*/ 3504753 w 5032666"/>
              <a:gd name="connsiteY284" fmla="*/ 0 h 419100"/>
              <a:gd name="connsiteX285" fmla="*/ 3521658 w 5032666"/>
              <a:gd name="connsiteY285" fmla="*/ 0 h 419100"/>
              <a:gd name="connsiteX286" fmla="*/ 3536030 w 5032666"/>
              <a:gd name="connsiteY286" fmla="*/ 0 h 419100"/>
              <a:gd name="connsiteX287" fmla="*/ 3543300 w 5032666"/>
              <a:gd name="connsiteY287" fmla="*/ 0 h 419100"/>
              <a:gd name="connsiteX288" fmla="*/ 3546766 w 5032666"/>
              <a:gd name="connsiteY288" fmla="*/ 0 h 419100"/>
              <a:gd name="connsiteX289" fmla="*/ 3550720 w 5032666"/>
              <a:gd name="connsiteY289" fmla="*/ 0 h 419100"/>
              <a:gd name="connsiteX290" fmla="*/ 3568408 w 5032666"/>
              <a:gd name="connsiteY290" fmla="*/ 0 h 419100"/>
              <a:gd name="connsiteX291" fmla="*/ 3585313 w 5032666"/>
              <a:gd name="connsiteY291" fmla="*/ 0 h 419100"/>
              <a:gd name="connsiteX292" fmla="*/ 3592733 w 5032666"/>
              <a:gd name="connsiteY292" fmla="*/ 0 h 419100"/>
              <a:gd name="connsiteX293" fmla="*/ 3600003 w 5032666"/>
              <a:gd name="connsiteY293" fmla="*/ 0 h 419100"/>
              <a:gd name="connsiteX294" fmla="*/ 3614375 w 5032666"/>
              <a:gd name="connsiteY294" fmla="*/ 0 h 419100"/>
              <a:gd name="connsiteX295" fmla="*/ 3625111 w 5032666"/>
              <a:gd name="connsiteY295" fmla="*/ 0 h 419100"/>
              <a:gd name="connsiteX296" fmla="*/ 3642016 w 5032666"/>
              <a:gd name="connsiteY296" fmla="*/ 0 h 419100"/>
              <a:gd name="connsiteX297" fmla="*/ 3657601 w 5032666"/>
              <a:gd name="connsiteY297" fmla="*/ 0 h 419100"/>
              <a:gd name="connsiteX298" fmla="*/ 3663658 w 5032666"/>
              <a:gd name="connsiteY298" fmla="*/ 0 h 419100"/>
              <a:gd name="connsiteX299" fmla="*/ 3671078 w 5032666"/>
              <a:gd name="connsiteY299" fmla="*/ 0 h 419100"/>
              <a:gd name="connsiteX300" fmla="*/ 3703568 w 5032666"/>
              <a:gd name="connsiteY300" fmla="*/ 0 h 419100"/>
              <a:gd name="connsiteX301" fmla="*/ 3714304 w 5032666"/>
              <a:gd name="connsiteY301" fmla="*/ 0 h 419100"/>
              <a:gd name="connsiteX302" fmla="*/ 3720361 w 5032666"/>
              <a:gd name="connsiteY302" fmla="*/ 0 h 419100"/>
              <a:gd name="connsiteX303" fmla="*/ 3752851 w 5032666"/>
              <a:gd name="connsiteY303" fmla="*/ 0 h 419100"/>
              <a:gd name="connsiteX304" fmla="*/ 3760271 w 5032666"/>
              <a:gd name="connsiteY304" fmla="*/ 0 h 419100"/>
              <a:gd name="connsiteX305" fmla="*/ 3777959 w 5032666"/>
              <a:gd name="connsiteY305" fmla="*/ 0 h 419100"/>
              <a:gd name="connsiteX306" fmla="*/ 3809554 w 5032666"/>
              <a:gd name="connsiteY306" fmla="*/ 0 h 419100"/>
              <a:gd name="connsiteX307" fmla="*/ 3823926 w 5032666"/>
              <a:gd name="connsiteY307" fmla="*/ 0 h 419100"/>
              <a:gd name="connsiteX308" fmla="*/ 3834662 w 5032666"/>
              <a:gd name="connsiteY308" fmla="*/ 0 h 419100"/>
              <a:gd name="connsiteX309" fmla="*/ 3873209 w 5032666"/>
              <a:gd name="connsiteY309" fmla="*/ 0 h 419100"/>
              <a:gd name="connsiteX310" fmla="*/ 3880629 w 5032666"/>
              <a:gd name="connsiteY310" fmla="*/ 0 h 419100"/>
              <a:gd name="connsiteX311" fmla="*/ 3905250 w 5032666"/>
              <a:gd name="connsiteY311" fmla="*/ 0 h 419100"/>
              <a:gd name="connsiteX312" fmla="*/ 3929912 w 5032666"/>
              <a:gd name="connsiteY312" fmla="*/ 0 h 419100"/>
              <a:gd name="connsiteX313" fmla="*/ 3951217 w 5032666"/>
              <a:gd name="connsiteY313" fmla="*/ 0 h 419100"/>
              <a:gd name="connsiteX314" fmla="*/ 3961953 w 5032666"/>
              <a:gd name="connsiteY314" fmla="*/ 0 h 419100"/>
              <a:gd name="connsiteX315" fmla="*/ 4000500 w 5032666"/>
              <a:gd name="connsiteY315" fmla="*/ 0 h 419100"/>
              <a:gd name="connsiteX316" fmla="*/ 4007920 w 5032666"/>
              <a:gd name="connsiteY316" fmla="*/ 0 h 419100"/>
              <a:gd name="connsiteX317" fmla="*/ 4025608 w 5032666"/>
              <a:gd name="connsiteY317" fmla="*/ 0 h 419100"/>
              <a:gd name="connsiteX318" fmla="*/ 4057203 w 5032666"/>
              <a:gd name="connsiteY318" fmla="*/ 0 h 419100"/>
              <a:gd name="connsiteX319" fmla="*/ 4071575 w 5032666"/>
              <a:gd name="connsiteY319" fmla="*/ 0 h 419100"/>
              <a:gd name="connsiteX320" fmla="*/ 4082311 w 5032666"/>
              <a:gd name="connsiteY320" fmla="*/ 0 h 419100"/>
              <a:gd name="connsiteX321" fmla="*/ 4093604 w 5032666"/>
              <a:gd name="connsiteY321" fmla="*/ 0 h 419100"/>
              <a:gd name="connsiteX322" fmla="*/ 4114801 w 5032666"/>
              <a:gd name="connsiteY322" fmla="*/ 0 h 419100"/>
              <a:gd name="connsiteX323" fmla="*/ 4120858 w 5032666"/>
              <a:gd name="connsiteY323" fmla="*/ 0 h 419100"/>
              <a:gd name="connsiteX324" fmla="*/ 4128278 w 5032666"/>
              <a:gd name="connsiteY324" fmla="*/ 0 h 419100"/>
              <a:gd name="connsiteX325" fmla="*/ 4139571 w 5032666"/>
              <a:gd name="connsiteY325" fmla="*/ 0 h 419100"/>
              <a:gd name="connsiteX326" fmla="*/ 4150307 w 5032666"/>
              <a:gd name="connsiteY326" fmla="*/ 0 h 419100"/>
              <a:gd name="connsiteX327" fmla="*/ 4160768 w 5032666"/>
              <a:gd name="connsiteY327" fmla="*/ 0 h 419100"/>
              <a:gd name="connsiteX328" fmla="*/ 4171504 w 5032666"/>
              <a:gd name="connsiteY328" fmla="*/ 0 h 419100"/>
              <a:gd name="connsiteX329" fmla="*/ 4177561 w 5032666"/>
              <a:gd name="connsiteY329" fmla="*/ 0 h 419100"/>
              <a:gd name="connsiteX330" fmla="*/ 4188854 w 5032666"/>
              <a:gd name="connsiteY330" fmla="*/ 0 h 419100"/>
              <a:gd name="connsiteX331" fmla="*/ 4196274 w 5032666"/>
              <a:gd name="connsiteY331" fmla="*/ 0 h 419100"/>
              <a:gd name="connsiteX332" fmla="*/ 4210051 w 5032666"/>
              <a:gd name="connsiteY332" fmla="*/ 0 h 419100"/>
              <a:gd name="connsiteX333" fmla="*/ 4213962 w 5032666"/>
              <a:gd name="connsiteY333" fmla="*/ 0 h 419100"/>
              <a:gd name="connsiteX334" fmla="*/ 4217471 w 5032666"/>
              <a:gd name="connsiteY334" fmla="*/ 0 h 419100"/>
              <a:gd name="connsiteX335" fmla="*/ 4235159 w 5032666"/>
              <a:gd name="connsiteY335" fmla="*/ 0 h 419100"/>
              <a:gd name="connsiteX336" fmla="*/ 4245557 w 5032666"/>
              <a:gd name="connsiteY336" fmla="*/ 0 h 419100"/>
              <a:gd name="connsiteX337" fmla="*/ 4259929 w 5032666"/>
              <a:gd name="connsiteY337" fmla="*/ 0 h 419100"/>
              <a:gd name="connsiteX338" fmla="*/ 4266754 w 5032666"/>
              <a:gd name="connsiteY338" fmla="*/ 0 h 419100"/>
              <a:gd name="connsiteX339" fmla="*/ 4270665 w 5032666"/>
              <a:gd name="connsiteY339" fmla="*/ 0 h 419100"/>
              <a:gd name="connsiteX340" fmla="*/ 4281126 w 5032666"/>
              <a:gd name="connsiteY340" fmla="*/ 0 h 419100"/>
              <a:gd name="connsiteX341" fmla="*/ 4291862 w 5032666"/>
              <a:gd name="connsiteY341" fmla="*/ 0 h 419100"/>
              <a:gd name="connsiteX342" fmla="*/ 4303155 w 5032666"/>
              <a:gd name="connsiteY342" fmla="*/ 0 h 419100"/>
              <a:gd name="connsiteX343" fmla="*/ 4309212 w 5032666"/>
              <a:gd name="connsiteY343" fmla="*/ 0 h 419100"/>
              <a:gd name="connsiteX344" fmla="*/ 4316632 w 5032666"/>
              <a:gd name="connsiteY344" fmla="*/ 0 h 419100"/>
              <a:gd name="connsiteX345" fmla="*/ 4330409 w 5032666"/>
              <a:gd name="connsiteY345" fmla="*/ 0 h 419100"/>
              <a:gd name="connsiteX346" fmla="*/ 4337829 w 5032666"/>
              <a:gd name="connsiteY346" fmla="*/ 0 h 419100"/>
              <a:gd name="connsiteX347" fmla="*/ 4349122 w 5032666"/>
              <a:gd name="connsiteY347" fmla="*/ 0 h 419100"/>
              <a:gd name="connsiteX348" fmla="*/ 4359858 w 5032666"/>
              <a:gd name="connsiteY348" fmla="*/ 0 h 419100"/>
              <a:gd name="connsiteX349" fmla="*/ 4365915 w 5032666"/>
              <a:gd name="connsiteY349" fmla="*/ 0 h 419100"/>
              <a:gd name="connsiteX350" fmla="*/ 4387112 w 5032666"/>
              <a:gd name="connsiteY350" fmla="*/ 0 h 419100"/>
              <a:gd name="connsiteX351" fmla="*/ 4398405 w 5032666"/>
              <a:gd name="connsiteY351" fmla="*/ 0 h 419100"/>
              <a:gd name="connsiteX352" fmla="*/ 4405825 w 5032666"/>
              <a:gd name="connsiteY352" fmla="*/ 0 h 419100"/>
              <a:gd name="connsiteX353" fmla="*/ 4423513 w 5032666"/>
              <a:gd name="connsiteY353" fmla="*/ 0 h 419100"/>
              <a:gd name="connsiteX354" fmla="*/ 4455108 w 5032666"/>
              <a:gd name="connsiteY354" fmla="*/ 0 h 419100"/>
              <a:gd name="connsiteX355" fmla="*/ 4469480 w 5032666"/>
              <a:gd name="connsiteY355" fmla="*/ 0 h 419100"/>
              <a:gd name="connsiteX356" fmla="*/ 4480216 w 5032666"/>
              <a:gd name="connsiteY356" fmla="*/ 0 h 419100"/>
              <a:gd name="connsiteX357" fmla="*/ 4518763 w 5032666"/>
              <a:gd name="connsiteY357" fmla="*/ 0 h 419100"/>
              <a:gd name="connsiteX358" fmla="*/ 4526183 w 5032666"/>
              <a:gd name="connsiteY358" fmla="*/ 0 h 419100"/>
              <a:gd name="connsiteX359" fmla="*/ 4550804 w 5032666"/>
              <a:gd name="connsiteY359" fmla="*/ 0 h 419100"/>
              <a:gd name="connsiteX360" fmla="*/ 4575466 w 5032666"/>
              <a:gd name="connsiteY360" fmla="*/ 0 h 419100"/>
              <a:gd name="connsiteX361" fmla="*/ 4596771 w 5032666"/>
              <a:gd name="connsiteY361" fmla="*/ 0 h 419100"/>
              <a:gd name="connsiteX362" fmla="*/ 4607507 w 5032666"/>
              <a:gd name="connsiteY362" fmla="*/ 0 h 419100"/>
              <a:gd name="connsiteX363" fmla="*/ 4646054 w 5032666"/>
              <a:gd name="connsiteY363" fmla="*/ 0 h 419100"/>
              <a:gd name="connsiteX364" fmla="*/ 4653474 w 5032666"/>
              <a:gd name="connsiteY364" fmla="*/ 0 h 419100"/>
              <a:gd name="connsiteX365" fmla="*/ 4671162 w 5032666"/>
              <a:gd name="connsiteY365" fmla="*/ 0 h 419100"/>
              <a:gd name="connsiteX366" fmla="*/ 4702757 w 5032666"/>
              <a:gd name="connsiteY366" fmla="*/ 0 h 419100"/>
              <a:gd name="connsiteX367" fmla="*/ 4717129 w 5032666"/>
              <a:gd name="connsiteY367" fmla="*/ 0 h 419100"/>
              <a:gd name="connsiteX368" fmla="*/ 4727865 w 5032666"/>
              <a:gd name="connsiteY368" fmla="*/ 0 h 419100"/>
              <a:gd name="connsiteX369" fmla="*/ 4760355 w 5032666"/>
              <a:gd name="connsiteY369" fmla="*/ 0 h 419100"/>
              <a:gd name="connsiteX370" fmla="*/ 4766412 w 5032666"/>
              <a:gd name="connsiteY370" fmla="*/ 0 h 419100"/>
              <a:gd name="connsiteX371" fmla="*/ 4773832 w 5032666"/>
              <a:gd name="connsiteY371" fmla="*/ 0 h 419100"/>
              <a:gd name="connsiteX372" fmla="*/ 4806322 w 5032666"/>
              <a:gd name="connsiteY372" fmla="*/ 0 h 419100"/>
              <a:gd name="connsiteX373" fmla="*/ 4817058 w 5032666"/>
              <a:gd name="connsiteY373" fmla="*/ 0 h 419100"/>
              <a:gd name="connsiteX374" fmla="*/ 4823115 w 5032666"/>
              <a:gd name="connsiteY374" fmla="*/ 0 h 419100"/>
              <a:gd name="connsiteX375" fmla="*/ 4855605 w 5032666"/>
              <a:gd name="connsiteY375" fmla="*/ 0 h 419100"/>
              <a:gd name="connsiteX376" fmla="*/ 4863025 w 5032666"/>
              <a:gd name="connsiteY376" fmla="*/ 0 h 419100"/>
              <a:gd name="connsiteX377" fmla="*/ 4880713 w 5032666"/>
              <a:gd name="connsiteY377" fmla="*/ 0 h 419100"/>
              <a:gd name="connsiteX378" fmla="*/ 4912308 w 5032666"/>
              <a:gd name="connsiteY378" fmla="*/ 0 h 419100"/>
              <a:gd name="connsiteX379" fmla="*/ 4926680 w 5032666"/>
              <a:gd name="connsiteY379" fmla="*/ 0 h 419100"/>
              <a:gd name="connsiteX380" fmla="*/ 4937416 w 5032666"/>
              <a:gd name="connsiteY380" fmla="*/ 0 h 419100"/>
              <a:gd name="connsiteX381" fmla="*/ 4975963 w 5032666"/>
              <a:gd name="connsiteY381" fmla="*/ 0 h 419100"/>
              <a:gd name="connsiteX382" fmla="*/ 4983383 w 5032666"/>
              <a:gd name="connsiteY382" fmla="*/ 0 h 419100"/>
              <a:gd name="connsiteX383" fmla="*/ 5032666 w 5032666"/>
              <a:gd name="connsiteY383" fmla="*/ 0 h 419100"/>
              <a:gd name="connsiteX384" fmla="*/ 4927891 w 5032666"/>
              <a:gd name="connsiteY384" fmla="*/ 419100 h 419100"/>
              <a:gd name="connsiteX385" fmla="*/ 4878608 w 5032666"/>
              <a:gd name="connsiteY385" fmla="*/ 419100 h 419100"/>
              <a:gd name="connsiteX386" fmla="*/ 4871188 w 5032666"/>
              <a:gd name="connsiteY386" fmla="*/ 419100 h 419100"/>
              <a:gd name="connsiteX387" fmla="*/ 4832641 w 5032666"/>
              <a:gd name="connsiteY387" fmla="*/ 419100 h 419100"/>
              <a:gd name="connsiteX388" fmla="*/ 4821905 w 5032666"/>
              <a:gd name="connsiteY388" fmla="*/ 419100 h 419100"/>
              <a:gd name="connsiteX389" fmla="*/ 4807533 w 5032666"/>
              <a:gd name="connsiteY389" fmla="*/ 419100 h 419100"/>
              <a:gd name="connsiteX390" fmla="*/ 4775938 w 5032666"/>
              <a:gd name="connsiteY390" fmla="*/ 419100 h 419100"/>
              <a:gd name="connsiteX391" fmla="*/ 4758250 w 5032666"/>
              <a:gd name="connsiteY391" fmla="*/ 419100 h 419100"/>
              <a:gd name="connsiteX392" fmla="*/ 4750830 w 5032666"/>
              <a:gd name="connsiteY392" fmla="*/ 419100 h 419100"/>
              <a:gd name="connsiteX393" fmla="*/ 4718340 w 5032666"/>
              <a:gd name="connsiteY393" fmla="*/ 419100 h 419100"/>
              <a:gd name="connsiteX394" fmla="*/ 4712283 w 5032666"/>
              <a:gd name="connsiteY394" fmla="*/ 419100 h 419100"/>
              <a:gd name="connsiteX395" fmla="*/ 4701547 w 5032666"/>
              <a:gd name="connsiteY395" fmla="*/ 419100 h 419100"/>
              <a:gd name="connsiteX396" fmla="*/ 4669057 w 5032666"/>
              <a:gd name="connsiteY396" fmla="*/ 419100 h 419100"/>
              <a:gd name="connsiteX397" fmla="*/ 4661637 w 5032666"/>
              <a:gd name="connsiteY397" fmla="*/ 419100 h 419100"/>
              <a:gd name="connsiteX398" fmla="*/ 4655580 w 5032666"/>
              <a:gd name="connsiteY398" fmla="*/ 419100 h 419100"/>
              <a:gd name="connsiteX399" fmla="*/ 4623090 w 5032666"/>
              <a:gd name="connsiteY399" fmla="*/ 419100 h 419100"/>
              <a:gd name="connsiteX400" fmla="*/ 4612354 w 5032666"/>
              <a:gd name="connsiteY400" fmla="*/ 419100 h 419100"/>
              <a:gd name="connsiteX401" fmla="*/ 4597982 w 5032666"/>
              <a:gd name="connsiteY401" fmla="*/ 419100 h 419100"/>
              <a:gd name="connsiteX402" fmla="*/ 4566387 w 5032666"/>
              <a:gd name="connsiteY402" fmla="*/ 419100 h 419100"/>
              <a:gd name="connsiteX403" fmla="*/ 4548699 w 5032666"/>
              <a:gd name="connsiteY403" fmla="*/ 419100 h 419100"/>
              <a:gd name="connsiteX404" fmla="*/ 4541279 w 5032666"/>
              <a:gd name="connsiteY404" fmla="*/ 419100 h 419100"/>
              <a:gd name="connsiteX405" fmla="*/ 4502732 w 5032666"/>
              <a:gd name="connsiteY405" fmla="*/ 419100 h 419100"/>
              <a:gd name="connsiteX406" fmla="*/ 4491996 w 5032666"/>
              <a:gd name="connsiteY406" fmla="*/ 419100 h 419100"/>
              <a:gd name="connsiteX407" fmla="*/ 4470691 w 5032666"/>
              <a:gd name="connsiteY407" fmla="*/ 419100 h 419100"/>
              <a:gd name="connsiteX408" fmla="*/ 4446029 w 5032666"/>
              <a:gd name="connsiteY408" fmla="*/ 419100 h 419100"/>
              <a:gd name="connsiteX409" fmla="*/ 4421408 w 5032666"/>
              <a:gd name="connsiteY409" fmla="*/ 419100 h 419100"/>
              <a:gd name="connsiteX410" fmla="*/ 4413988 w 5032666"/>
              <a:gd name="connsiteY410" fmla="*/ 419100 h 419100"/>
              <a:gd name="connsiteX411" fmla="*/ 4375441 w 5032666"/>
              <a:gd name="connsiteY411" fmla="*/ 419100 h 419100"/>
              <a:gd name="connsiteX412" fmla="*/ 4364705 w 5032666"/>
              <a:gd name="connsiteY412" fmla="*/ 419100 h 419100"/>
              <a:gd name="connsiteX413" fmla="*/ 4350333 w 5032666"/>
              <a:gd name="connsiteY413" fmla="*/ 419100 h 419100"/>
              <a:gd name="connsiteX414" fmla="*/ 4318738 w 5032666"/>
              <a:gd name="connsiteY414" fmla="*/ 419100 h 419100"/>
              <a:gd name="connsiteX415" fmla="*/ 4301050 w 5032666"/>
              <a:gd name="connsiteY415" fmla="*/ 419100 h 419100"/>
              <a:gd name="connsiteX416" fmla="*/ 4293630 w 5032666"/>
              <a:gd name="connsiteY416" fmla="*/ 419100 h 419100"/>
              <a:gd name="connsiteX417" fmla="*/ 4282337 w 5032666"/>
              <a:gd name="connsiteY417" fmla="*/ 419100 h 419100"/>
              <a:gd name="connsiteX418" fmla="*/ 4261140 w 5032666"/>
              <a:gd name="connsiteY418" fmla="*/ 419100 h 419100"/>
              <a:gd name="connsiteX419" fmla="*/ 4255083 w 5032666"/>
              <a:gd name="connsiteY419" fmla="*/ 419100 h 419100"/>
              <a:gd name="connsiteX420" fmla="*/ 4244347 w 5032666"/>
              <a:gd name="connsiteY420" fmla="*/ 419100 h 419100"/>
              <a:gd name="connsiteX421" fmla="*/ 4233054 w 5032666"/>
              <a:gd name="connsiteY421" fmla="*/ 419100 h 419100"/>
              <a:gd name="connsiteX422" fmla="*/ 4225634 w 5032666"/>
              <a:gd name="connsiteY422" fmla="*/ 419100 h 419100"/>
              <a:gd name="connsiteX423" fmla="*/ 4211857 w 5032666"/>
              <a:gd name="connsiteY423" fmla="*/ 419100 h 419100"/>
              <a:gd name="connsiteX424" fmla="*/ 4204437 w 5032666"/>
              <a:gd name="connsiteY424" fmla="*/ 419100 h 419100"/>
              <a:gd name="connsiteX425" fmla="*/ 4198380 w 5032666"/>
              <a:gd name="connsiteY425" fmla="*/ 419100 h 419100"/>
              <a:gd name="connsiteX426" fmla="*/ 4187087 w 5032666"/>
              <a:gd name="connsiteY426" fmla="*/ 419100 h 419100"/>
              <a:gd name="connsiteX427" fmla="*/ 4176351 w 5032666"/>
              <a:gd name="connsiteY427" fmla="*/ 419100 h 419100"/>
              <a:gd name="connsiteX428" fmla="*/ 4165890 w 5032666"/>
              <a:gd name="connsiteY428" fmla="*/ 419100 h 419100"/>
              <a:gd name="connsiteX429" fmla="*/ 4161979 w 5032666"/>
              <a:gd name="connsiteY429" fmla="*/ 419100 h 419100"/>
              <a:gd name="connsiteX430" fmla="*/ 4155154 w 5032666"/>
              <a:gd name="connsiteY430" fmla="*/ 419100 h 419100"/>
              <a:gd name="connsiteX431" fmla="*/ 4140782 w 5032666"/>
              <a:gd name="connsiteY431" fmla="*/ 419100 h 419100"/>
              <a:gd name="connsiteX432" fmla="*/ 4130384 w 5032666"/>
              <a:gd name="connsiteY432" fmla="*/ 419100 h 419100"/>
              <a:gd name="connsiteX433" fmla="*/ 4112696 w 5032666"/>
              <a:gd name="connsiteY433" fmla="*/ 419100 h 419100"/>
              <a:gd name="connsiteX434" fmla="*/ 4109187 w 5032666"/>
              <a:gd name="connsiteY434" fmla="*/ 419100 h 419100"/>
              <a:gd name="connsiteX435" fmla="*/ 4105276 w 5032666"/>
              <a:gd name="connsiteY435" fmla="*/ 419100 h 419100"/>
              <a:gd name="connsiteX436" fmla="*/ 4091499 w 5032666"/>
              <a:gd name="connsiteY436" fmla="*/ 419100 h 419100"/>
              <a:gd name="connsiteX437" fmla="*/ 4084079 w 5032666"/>
              <a:gd name="connsiteY437" fmla="*/ 419100 h 419100"/>
              <a:gd name="connsiteX438" fmla="*/ 4072786 w 5032666"/>
              <a:gd name="connsiteY438" fmla="*/ 419100 h 419100"/>
              <a:gd name="connsiteX439" fmla="*/ 4066729 w 5032666"/>
              <a:gd name="connsiteY439" fmla="*/ 419100 h 419100"/>
              <a:gd name="connsiteX440" fmla="*/ 4055993 w 5032666"/>
              <a:gd name="connsiteY440" fmla="*/ 419100 h 419100"/>
              <a:gd name="connsiteX441" fmla="*/ 4045532 w 5032666"/>
              <a:gd name="connsiteY441" fmla="*/ 419100 h 419100"/>
              <a:gd name="connsiteX442" fmla="*/ 4034796 w 5032666"/>
              <a:gd name="connsiteY442" fmla="*/ 419100 h 419100"/>
              <a:gd name="connsiteX443" fmla="*/ 4023503 w 5032666"/>
              <a:gd name="connsiteY443" fmla="*/ 419100 h 419100"/>
              <a:gd name="connsiteX444" fmla="*/ 4016083 w 5032666"/>
              <a:gd name="connsiteY444" fmla="*/ 419100 h 419100"/>
              <a:gd name="connsiteX445" fmla="*/ 4010026 w 5032666"/>
              <a:gd name="connsiteY445" fmla="*/ 419100 h 419100"/>
              <a:gd name="connsiteX446" fmla="*/ 3988829 w 5032666"/>
              <a:gd name="connsiteY446" fmla="*/ 419100 h 419100"/>
              <a:gd name="connsiteX447" fmla="*/ 3977536 w 5032666"/>
              <a:gd name="connsiteY447" fmla="*/ 419100 h 419100"/>
              <a:gd name="connsiteX448" fmla="*/ 3966800 w 5032666"/>
              <a:gd name="connsiteY448" fmla="*/ 419100 h 419100"/>
              <a:gd name="connsiteX449" fmla="*/ 3952428 w 5032666"/>
              <a:gd name="connsiteY449" fmla="*/ 419100 h 419100"/>
              <a:gd name="connsiteX450" fmla="*/ 3920833 w 5032666"/>
              <a:gd name="connsiteY450" fmla="*/ 419100 h 419100"/>
              <a:gd name="connsiteX451" fmla="*/ 3903145 w 5032666"/>
              <a:gd name="connsiteY451" fmla="*/ 419100 h 419100"/>
              <a:gd name="connsiteX452" fmla="*/ 3895725 w 5032666"/>
              <a:gd name="connsiteY452" fmla="*/ 419100 h 419100"/>
              <a:gd name="connsiteX453" fmla="*/ 3857178 w 5032666"/>
              <a:gd name="connsiteY453" fmla="*/ 419100 h 419100"/>
              <a:gd name="connsiteX454" fmla="*/ 3846442 w 5032666"/>
              <a:gd name="connsiteY454" fmla="*/ 419100 h 419100"/>
              <a:gd name="connsiteX455" fmla="*/ 3825137 w 5032666"/>
              <a:gd name="connsiteY455" fmla="*/ 419100 h 419100"/>
              <a:gd name="connsiteX456" fmla="*/ 3800475 w 5032666"/>
              <a:gd name="connsiteY456" fmla="*/ 419100 h 419100"/>
              <a:gd name="connsiteX457" fmla="*/ 3775854 w 5032666"/>
              <a:gd name="connsiteY457" fmla="*/ 419100 h 419100"/>
              <a:gd name="connsiteX458" fmla="*/ 3768434 w 5032666"/>
              <a:gd name="connsiteY458" fmla="*/ 419100 h 419100"/>
              <a:gd name="connsiteX459" fmla="*/ 3729887 w 5032666"/>
              <a:gd name="connsiteY459" fmla="*/ 419100 h 419100"/>
              <a:gd name="connsiteX460" fmla="*/ 3719151 w 5032666"/>
              <a:gd name="connsiteY460" fmla="*/ 419100 h 419100"/>
              <a:gd name="connsiteX461" fmla="*/ 3704779 w 5032666"/>
              <a:gd name="connsiteY461" fmla="*/ 419100 h 419100"/>
              <a:gd name="connsiteX462" fmla="*/ 3673184 w 5032666"/>
              <a:gd name="connsiteY462" fmla="*/ 419100 h 419100"/>
              <a:gd name="connsiteX463" fmla="*/ 3655496 w 5032666"/>
              <a:gd name="connsiteY463" fmla="*/ 419100 h 419100"/>
              <a:gd name="connsiteX464" fmla="*/ 3648076 w 5032666"/>
              <a:gd name="connsiteY464" fmla="*/ 419100 h 419100"/>
              <a:gd name="connsiteX465" fmla="*/ 3615586 w 5032666"/>
              <a:gd name="connsiteY465" fmla="*/ 419100 h 419100"/>
              <a:gd name="connsiteX466" fmla="*/ 3609529 w 5032666"/>
              <a:gd name="connsiteY466" fmla="*/ 419100 h 419100"/>
              <a:gd name="connsiteX467" fmla="*/ 3598793 w 5032666"/>
              <a:gd name="connsiteY467" fmla="*/ 419100 h 419100"/>
              <a:gd name="connsiteX468" fmla="*/ 3566303 w 5032666"/>
              <a:gd name="connsiteY468" fmla="*/ 419100 h 419100"/>
              <a:gd name="connsiteX469" fmla="*/ 3558883 w 5032666"/>
              <a:gd name="connsiteY469" fmla="*/ 419100 h 419100"/>
              <a:gd name="connsiteX470" fmla="*/ 3552826 w 5032666"/>
              <a:gd name="connsiteY470" fmla="*/ 419100 h 419100"/>
              <a:gd name="connsiteX471" fmla="*/ 3537241 w 5032666"/>
              <a:gd name="connsiteY471" fmla="*/ 419100 h 419100"/>
              <a:gd name="connsiteX472" fmla="*/ 3520336 w 5032666"/>
              <a:gd name="connsiteY472" fmla="*/ 419100 h 419100"/>
              <a:gd name="connsiteX473" fmla="*/ 3509600 w 5032666"/>
              <a:gd name="connsiteY473" fmla="*/ 419100 h 419100"/>
              <a:gd name="connsiteX474" fmla="*/ 3495228 w 5032666"/>
              <a:gd name="connsiteY474" fmla="*/ 419100 h 419100"/>
              <a:gd name="connsiteX475" fmla="*/ 3487958 w 5032666"/>
              <a:gd name="connsiteY475" fmla="*/ 419100 h 419100"/>
              <a:gd name="connsiteX476" fmla="*/ 3480538 w 5032666"/>
              <a:gd name="connsiteY476" fmla="*/ 419100 h 419100"/>
              <a:gd name="connsiteX477" fmla="*/ 3463633 w 5032666"/>
              <a:gd name="connsiteY477" fmla="*/ 419100 h 419100"/>
              <a:gd name="connsiteX478" fmla="*/ 3445945 w 5032666"/>
              <a:gd name="connsiteY478" fmla="*/ 419100 h 419100"/>
              <a:gd name="connsiteX479" fmla="*/ 3441991 w 5032666"/>
              <a:gd name="connsiteY479" fmla="*/ 419100 h 419100"/>
              <a:gd name="connsiteX480" fmla="*/ 3438525 w 5032666"/>
              <a:gd name="connsiteY480" fmla="*/ 419100 h 419100"/>
              <a:gd name="connsiteX481" fmla="*/ 3431255 w 5032666"/>
              <a:gd name="connsiteY481" fmla="*/ 419100 h 419100"/>
              <a:gd name="connsiteX482" fmla="*/ 3416883 w 5032666"/>
              <a:gd name="connsiteY482" fmla="*/ 419100 h 419100"/>
              <a:gd name="connsiteX483" fmla="*/ 3399978 w 5032666"/>
              <a:gd name="connsiteY483" fmla="*/ 419100 h 419100"/>
              <a:gd name="connsiteX484" fmla="*/ 3389242 w 5032666"/>
              <a:gd name="connsiteY484" fmla="*/ 419100 h 419100"/>
              <a:gd name="connsiteX485" fmla="*/ 3385288 w 5032666"/>
              <a:gd name="connsiteY485" fmla="*/ 419100 h 419100"/>
              <a:gd name="connsiteX486" fmla="*/ 3367600 w 5032666"/>
              <a:gd name="connsiteY486" fmla="*/ 419100 h 419100"/>
              <a:gd name="connsiteX487" fmla="*/ 3360180 w 5032666"/>
              <a:gd name="connsiteY487" fmla="*/ 419100 h 419100"/>
              <a:gd name="connsiteX488" fmla="*/ 3343275 w 5032666"/>
              <a:gd name="connsiteY488" fmla="*/ 419100 h 419100"/>
              <a:gd name="connsiteX489" fmla="*/ 3327690 w 5032666"/>
              <a:gd name="connsiteY489" fmla="*/ 419100 h 419100"/>
              <a:gd name="connsiteX490" fmla="*/ 3321633 w 5032666"/>
              <a:gd name="connsiteY490" fmla="*/ 419100 h 419100"/>
              <a:gd name="connsiteX491" fmla="*/ 3310897 w 5032666"/>
              <a:gd name="connsiteY491" fmla="*/ 419100 h 419100"/>
              <a:gd name="connsiteX492" fmla="*/ 3278407 w 5032666"/>
              <a:gd name="connsiteY492" fmla="*/ 419100 h 419100"/>
              <a:gd name="connsiteX493" fmla="*/ 3270987 w 5032666"/>
              <a:gd name="connsiteY493" fmla="*/ 419100 h 419100"/>
              <a:gd name="connsiteX494" fmla="*/ 3264930 w 5032666"/>
              <a:gd name="connsiteY494" fmla="*/ 419100 h 419100"/>
              <a:gd name="connsiteX495" fmla="*/ 3232440 w 5032666"/>
              <a:gd name="connsiteY495" fmla="*/ 419100 h 419100"/>
              <a:gd name="connsiteX496" fmla="*/ 3221704 w 5032666"/>
              <a:gd name="connsiteY496" fmla="*/ 419100 h 419100"/>
              <a:gd name="connsiteX497" fmla="*/ 3207332 w 5032666"/>
              <a:gd name="connsiteY497" fmla="*/ 419100 h 419100"/>
              <a:gd name="connsiteX498" fmla="*/ 3175737 w 5032666"/>
              <a:gd name="connsiteY498" fmla="*/ 419100 h 419100"/>
              <a:gd name="connsiteX499" fmla="*/ 3158049 w 5032666"/>
              <a:gd name="connsiteY499" fmla="*/ 419100 h 419100"/>
              <a:gd name="connsiteX500" fmla="*/ 3150629 w 5032666"/>
              <a:gd name="connsiteY500" fmla="*/ 419100 h 419100"/>
              <a:gd name="connsiteX501" fmla="*/ 3112082 w 5032666"/>
              <a:gd name="connsiteY501" fmla="*/ 419100 h 419100"/>
              <a:gd name="connsiteX502" fmla="*/ 3101346 w 5032666"/>
              <a:gd name="connsiteY502" fmla="*/ 419100 h 419100"/>
              <a:gd name="connsiteX503" fmla="*/ 3080041 w 5032666"/>
              <a:gd name="connsiteY503" fmla="*/ 419100 h 419100"/>
              <a:gd name="connsiteX504" fmla="*/ 3055379 w 5032666"/>
              <a:gd name="connsiteY504" fmla="*/ 419100 h 419100"/>
              <a:gd name="connsiteX505" fmla="*/ 3030758 w 5032666"/>
              <a:gd name="connsiteY505" fmla="*/ 419100 h 419100"/>
              <a:gd name="connsiteX506" fmla="*/ 3023338 w 5032666"/>
              <a:gd name="connsiteY506" fmla="*/ 419100 h 419100"/>
              <a:gd name="connsiteX507" fmla="*/ 2984791 w 5032666"/>
              <a:gd name="connsiteY507" fmla="*/ 419100 h 419100"/>
              <a:gd name="connsiteX508" fmla="*/ 2975266 w 5032666"/>
              <a:gd name="connsiteY508" fmla="*/ 419100 h 419100"/>
              <a:gd name="connsiteX509" fmla="*/ 2974055 w 5032666"/>
              <a:gd name="connsiteY509" fmla="*/ 419100 h 419100"/>
              <a:gd name="connsiteX510" fmla="*/ 2959683 w 5032666"/>
              <a:gd name="connsiteY510" fmla="*/ 419100 h 419100"/>
              <a:gd name="connsiteX511" fmla="*/ 2928088 w 5032666"/>
              <a:gd name="connsiteY511" fmla="*/ 419100 h 419100"/>
              <a:gd name="connsiteX512" fmla="*/ 2925983 w 5032666"/>
              <a:gd name="connsiteY512" fmla="*/ 419100 h 419100"/>
              <a:gd name="connsiteX513" fmla="*/ 2918563 w 5032666"/>
              <a:gd name="connsiteY513" fmla="*/ 419100 h 419100"/>
              <a:gd name="connsiteX514" fmla="*/ 2910400 w 5032666"/>
              <a:gd name="connsiteY514" fmla="*/ 419100 h 419100"/>
              <a:gd name="connsiteX515" fmla="*/ 2902980 w 5032666"/>
              <a:gd name="connsiteY515" fmla="*/ 419100 h 419100"/>
              <a:gd name="connsiteX516" fmla="*/ 2891687 w 5032666"/>
              <a:gd name="connsiteY516" fmla="*/ 419100 h 419100"/>
              <a:gd name="connsiteX517" fmla="*/ 2880016 w 5032666"/>
              <a:gd name="connsiteY517" fmla="*/ 419100 h 419100"/>
              <a:gd name="connsiteX518" fmla="*/ 2870490 w 5032666"/>
              <a:gd name="connsiteY518" fmla="*/ 419100 h 419100"/>
              <a:gd name="connsiteX519" fmla="*/ 2869280 w 5032666"/>
              <a:gd name="connsiteY519" fmla="*/ 419100 h 419100"/>
              <a:gd name="connsiteX520" fmla="*/ 2864433 w 5032666"/>
              <a:gd name="connsiteY520" fmla="*/ 419100 h 419100"/>
              <a:gd name="connsiteX521" fmla="*/ 2854908 w 5032666"/>
              <a:gd name="connsiteY521" fmla="*/ 419100 h 419100"/>
              <a:gd name="connsiteX522" fmla="*/ 2853697 w 5032666"/>
              <a:gd name="connsiteY522" fmla="*/ 419100 h 419100"/>
              <a:gd name="connsiteX523" fmla="*/ 2842404 w 5032666"/>
              <a:gd name="connsiteY523" fmla="*/ 419100 h 419100"/>
              <a:gd name="connsiteX524" fmla="*/ 2834984 w 5032666"/>
              <a:gd name="connsiteY524" fmla="*/ 419100 h 419100"/>
              <a:gd name="connsiteX525" fmla="*/ 2823313 w 5032666"/>
              <a:gd name="connsiteY525" fmla="*/ 419100 h 419100"/>
              <a:gd name="connsiteX526" fmla="*/ 2821207 w 5032666"/>
              <a:gd name="connsiteY526" fmla="*/ 419100 h 419100"/>
              <a:gd name="connsiteX527" fmla="*/ 2813787 w 5032666"/>
              <a:gd name="connsiteY527" fmla="*/ 419100 h 419100"/>
              <a:gd name="connsiteX528" fmla="*/ 2807730 w 5032666"/>
              <a:gd name="connsiteY528" fmla="*/ 419100 h 419100"/>
              <a:gd name="connsiteX529" fmla="*/ 2805625 w 5032666"/>
              <a:gd name="connsiteY529" fmla="*/ 419100 h 419100"/>
              <a:gd name="connsiteX530" fmla="*/ 2798205 w 5032666"/>
              <a:gd name="connsiteY530" fmla="*/ 419100 h 419100"/>
              <a:gd name="connsiteX531" fmla="*/ 2796437 w 5032666"/>
              <a:gd name="connsiteY531" fmla="*/ 419100 h 419100"/>
              <a:gd name="connsiteX532" fmla="*/ 2785701 w 5032666"/>
              <a:gd name="connsiteY532" fmla="*/ 419100 h 419100"/>
              <a:gd name="connsiteX533" fmla="*/ 2775240 w 5032666"/>
              <a:gd name="connsiteY533" fmla="*/ 419100 h 419100"/>
              <a:gd name="connsiteX534" fmla="*/ 2771329 w 5032666"/>
              <a:gd name="connsiteY534" fmla="*/ 419100 h 419100"/>
              <a:gd name="connsiteX535" fmla="*/ 2765715 w 5032666"/>
              <a:gd name="connsiteY535" fmla="*/ 419100 h 419100"/>
              <a:gd name="connsiteX536" fmla="*/ 2764504 w 5032666"/>
              <a:gd name="connsiteY536" fmla="*/ 419100 h 419100"/>
              <a:gd name="connsiteX537" fmla="*/ 2759658 w 5032666"/>
              <a:gd name="connsiteY537" fmla="*/ 419100 h 419100"/>
              <a:gd name="connsiteX538" fmla="*/ 2750132 w 5032666"/>
              <a:gd name="connsiteY538" fmla="*/ 419100 h 419100"/>
              <a:gd name="connsiteX539" fmla="*/ 2748922 w 5032666"/>
              <a:gd name="connsiteY539" fmla="*/ 419100 h 419100"/>
              <a:gd name="connsiteX540" fmla="*/ 2739734 w 5032666"/>
              <a:gd name="connsiteY540" fmla="*/ 419100 h 419100"/>
              <a:gd name="connsiteX541" fmla="*/ 2722046 w 5032666"/>
              <a:gd name="connsiteY541" fmla="*/ 419100 h 419100"/>
              <a:gd name="connsiteX542" fmla="*/ 2718537 w 5032666"/>
              <a:gd name="connsiteY542" fmla="*/ 419100 h 419100"/>
              <a:gd name="connsiteX543" fmla="*/ 2716432 w 5032666"/>
              <a:gd name="connsiteY543" fmla="*/ 419100 h 419100"/>
              <a:gd name="connsiteX544" fmla="*/ 2714626 w 5032666"/>
              <a:gd name="connsiteY544" fmla="*/ 419100 h 419100"/>
              <a:gd name="connsiteX545" fmla="*/ 2709012 w 5032666"/>
              <a:gd name="connsiteY545" fmla="*/ 419100 h 419100"/>
              <a:gd name="connsiteX546" fmla="*/ 2702955 w 5032666"/>
              <a:gd name="connsiteY546" fmla="*/ 419100 h 419100"/>
              <a:gd name="connsiteX547" fmla="*/ 2700849 w 5032666"/>
              <a:gd name="connsiteY547" fmla="*/ 419100 h 419100"/>
              <a:gd name="connsiteX548" fmla="*/ 2693429 w 5032666"/>
              <a:gd name="connsiteY548" fmla="*/ 419100 h 419100"/>
              <a:gd name="connsiteX549" fmla="*/ 2682136 w 5032666"/>
              <a:gd name="connsiteY549" fmla="*/ 419100 h 419100"/>
              <a:gd name="connsiteX550" fmla="*/ 2676079 w 5032666"/>
              <a:gd name="connsiteY550" fmla="*/ 419100 h 419100"/>
              <a:gd name="connsiteX551" fmla="*/ 2670465 w 5032666"/>
              <a:gd name="connsiteY551" fmla="*/ 419100 h 419100"/>
              <a:gd name="connsiteX552" fmla="*/ 2665343 w 5032666"/>
              <a:gd name="connsiteY552" fmla="*/ 419100 h 419100"/>
              <a:gd name="connsiteX553" fmla="*/ 2659729 w 5032666"/>
              <a:gd name="connsiteY553" fmla="*/ 419100 h 419100"/>
              <a:gd name="connsiteX554" fmla="*/ 2654882 w 5032666"/>
              <a:gd name="connsiteY554" fmla="*/ 419100 h 419100"/>
              <a:gd name="connsiteX555" fmla="*/ 2645357 w 5032666"/>
              <a:gd name="connsiteY555" fmla="*/ 419100 h 419100"/>
              <a:gd name="connsiteX556" fmla="*/ 2644146 w 5032666"/>
              <a:gd name="connsiteY556" fmla="*/ 419100 h 419100"/>
              <a:gd name="connsiteX557" fmla="*/ 2632853 w 5032666"/>
              <a:gd name="connsiteY557" fmla="*/ 419100 h 419100"/>
              <a:gd name="connsiteX558" fmla="*/ 2625433 w 5032666"/>
              <a:gd name="connsiteY558" fmla="*/ 419100 h 419100"/>
              <a:gd name="connsiteX559" fmla="*/ 2619376 w 5032666"/>
              <a:gd name="connsiteY559" fmla="*/ 419100 h 419100"/>
              <a:gd name="connsiteX560" fmla="*/ 2613762 w 5032666"/>
              <a:gd name="connsiteY560" fmla="*/ 419100 h 419100"/>
              <a:gd name="connsiteX561" fmla="*/ 2598179 w 5032666"/>
              <a:gd name="connsiteY561" fmla="*/ 419100 h 419100"/>
              <a:gd name="connsiteX562" fmla="*/ 2596074 w 5032666"/>
              <a:gd name="connsiteY562" fmla="*/ 419100 h 419100"/>
              <a:gd name="connsiteX563" fmla="*/ 2588654 w 5032666"/>
              <a:gd name="connsiteY563" fmla="*/ 419100 h 419100"/>
              <a:gd name="connsiteX564" fmla="*/ 2586886 w 5032666"/>
              <a:gd name="connsiteY564" fmla="*/ 419100 h 419100"/>
              <a:gd name="connsiteX565" fmla="*/ 2576150 w 5032666"/>
              <a:gd name="connsiteY565" fmla="*/ 419100 h 419100"/>
              <a:gd name="connsiteX566" fmla="*/ 2561778 w 5032666"/>
              <a:gd name="connsiteY566" fmla="*/ 419100 h 419100"/>
              <a:gd name="connsiteX567" fmla="*/ 2550107 w 5032666"/>
              <a:gd name="connsiteY567" fmla="*/ 419100 h 419100"/>
              <a:gd name="connsiteX568" fmla="*/ 2539371 w 5032666"/>
              <a:gd name="connsiteY568" fmla="*/ 419100 h 419100"/>
              <a:gd name="connsiteX569" fmla="*/ 2530183 w 5032666"/>
              <a:gd name="connsiteY569" fmla="*/ 419100 h 419100"/>
              <a:gd name="connsiteX570" fmla="*/ 2518066 w 5032666"/>
              <a:gd name="connsiteY570" fmla="*/ 419100 h 419100"/>
              <a:gd name="connsiteX571" fmla="*/ 2512495 w 5032666"/>
              <a:gd name="connsiteY571" fmla="*/ 419100 h 419100"/>
              <a:gd name="connsiteX572" fmla="*/ 2505075 w 5032666"/>
              <a:gd name="connsiteY572" fmla="*/ 419100 h 419100"/>
              <a:gd name="connsiteX573" fmla="*/ 2493404 w 5032666"/>
              <a:gd name="connsiteY573" fmla="*/ 419100 h 419100"/>
              <a:gd name="connsiteX574" fmla="*/ 2468783 w 5032666"/>
              <a:gd name="connsiteY574" fmla="*/ 419100 h 419100"/>
              <a:gd name="connsiteX575" fmla="*/ 2466528 w 5032666"/>
              <a:gd name="connsiteY575" fmla="*/ 419100 h 419100"/>
              <a:gd name="connsiteX576" fmla="*/ 2461363 w 5032666"/>
              <a:gd name="connsiteY576" fmla="*/ 419100 h 419100"/>
              <a:gd name="connsiteX577" fmla="*/ 2455792 w 5032666"/>
              <a:gd name="connsiteY577" fmla="*/ 419100 h 419100"/>
              <a:gd name="connsiteX578" fmla="*/ 2434487 w 5032666"/>
              <a:gd name="connsiteY578" fmla="*/ 419100 h 419100"/>
              <a:gd name="connsiteX579" fmla="*/ 2422816 w 5032666"/>
              <a:gd name="connsiteY579" fmla="*/ 419100 h 419100"/>
              <a:gd name="connsiteX580" fmla="*/ 2412080 w 5032666"/>
              <a:gd name="connsiteY580" fmla="*/ 419100 h 419100"/>
              <a:gd name="connsiteX581" fmla="*/ 2409825 w 5032666"/>
              <a:gd name="connsiteY581" fmla="*/ 419100 h 419100"/>
              <a:gd name="connsiteX582" fmla="*/ 2397708 w 5032666"/>
              <a:gd name="connsiteY582" fmla="*/ 419100 h 419100"/>
              <a:gd name="connsiteX583" fmla="*/ 2385204 w 5032666"/>
              <a:gd name="connsiteY583" fmla="*/ 419100 h 419100"/>
              <a:gd name="connsiteX584" fmla="*/ 2377784 w 5032666"/>
              <a:gd name="connsiteY584" fmla="*/ 419100 h 419100"/>
              <a:gd name="connsiteX585" fmla="*/ 2366113 w 5032666"/>
              <a:gd name="connsiteY585" fmla="*/ 419100 h 419100"/>
              <a:gd name="connsiteX586" fmla="*/ 2348425 w 5032666"/>
              <a:gd name="connsiteY586" fmla="*/ 419100 h 419100"/>
              <a:gd name="connsiteX587" fmla="*/ 2341005 w 5032666"/>
              <a:gd name="connsiteY587" fmla="*/ 419100 h 419100"/>
              <a:gd name="connsiteX588" fmla="*/ 2339237 w 5032666"/>
              <a:gd name="connsiteY588" fmla="*/ 419100 h 419100"/>
              <a:gd name="connsiteX589" fmla="*/ 2329712 w 5032666"/>
              <a:gd name="connsiteY589" fmla="*/ 419100 h 419100"/>
              <a:gd name="connsiteX590" fmla="*/ 2328501 w 5032666"/>
              <a:gd name="connsiteY590" fmla="*/ 419100 h 419100"/>
              <a:gd name="connsiteX591" fmla="*/ 2314129 w 5032666"/>
              <a:gd name="connsiteY591" fmla="*/ 419100 h 419100"/>
              <a:gd name="connsiteX592" fmla="*/ 2308515 w 5032666"/>
              <a:gd name="connsiteY592" fmla="*/ 419100 h 419100"/>
              <a:gd name="connsiteX593" fmla="*/ 2302458 w 5032666"/>
              <a:gd name="connsiteY593" fmla="*/ 419100 h 419100"/>
              <a:gd name="connsiteX594" fmla="*/ 2291722 w 5032666"/>
              <a:gd name="connsiteY594" fmla="*/ 419100 h 419100"/>
              <a:gd name="connsiteX595" fmla="*/ 2282534 w 5032666"/>
              <a:gd name="connsiteY595" fmla="*/ 419100 h 419100"/>
              <a:gd name="connsiteX596" fmla="*/ 2280429 w 5032666"/>
              <a:gd name="connsiteY596" fmla="*/ 419100 h 419100"/>
              <a:gd name="connsiteX597" fmla="*/ 2273009 w 5032666"/>
              <a:gd name="connsiteY597" fmla="*/ 419100 h 419100"/>
              <a:gd name="connsiteX598" fmla="*/ 2264846 w 5032666"/>
              <a:gd name="connsiteY598" fmla="*/ 419100 h 419100"/>
              <a:gd name="connsiteX599" fmla="*/ 2259232 w 5032666"/>
              <a:gd name="connsiteY599" fmla="*/ 419100 h 419100"/>
              <a:gd name="connsiteX600" fmla="*/ 2257426 w 5032666"/>
              <a:gd name="connsiteY600" fmla="*/ 419100 h 419100"/>
              <a:gd name="connsiteX601" fmla="*/ 2251812 w 5032666"/>
              <a:gd name="connsiteY601" fmla="*/ 419100 h 419100"/>
              <a:gd name="connsiteX602" fmla="*/ 2245755 w 5032666"/>
              <a:gd name="connsiteY602" fmla="*/ 419100 h 419100"/>
              <a:gd name="connsiteX603" fmla="*/ 2234462 w 5032666"/>
              <a:gd name="connsiteY603" fmla="*/ 419100 h 419100"/>
              <a:gd name="connsiteX604" fmla="*/ 2224936 w 5032666"/>
              <a:gd name="connsiteY604" fmla="*/ 419100 h 419100"/>
              <a:gd name="connsiteX605" fmla="*/ 2223726 w 5032666"/>
              <a:gd name="connsiteY605" fmla="*/ 419100 h 419100"/>
              <a:gd name="connsiteX606" fmla="*/ 2218879 w 5032666"/>
              <a:gd name="connsiteY606" fmla="*/ 419100 h 419100"/>
              <a:gd name="connsiteX607" fmla="*/ 2213265 w 5032666"/>
              <a:gd name="connsiteY607" fmla="*/ 419100 h 419100"/>
              <a:gd name="connsiteX608" fmla="*/ 2209354 w 5032666"/>
              <a:gd name="connsiteY608" fmla="*/ 419100 h 419100"/>
              <a:gd name="connsiteX609" fmla="*/ 2208143 w 5032666"/>
              <a:gd name="connsiteY609" fmla="*/ 419100 h 419100"/>
              <a:gd name="connsiteX610" fmla="*/ 2202529 w 5032666"/>
              <a:gd name="connsiteY610" fmla="*/ 419100 h 419100"/>
              <a:gd name="connsiteX611" fmla="*/ 2188157 w 5032666"/>
              <a:gd name="connsiteY611" fmla="*/ 419100 h 419100"/>
              <a:gd name="connsiteX612" fmla="*/ 2177759 w 5032666"/>
              <a:gd name="connsiteY612" fmla="*/ 419100 h 419100"/>
              <a:gd name="connsiteX613" fmla="*/ 2175653 w 5032666"/>
              <a:gd name="connsiteY613" fmla="*/ 419100 h 419100"/>
              <a:gd name="connsiteX614" fmla="*/ 2168233 w 5032666"/>
              <a:gd name="connsiteY614" fmla="*/ 419100 h 419100"/>
              <a:gd name="connsiteX615" fmla="*/ 2162176 w 5032666"/>
              <a:gd name="connsiteY615" fmla="*/ 419100 h 419100"/>
              <a:gd name="connsiteX616" fmla="*/ 2160071 w 5032666"/>
              <a:gd name="connsiteY616" fmla="*/ 419100 h 419100"/>
              <a:gd name="connsiteX617" fmla="*/ 2156562 w 5032666"/>
              <a:gd name="connsiteY617" fmla="*/ 419100 h 419100"/>
              <a:gd name="connsiteX618" fmla="*/ 2152651 w 5032666"/>
              <a:gd name="connsiteY618" fmla="*/ 419100 h 419100"/>
              <a:gd name="connsiteX619" fmla="*/ 2138874 w 5032666"/>
              <a:gd name="connsiteY619" fmla="*/ 419100 h 419100"/>
              <a:gd name="connsiteX620" fmla="*/ 2131454 w 5032666"/>
              <a:gd name="connsiteY620" fmla="*/ 419100 h 419100"/>
              <a:gd name="connsiteX621" fmla="*/ 2129686 w 5032666"/>
              <a:gd name="connsiteY621" fmla="*/ 419100 h 419100"/>
              <a:gd name="connsiteX622" fmla="*/ 2120161 w 5032666"/>
              <a:gd name="connsiteY622" fmla="*/ 419100 h 419100"/>
              <a:gd name="connsiteX623" fmla="*/ 2118950 w 5032666"/>
              <a:gd name="connsiteY623" fmla="*/ 419100 h 419100"/>
              <a:gd name="connsiteX624" fmla="*/ 2114104 w 5032666"/>
              <a:gd name="connsiteY624" fmla="*/ 419100 h 419100"/>
              <a:gd name="connsiteX625" fmla="*/ 2104578 w 5032666"/>
              <a:gd name="connsiteY625" fmla="*/ 419100 h 419100"/>
              <a:gd name="connsiteX626" fmla="*/ 2103368 w 5032666"/>
              <a:gd name="connsiteY626" fmla="*/ 419100 h 419100"/>
              <a:gd name="connsiteX627" fmla="*/ 2092907 w 5032666"/>
              <a:gd name="connsiteY627" fmla="*/ 419100 h 419100"/>
              <a:gd name="connsiteX628" fmla="*/ 2082171 w 5032666"/>
              <a:gd name="connsiteY628" fmla="*/ 419100 h 419100"/>
              <a:gd name="connsiteX629" fmla="*/ 2072983 w 5032666"/>
              <a:gd name="connsiteY629" fmla="*/ 419100 h 419100"/>
              <a:gd name="connsiteX630" fmla="*/ 2070878 w 5032666"/>
              <a:gd name="connsiteY630" fmla="*/ 419100 h 419100"/>
              <a:gd name="connsiteX631" fmla="*/ 2063458 w 5032666"/>
              <a:gd name="connsiteY631" fmla="*/ 419100 h 419100"/>
              <a:gd name="connsiteX632" fmla="*/ 2057401 w 5032666"/>
              <a:gd name="connsiteY632" fmla="*/ 419100 h 419100"/>
              <a:gd name="connsiteX633" fmla="*/ 2055295 w 5032666"/>
              <a:gd name="connsiteY633" fmla="*/ 419100 h 419100"/>
              <a:gd name="connsiteX634" fmla="*/ 2047875 w 5032666"/>
              <a:gd name="connsiteY634" fmla="*/ 419100 h 419100"/>
              <a:gd name="connsiteX635" fmla="*/ 2036204 w 5032666"/>
              <a:gd name="connsiteY635" fmla="*/ 419100 h 419100"/>
              <a:gd name="connsiteX636" fmla="*/ 2024911 w 5032666"/>
              <a:gd name="connsiteY636" fmla="*/ 419100 h 419100"/>
              <a:gd name="connsiteX637" fmla="*/ 2014175 w 5032666"/>
              <a:gd name="connsiteY637" fmla="*/ 419100 h 419100"/>
              <a:gd name="connsiteX638" fmla="*/ 2009328 w 5032666"/>
              <a:gd name="connsiteY638" fmla="*/ 419100 h 419100"/>
              <a:gd name="connsiteX639" fmla="*/ 1999803 w 5032666"/>
              <a:gd name="connsiteY639" fmla="*/ 419100 h 419100"/>
              <a:gd name="connsiteX640" fmla="*/ 1998592 w 5032666"/>
              <a:gd name="connsiteY640" fmla="*/ 419100 h 419100"/>
              <a:gd name="connsiteX641" fmla="*/ 1968208 w 5032666"/>
              <a:gd name="connsiteY641" fmla="*/ 419100 h 419100"/>
              <a:gd name="connsiteX642" fmla="*/ 1952625 w 5032666"/>
              <a:gd name="connsiteY642" fmla="*/ 419100 h 419100"/>
              <a:gd name="connsiteX643" fmla="*/ 1950520 w 5032666"/>
              <a:gd name="connsiteY643" fmla="*/ 419100 h 419100"/>
              <a:gd name="connsiteX644" fmla="*/ 1943100 w 5032666"/>
              <a:gd name="connsiteY644" fmla="*/ 419100 h 419100"/>
              <a:gd name="connsiteX645" fmla="*/ 1904553 w 5032666"/>
              <a:gd name="connsiteY645" fmla="*/ 419100 h 419100"/>
              <a:gd name="connsiteX646" fmla="*/ 1893817 w 5032666"/>
              <a:gd name="connsiteY646" fmla="*/ 419100 h 419100"/>
              <a:gd name="connsiteX647" fmla="*/ 1872512 w 5032666"/>
              <a:gd name="connsiteY647" fmla="*/ 419100 h 419100"/>
              <a:gd name="connsiteX648" fmla="*/ 1847850 w 5032666"/>
              <a:gd name="connsiteY648" fmla="*/ 419100 h 419100"/>
              <a:gd name="connsiteX649" fmla="*/ 1823229 w 5032666"/>
              <a:gd name="connsiteY649" fmla="*/ 419100 h 419100"/>
              <a:gd name="connsiteX650" fmla="*/ 1815809 w 5032666"/>
              <a:gd name="connsiteY650" fmla="*/ 419100 h 419100"/>
              <a:gd name="connsiteX651" fmla="*/ 1777262 w 5032666"/>
              <a:gd name="connsiteY651" fmla="*/ 419100 h 419100"/>
              <a:gd name="connsiteX652" fmla="*/ 1766526 w 5032666"/>
              <a:gd name="connsiteY652" fmla="*/ 419100 h 419100"/>
              <a:gd name="connsiteX653" fmla="*/ 1752154 w 5032666"/>
              <a:gd name="connsiteY653" fmla="*/ 419100 h 419100"/>
              <a:gd name="connsiteX654" fmla="*/ 1720559 w 5032666"/>
              <a:gd name="connsiteY654" fmla="*/ 419100 h 419100"/>
              <a:gd name="connsiteX655" fmla="*/ 1702871 w 5032666"/>
              <a:gd name="connsiteY655" fmla="*/ 419100 h 419100"/>
              <a:gd name="connsiteX656" fmla="*/ 1695451 w 5032666"/>
              <a:gd name="connsiteY656" fmla="*/ 419100 h 419100"/>
              <a:gd name="connsiteX657" fmla="*/ 1662961 w 5032666"/>
              <a:gd name="connsiteY657" fmla="*/ 419100 h 419100"/>
              <a:gd name="connsiteX658" fmla="*/ 1656904 w 5032666"/>
              <a:gd name="connsiteY658" fmla="*/ 419100 h 419100"/>
              <a:gd name="connsiteX659" fmla="*/ 1646168 w 5032666"/>
              <a:gd name="connsiteY659" fmla="*/ 419100 h 419100"/>
              <a:gd name="connsiteX660" fmla="*/ 1613678 w 5032666"/>
              <a:gd name="connsiteY660" fmla="*/ 419100 h 419100"/>
              <a:gd name="connsiteX661" fmla="*/ 1606258 w 5032666"/>
              <a:gd name="connsiteY661" fmla="*/ 419100 h 419100"/>
              <a:gd name="connsiteX662" fmla="*/ 1600201 w 5032666"/>
              <a:gd name="connsiteY662" fmla="*/ 419100 h 419100"/>
              <a:gd name="connsiteX663" fmla="*/ 1584616 w 5032666"/>
              <a:gd name="connsiteY663" fmla="*/ 419100 h 419100"/>
              <a:gd name="connsiteX664" fmla="*/ 1567711 w 5032666"/>
              <a:gd name="connsiteY664" fmla="*/ 419100 h 419100"/>
              <a:gd name="connsiteX665" fmla="*/ 1556975 w 5032666"/>
              <a:gd name="connsiteY665" fmla="*/ 419100 h 419100"/>
              <a:gd name="connsiteX666" fmla="*/ 1542603 w 5032666"/>
              <a:gd name="connsiteY666" fmla="*/ 419100 h 419100"/>
              <a:gd name="connsiteX667" fmla="*/ 1535333 w 5032666"/>
              <a:gd name="connsiteY667" fmla="*/ 419100 h 419100"/>
              <a:gd name="connsiteX668" fmla="*/ 1527913 w 5032666"/>
              <a:gd name="connsiteY668" fmla="*/ 419100 h 419100"/>
              <a:gd name="connsiteX669" fmla="*/ 1511008 w 5032666"/>
              <a:gd name="connsiteY669" fmla="*/ 419100 h 419100"/>
              <a:gd name="connsiteX670" fmla="*/ 1493320 w 5032666"/>
              <a:gd name="connsiteY670" fmla="*/ 419100 h 419100"/>
              <a:gd name="connsiteX671" fmla="*/ 1489366 w 5032666"/>
              <a:gd name="connsiteY671" fmla="*/ 419100 h 419100"/>
              <a:gd name="connsiteX672" fmla="*/ 1485900 w 5032666"/>
              <a:gd name="connsiteY672" fmla="*/ 419100 h 419100"/>
              <a:gd name="connsiteX673" fmla="*/ 1478630 w 5032666"/>
              <a:gd name="connsiteY673" fmla="*/ 419100 h 419100"/>
              <a:gd name="connsiteX674" fmla="*/ 1464258 w 5032666"/>
              <a:gd name="connsiteY674" fmla="*/ 419100 h 419100"/>
              <a:gd name="connsiteX675" fmla="*/ 1447353 w 5032666"/>
              <a:gd name="connsiteY675" fmla="*/ 419100 h 419100"/>
              <a:gd name="connsiteX676" fmla="*/ 1436617 w 5032666"/>
              <a:gd name="connsiteY676" fmla="*/ 419100 h 419100"/>
              <a:gd name="connsiteX677" fmla="*/ 1432663 w 5032666"/>
              <a:gd name="connsiteY677" fmla="*/ 419100 h 419100"/>
              <a:gd name="connsiteX678" fmla="*/ 1414975 w 5032666"/>
              <a:gd name="connsiteY678" fmla="*/ 419100 h 419100"/>
              <a:gd name="connsiteX679" fmla="*/ 1407555 w 5032666"/>
              <a:gd name="connsiteY679" fmla="*/ 419100 h 419100"/>
              <a:gd name="connsiteX680" fmla="*/ 1390650 w 5032666"/>
              <a:gd name="connsiteY680" fmla="*/ 419100 h 419100"/>
              <a:gd name="connsiteX681" fmla="*/ 1375065 w 5032666"/>
              <a:gd name="connsiteY681" fmla="*/ 419100 h 419100"/>
              <a:gd name="connsiteX682" fmla="*/ 1369008 w 5032666"/>
              <a:gd name="connsiteY682" fmla="*/ 419100 h 419100"/>
              <a:gd name="connsiteX683" fmla="*/ 1358272 w 5032666"/>
              <a:gd name="connsiteY683" fmla="*/ 419100 h 419100"/>
              <a:gd name="connsiteX684" fmla="*/ 1325782 w 5032666"/>
              <a:gd name="connsiteY684" fmla="*/ 419100 h 419100"/>
              <a:gd name="connsiteX685" fmla="*/ 1318362 w 5032666"/>
              <a:gd name="connsiteY685" fmla="*/ 419100 h 419100"/>
              <a:gd name="connsiteX686" fmla="*/ 1312305 w 5032666"/>
              <a:gd name="connsiteY686" fmla="*/ 419100 h 419100"/>
              <a:gd name="connsiteX687" fmla="*/ 1279815 w 5032666"/>
              <a:gd name="connsiteY687" fmla="*/ 419100 h 419100"/>
              <a:gd name="connsiteX688" fmla="*/ 1269079 w 5032666"/>
              <a:gd name="connsiteY688" fmla="*/ 419100 h 419100"/>
              <a:gd name="connsiteX689" fmla="*/ 1254707 w 5032666"/>
              <a:gd name="connsiteY689" fmla="*/ 419100 h 419100"/>
              <a:gd name="connsiteX690" fmla="*/ 1223112 w 5032666"/>
              <a:gd name="connsiteY690" fmla="*/ 419100 h 419100"/>
              <a:gd name="connsiteX691" fmla="*/ 1205424 w 5032666"/>
              <a:gd name="connsiteY691" fmla="*/ 419100 h 419100"/>
              <a:gd name="connsiteX692" fmla="*/ 1198004 w 5032666"/>
              <a:gd name="connsiteY692" fmla="*/ 419100 h 419100"/>
              <a:gd name="connsiteX693" fmla="*/ 1159457 w 5032666"/>
              <a:gd name="connsiteY693" fmla="*/ 419100 h 419100"/>
              <a:gd name="connsiteX694" fmla="*/ 1148721 w 5032666"/>
              <a:gd name="connsiteY694" fmla="*/ 419100 h 419100"/>
              <a:gd name="connsiteX695" fmla="*/ 1127416 w 5032666"/>
              <a:gd name="connsiteY695" fmla="*/ 419100 h 419100"/>
              <a:gd name="connsiteX696" fmla="*/ 1102754 w 5032666"/>
              <a:gd name="connsiteY696" fmla="*/ 419100 h 419100"/>
              <a:gd name="connsiteX697" fmla="*/ 1078133 w 5032666"/>
              <a:gd name="connsiteY697" fmla="*/ 419100 h 419100"/>
              <a:gd name="connsiteX698" fmla="*/ 1070713 w 5032666"/>
              <a:gd name="connsiteY698" fmla="*/ 419100 h 419100"/>
              <a:gd name="connsiteX699" fmla="*/ 1032166 w 5032666"/>
              <a:gd name="connsiteY699" fmla="*/ 419100 h 419100"/>
              <a:gd name="connsiteX700" fmla="*/ 1021430 w 5032666"/>
              <a:gd name="connsiteY700" fmla="*/ 419100 h 419100"/>
              <a:gd name="connsiteX701" fmla="*/ 1007058 w 5032666"/>
              <a:gd name="connsiteY701" fmla="*/ 419100 h 419100"/>
              <a:gd name="connsiteX702" fmla="*/ 975463 w 5032666"/>
              <a:gd name="connsiteY702" fmla="*/ 419100 h 419100"/>
              <a:gd name="connsiteX703" fmla="*/ 957775 w 5032666"/>
              <a:gd name="connsiteY703" fmla="*/ 419100 h 419100"/>
              <a:gd name="connsiteX704" fmla="*/ 950355 w 5032666"/>
              <a:gd name="connsiteY704" fmla="*/ 419100 h 419100"/>
              <a:gd name="connsiteX705" fmla="*/ 939062 w 5032666"/>
              <a:gd name="connsiteY705" fmla="*/ 419100 h 419100"/>
              <a:gd name="connsiteX706" fmla="*/ 917865 w 5032666"/>
              <a:gd name="connsiteY706" fmla="*/ 419100 h 419100"/>
              <a:gd name="connsiteX707" fmla="*/ 911808 w 5032666"/>
              <a:gd name="connsiteY707" fmla="*/ 419100 h 419100"/>
              <a:gd name="connsiteX708" fmla="*/ 901072 w 5032666"/>
              <a:gd name="connsiteY708" fmla="*/ 419100 h 419100"/>
              <a:gd name="connsiteX709" fmla="*/ 889779 w 5032666"/>
              <a:gd name="connsiteY709" fmla="*/ 419100 h 419100"/>
              <a:gd name="connsiteX710" fmla="*/ 882359 w 5032666"/>
              <a:gd name="connsiteY710" fmla="*/ 419100 h 419100"/>
              <a:gd name="connsiteX711" fmla="*/ 868582 w 5032666"/>
              <a:gd name="connsiteY711" fmla="*/ 419100 h 419100"/>
              <a:gd name="connsiteX712" fmla="*/ 861162 w 5032666"/>
              <a:gd name="connsiteY712" fmla="*/ 419100 h 419100"/>
              <a:gd name="connsiteX713" fmla="*/ 855105 w 5032666"/>
              <a:gd name="connsiteY713" fmla="*/ 419100 h 419100"/>
              <a:gd name="connsiteX714" fmla="*/ 843812 w 5032666"/>
              <a:gd name="connsiteY714" fmla="*/ 419100 h 419100"/>
              <a:gd name="connsiteX715" fmla="*/ 833076 w 5032666"/>
              <a:gd name="connsiteY715" fmla="*/ 419100 h 419100"/>
              <a:gd name="connsiteX716" fmla="*/ 822615 w 5032666"/>
              <a:gd name="connsiteY716" fmla="*/ 419100 h 419100"/>
              <a:gd name="connsiteX717" fmla="*/ 818704 w 5032666"/>
              <a:gd name="connsiteY717" fmla="*/ 419100 h 419100"/>
              <a:gd name="connsiteX718" fmla="*/ 811879 w 5032666"/>
              <a:gd name="connsiteY718" fmla="*/ 419100 h 419100"/>
              <a:gd name="connsiteX719" fmla="*/ 797507 w 5032666"/>
              <a:gd name="connsiteY719" fmla="*/ 419100 h 419100"/>
              <a:gd name="connsiteX720" fmla="*/ 787109 w 5032666"/>
              <a:gd name="connsiteY720" fmla="*/ 419100 h 419100"/>
              <a:gd name="connsiteX721" fmla="*/ 769421 w 5032666"/>
              <a:gd name="connsiteY721" fmla="*/ 419100 h 419100"/>
              <a:gd name="connsiteX722" fmla="*/ 765912 w 5032666"/>
              <a:gd name="connsiteY722" fmla="*/ 419100 h 419100"/>
              <a:gd name="connsiteX723" fmla="*/ 762001 w 5032666"/>
              <a:gd name="connsiteY723" fmla="*/ 419100 h 419100"/>
              <a:gd name="connsiteX724" fmla="*/ 748224 w 5032666"/>
              <a:gd name="connsiteY724" fmla="*/ 419100 h 419100"/>
              <a:gd name="connsiteX725" fmla="*/ 740804 w 5032666"/>
              <a:gd name="connsiteY725" fmla="*/ 419100 h 419100"/>
              <a:gd name="connsiteX726" fmla="*/ 729511 w 5032666"/>
              <a:gd name="connsiteY726" fmla="*/ 419100 h 419100"/>
              <a:gd name="connsiteX727" fmla="*/ 723454 w 5032666"/>
              <a:gd name="connsiteY727" fmla="*/ 419100 h 419100"/>
              <a:gd name="connsiteX728" fmla="*/ 712718 w 5032666"/>
              <a:gd name="connsiteY728" fmla="*/ 419100 h 419100"/>
              <a:gd name="connsiteX729" fmla="*/ 702257 w 5032666"/>
              <a:gd name="connsiteY729" fmla="*/ 419100 h 419100"/>
              <a:gd name="connsiteX730" fmla="*/ 691521 w 5032666"/>
              <a:gd name="connsiteY730" fmla="*/ 419100 h 419100"/>
              <a:gd name="connsiteX731" fmla="*/ 680228 w 5032666"/>
              <a:gd name="connsiteY731" fmla="*/ 419100 h 419100"/>
              <a:gd name="connsiteX732" fmla="*/ 672808 w 5032666"/>
              <a:gd name="connsiteY732" fmla="*/ 419100 h 419100"/>
              <a:gd name="connsiteX733" fmla="*/ 666751 w 5032666"/>
              <a:gd name="connsiteY733" fmla="*/ 419100 h 419100"/>
              <a:gd name="connsiteX734" fmla="*/ 645554 w 5032666"/>
              <a:gd name="connsiteY734" fmla="*/ 419100 h 419100"/>
              <a:gd name="connsiteX735" fmla="*/ 634261 w 5032666"/>
              <a:gd name="connsiteY735" fmla="*/ 419100 h 419100"/>
              <a:gd name="connsiteX736" fmla="*/ 623525 w 5032666"/>
              <a:gd name="connsiteY736" fmla="*/ 419100 h 419100"/>
              <a:gd name="connsiteX737" fmla="*/ 609153 w 5032666"/>
              <a:gd name="connsiteY737" fmla="*/ 419100 h 419100"/>
              <a:gd name="connsiteX738" fmla="*/ 577558 w 5032666"/>
              <a:gd name="connsiteY738" fmla="*/ 419100 h 419100"/>
              <a:gd name="connsiteX739" fmla="*/ 559870 w 5032666"/>
              <a:gd name="connsiteY739" fmla="*/ 419100 h 419100"/>
              <a:gd name="connsiteX740" fmla="*/ 552450 w 5032666"/>
              <a:gd name="connsiteY740" fmla="*/ 419100 h 419100"/>
              <a:gd name="connsiteX741" fmla="*/ 513903 w 5032666"/>
              <a:gd name="connsiteY741" fmla="*/ 419100 h 419100"/>
              <a:gd name="connsiteX742" fmla="*/ 503167 w 5032666"/>
              <a:gd name="connsiteY742" fmla="*/ 419100 h 419100"/>
              <a:gd name="connsiteX743" fmla="*/ 481862 w 5032666"/>
              <a:gd name="connsiteY743" fmla="*/ 419100 h 419100"/>
              <a:gd name="connsiteX744" fmla="*/ 457200 w 5032666"/>
              <a:gd name="connsiteY744" fmla="*/ 419100 h 419100"/>
              <a:gd name="connsiteX745" fmla="*/ 432579 w 5032666"/>
              <a:gd name="connsiteY745" fmla="*/ 419100 h 419100"/>
              <a:gd name="connsiteX746" fmla="*/ 425159 w 5032666"/>
              <a:gd name="connsiteY746" fmla="*/ 419100 h 419100"/>
              <a:gd name="connsiteX747" fmla="*/ 386612 w 5032666"/>
              <a:gd name="connsiteY747" fmla="*/ 419100 h 419100"/>
              <a:gd name="connsiteX748" fmla="*/ 375876 w 5032666"/>
              <a:gd name="connsiteY748" fmla="*/ 419100 h 419100"/>
              <a:gd name="connsiteX749" fmla="*/ 361504 w 5032666"/>
              <a:gd name="connsiteY749" fmla="*/ 419100 h 419100"/>
              <a:gd name="connsiteX750" fmla="*/ 329909 w 5032666"/>
              <a:gd name="connsiteY750" fmla="*/ 419100 h 419100"/>
              <a:gd name="connsiteX751" fmla="*/ 312221 w 5032666"/>
              <a:gd name="connsiteY751" fmla="*/ 419100 h 419100"/>
              <a:gd name="connsiteX752" fmla="*/ 304801 w 5032666"/>
              <a:gd name="connsiteY752" fmla="*/ 419100 h 419100"/>
              <a:gd name="connsiteX753" fmla="*/ 272311 w 5032666"/>
              <a:gd name="connsiteY753" fmla="*/ 419100 h 419100"/>
              <a:gd name="connsiteX754" fmla="*/ 266254 w 5032666"/>
              <a:gd name="connsiteY754" fmla="*/ 419100 h 419100"/>
              <a:gd name="connsiteX755" fmla="*/ 255518 w 5032666"/>
              <a:gd name="connsiteY755" fmla="*/ 419100 h 419100"/>
              <a:gd name="connsiteX756" fmla="*/ 223028 w 5032666"/>
              <a:gd name="connsiteY756" fmla="*/ 419100 h 419100"/>
              <a:gd name="connsiteX757" fmla="*/ 215608 w 5032666"/>
              <a:gd name="connsiteY757" fmla="*/ 419100 h 419100"/>
              <a:gd name="connsiteX758" fmla="*/ 209551 w 5032666"/>
              <a:gd name="connsiteY758" fmla="*/ 419100 h 419100"/>
              <a:gd name="connsiteX759" fmla="*/ 177061 w 5032666"/>
              <a:gd name="connsiteY759" fmla="*/ 419100 h 419100"/>
              <a:gd name="connsiteX760" fmla="*/ 166325 w 5032666"/>
              <a:gd name="connsiteY760" fmla="*/ 419100 h 419100"/>
              <a:gd name="connsiteX761" fmla="*/ 151953 w 5032666"/>
              <a:gd name="connsiteY761" fmla="*/ 419100 h 419100"/>
              <a:gd name="connsiteX762" fmla="*/ 120358 w 5032666"/>
              <a:gd name="connsiteY762" fmla="*/ 419100 h 419100"/>
              <a:gd name="connsiteX763" fmla="*/ 102670 w 5032666"/>
              <a:gd name="connsiteY763" fmla="*/ 419100 h 419100"/>
              <a:gd name="connsiteX764" fmla="*/ 95250 w 5032666"/>
              <a:gd name="connsiteY764" fmla="*/ 419100 h 419100"/>
              <a:gd name="connsiteX765" fmla="*/ 56703 w 5032666"/>
              <a:gd name="connsiteY765" fmla="*/ 419100 h 419100"/>
              <a:gd name="connsiteX766" fmla="*/ 45967 w 5032666"/>
              <a:gd name="connsiteY766" fmla="*/ 419100 h 419100"/>
              <a:gd name="connsiteX767" fmla="*/ 0 w 5032666"/>
              <a:gd name="connsiteY767" fmla="*/ 4191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Lst>
            <a:rect l="l" t="t" r="r" b="b"/>
            <a:pathLst>
              <a:path w="5032666" h="419100">
                <a:moveTo>
                  <a:pt x="104775" y="0"/>
                </a:moveTo>
                <a:lnTo>
                  <a:pt x="150742" y="0"/>
                </a:lnTo>
                <a:lnTo>
                  <a:pt x="161478" y="0"/>
                </a:lnTo>
                <a:lnTo>
                  <a:pt x="200025" y="0"/>
                </a:lnTo>
                <a:lnTo>
                  <a:pt x="207445" y="0"/>
                </a:lnTo>
                <a:lnTo>
                  <a:pt x="225133" y="0"/>
                </a:lnTo>
                <a:lnTo>
                  <a:pt x="256728" y="0"/>
                </a:lnTo>
                <a:lnTo>
                  <a:pt x="271100" y="0"/>
                </a:lnTo>
                <a:lnTo>
                  <a:pt x="281836" y="0"/>
                </a:lnTo>
                <a:lnTo>
                  <a:pt x="314326" y="0"/>
                </a:lnTo>
                <a:lnTo>
                  <a:pt x="320383" y="0"/>
                </a:lnTo>
                <a:lnTo>
                  <a:pt x="327803" y="0"/>
                </a:lnTo>
                <a:lnTo>
                  <a:pt x="360293" y="0"/>
                </a:lnTo>
                <a:lnTo>
                  <a:pt x="371029" y="0"/>
                </a:lnTo>
                <a:lnTo>
                  <a:pt x="377086" y="0"/>
                </a:lnTo>
                <a:lnTo>
                  <a:pt x="409576" y="0"/>
                </a:lnTo>
                <a:lnTo>
                  <a:pt x="416996" y="0"/>
                </a:lnTo>
                <a:lnTo>
                  <a:pt x="434684" y="0"/>
                </a:lnTo>
                <a:lnTo>
                  <a:pt x="466279" y="0"/>
                </a:lnTo>
                <a:lnTo>
                  <a:pt x="480651" y="0"/>
                </a:lnTo>
                <a:lnTo>
                  <a:pt x="491387" y="0"/>
                </a:lnTo>
                <a:lnTo>
                  <a:pt x="529934" y="0"/>
                </a:lnTo>
                <a:lnTo>
                  <a:pt x="537354" y="0"/>
                </a:lnTo>
                <a:lnTo>
                  <a:pt x="561975" y="0"/>
                </a:lnTo>
                <a:lnTo>
                  <a:pt x="586637" y="0"/>
                </a:lnTo>
                <a:lnTo>
                  <a:pt x="607942" y="0"/>
                </a:lnTo>
                <a:lnTo>
                  <a:pt x="618678" y="0"/>
                </a:lnTo>
                <a:lnTo>
                  <a:pt x="657225" y="0"/>
                </a:lnTo>
                <a:lnTo>
                  <a:pt x="664645" y="0"/>
                </a:lnTo>
                <a:lnTo>
                  <a:pt x="682333" y="0"/>
                </a:lnTo>
                <a:lnTo>
                  <a:pt x="713928" y="0"/>
                </a:lnTo>
                <a:lnTo>
                  <a:pt x="728300" y="0"/>
                </a:lnTo>
                <a:lnTo>
                  <a:pt x="739036" y="0"/>
                </a:lnTo>
                <a:lnTo>
                  <a:pt x="750329" y="0"/>
                </a:lnTo>
                <a:lnTo>
                  <a:pt x="771526" y="0"/>
                </a:lnTo>
                <a:lnTo>
                  <a:pt x="777583" y="0"/>
                </a:lnTo>
                <a:lnTo>
                  <a:pt x="785003" y="0"/>
                </a:lnTo>
                <a:lnTo>
                  <a:pt x="796296" y="0"/>
                </a:lnTo>
                <a:lnTo>
                  <a:pt x="807032" y="0"/>
                </a:lnTo>
                <a:lnTo>
                  <a:pt x="817493" y="0"/>
                </a:lnTo>
                <a:lnTo>
                  <a:pt x="828229" y="0"/>
                </a:lnTo>
                <a:lnTo>
                  <a:pt x="834286" y="0"/>
                </a:lnTo>
                <a:lnTo>
                  <a:pt x="845579" y="0"/>
                </a:lnTo>
                <a:lnTo>
                  <a:pt x="852999" y="0"/>
                </a:lnTo>
                <a:lnTo>
                  <a:pt x="866776" y="0"/>
                </a:lnTo>
                <a:lnTo>
                  <a:pt x="870687" y="0"/>
                </a:lnTo>
                <a:lnTo>
                  <a:pt x="874196" y="0"/>
                </a:lnTo>
                <a:lnTo>
                  <a:pt x="891884" y="0"/>
                </a:lnTo>
                <a:lnTo>
                  <a:pt x="902282" y="0"/>
                </a:lnTo>
                <a:lnTo>
                  <a:pt x="916654" y="0"/>
                </a:lnTo>
                <a:lnTo>
                  <a:pt x="923479" y="0"/>
                </a:lnTo>
                <a:lnTo>
                  <a:pt x="927390" y="0"/>
                </a:lnTo>
                <a:lnTo>
                  <a:pt x="937851" y="0"/>
                </a:lnTo>
                <a:lnTo>
                  <a:pt x="948587" y="0"/>
                </a:lnTo>
                <a:lnTo>
                  <a:pt x="959880" y="0"/>
                </a:lnTo>
                <a:lnTo>
                  <a:pt x="965937" y="0"/>
                </a:lnTo>
                <a:lnTo>
                  <a:pt x="973357" y="0"/>
                </a:lnTo>
                <a:lnTo>
                  <a:pt x="987134" y="0"/>
                </a:lnTo>
                <a:lnTo>
                  <a:pt x="994554" y="0"/>
                </a:lnTo>
                <a:lnTo>
                  <a:pt x="1005847" y="0"/>
                </a:lnTo>
                <a:lnTo>
                  <a:pt x="1016583" y="0"/>
                </a:lnTo>
                <a:lnTo>
                  <a:pt x="1022640" y="0"/>
                </a:lnTo>
                <a:lnTo>
                  <a:pt x="1043837" y="0"/>
                </a:lnTo>
                <a:lnTo>
                  <a:pt x="1055130" y="0"/>
                </a:lnTo>
                <a:lnTo>
                  <a:pt x="1062550" y="0"/>
                </a:lnTo>
                <a:lnTo>
                  <a:pt x="1080238" y="0"/>
                </a:lnTo>
                <a:lnTo>
                  <a:pt x="1111833" y="0"/>
                </a:lnTo>
                <a:lnTo>
                  <a:pt x="1126205" y="0"/>
                </a:lnTo>
                <a:lnTo>
                  <a:pt x="1136941" y="0"/>
                </a:lnTo>
                <a:lnTo>
                  <a:pt x="1175488" y="0"/>
                </a:lnTo>
                <a:lnTo>
                  <a:pt x="1182908" y="0"/>
                </a:lnTo>
                <a:lnTo>
                  <a:pt x="1207529" y="0"/>
                </a:lnTo>
                <a:lnTo>
                  <a:pt x="1232191" y="0"/>
                </a:lnTo>
                <a:lnTo>
                  <a:pt x="1253496" y="0"/>
                </a:lnTo>
                <a:lnTo>
                  <a:pt x="1264232" y="0"/>
                </a:lnTo>
                <a:lnTo>
                  <a:pt x="1302779" y="0"/>
                </a:lnTo>
                <a:lnTo>
                  <a:pt x="1310199" y="0"/>
                </a:lnTo>
                <a:lnTo>
                  <a:pt x="1327887" y="0"/>
                </a:lnTo>
                <a:lnTo>
                  <a:pt x="1359482" y="0"/>
                </a:lnTo>
                <a:lnTo>
                  <a:pt x="1373854" y="0"/>
                </a:lnTo>
                <a:lnTo>
                  <a:pt x="1384590" y="0"/>
                </a:lnTo>
                <a:lnTo>
                  <a:pt x="1417080" y="0"/>
                </a:lnTo>
                <a:lnTo>
                  <a:pt x="1423137" y="0"/>
                </a:lnTo>
                <a:lnTo>
                  <a:pt x="1430557" y="0"/>
                </a:lnTo>
                <a:lnTo>
                  <a:pt x="1463047" y="0"/>
                </a:lnTo>
                <a:lnTo>
                  <a:pt x="1473783" y="0"/>
                </a:lnTo>
                <a:lnTo>
                  <a:pt x="1479840" y="0"/>
                </a:lnTo>
                <a:lnTo>
                  <a:pt x="1495425" y="0"/>
                </a:lnTo>
                <a:lnTo>
                  <a:pt x="1512330" y="0"/>
                </a:lnTo>
                <a:lnTo>
                  <a:pt x="1519750" y="0"/>
                </a:lnTo>
                <a:lnTo>
                  <a:pt x="1537438" y="0"/>
                </a:lnTo>
                <a:lnTo>
                  <a:pt x="1541392" y="0"/>
                </a:lnTo>
                <a:lnTo>
                  <a:pt x="1552128" y="0"/>
                </a:lnTo>
                <a:lnTo>
                  <a:pt x="1569033" y="0"/>
                </a:lnTo>
                <a:lnTo>
                  <a:pt x="1583405" y="0"/>
                </a:lnTo>
                <a:lnTo>
                  <a:pt x="1590675" y="0"/>
                </a:lnTo>
                <a:lnTo>
                  <a:pt x="1594141" y="0"/>
                </a:lnTo>
                <a:lnTo>
                  <a:pt x="1598095" y="0"/>
                </a:lnTo>
                <a:lnTo>
                  <a:pt x="1615783" y="0"/>
                </a:lnTo>
                <a:lnTo>
                  <a:pt x="1632688" y="0"/>
                </a:lnTo>
                <a:lnTo>
                  <a:pt x="1640108" y="0"/>
                </a:lnTo>
                <a:lnTo>
                  <a:pt x="1647378" y="0"/>
                </a:lnTo>
                <a:lnTo>
                  <a:pt x="1661750" y="0"/>
                </a:lnTo>
                <a:lnTo>
                  <a:pt x="1672486" y="0"/>
                </a:lnTo>
                <a:lnTo>
                  <a:pt x="1689391" y="0"/>
                </a:lnTo>
                <a:lnTo>
                  <a:pt x="1704976" y="0"/>
                </a:lnTo>
                <a:lnTo>
                  <a:pt x="1711033" y="0"/>
                </a:lnTo>
                <a:lnTo>
                  <a:pt x="1718453" y="0"/>
                </a:lnTo>
                <a:lnTo>
                  <a:pt x="1750943" y="0"/>
                </a:lnTo>
                <a:lnTo>
                  <a:pt x="1761679" y="0"/>
                </a:lnTo>
                <a:lnTo>
                  <a:pt x="1767736" y="0"/>
                </a:lnTo>
                <a:lnTo>
                  <a:pt x="1800226" y="0"/>
                </a:lnTo>
                <a:lnTo>
                  <a:pt x="1807646" y="0"/>
                </a:lnTo>
                <a:lnTo>
                  <a:pt x="1825334" y="0"/>
                </a:lnTo>
                <a:lnTo>
                  <a:pt x="1856929" y="0"/>
                </a:lnTo>
                <a:lnTo>
                  <a:pt x="1871301" y="0"/>
                </a:lnTo>
                <a:lnTo>
                  <a:pt x="1882037" y="0"/>
                </a:lnTo>
                <a:lnTo>
                  <a:pt x="1920584" y="0"/>
                </a:lnTo>
                <a:lnTo>
                  <a:pt x="1928004" y="0"/>
                </a:lnTo>
                <a:lnTo>
                  <a:pt x="1952625" y="0"/>
                </a:lnTo>
                <a:lnTo>
                  <a:pt x="1977287" y="0"/>
                </a:lnTo>
                <a:lnTo>
                  <a:pt x="1998592" y="0"/>
                </a:lnTo>
                <a:lnTo>
                  <a:pt x="2009328" y="0"/>
                </a:lnTo>
                <a:lnTo>
                  <a:pt x="2047875" y="0"/>
                </a:lnTo>
                <a:lnTo>
                  <a:pt x="2055295" y="0"/>
                </a:lnTo>
                <a:lnTo>
                  <a:pt x="2057400" y="0"/>
                </a:lnTo>
                <a:lnTo>
                  <a:pt x="2072983" y="0"/>
                </a:lnTo>
                <a:lnTo>
                  <a:pt x="2103367" y="0"/>
                </a:lnTo>
                <a:lnTo>
                  <a:pt x="2104578" y="0"/>
                </a:lnTo>
                <a:lnTo>
                  <a:pt x="2114103" y="0"/>
                </a:lnTo>
                <a:lnTo>
                  <a:pt x="2118950" y="0"/>
                </a:lnTo>
                <a:lnTo>
                  <a:pt x="2129686" y="0"/>
                </a:lnTo>
                <a:lnTo>
                  <a:pt x="2140979" y="0"/>
                </a:lnTo>
                <a:lnTo>
                  <a:pt x="2152650" y="0"/>
                </a:lnTo>
                <a:lnTo>
                  <a:pt x="2160070" y="0"/>
                </a:lnTo>
                <a:lnTo>
                  <a:pt x="2162176" y="0"/>
                </a:lnTo>
                <a:lnTo>
                  <a:pt x="2168233" y="0"/>
                </a:lnTo>
                <a:lnTo>
                  <a:pt x="2175653" y="0"/>
                </a:lnTo>
                <a:lnTo>
                  <a:pt x="2177758" y="0"/>
                </a:lnTo>
                <a:lnTo>
                  <a:pt x="2186946" y="0"/>
                </a:lnTo>
                <a:lnTo>
                  <a:pt x="2197682" y="0"/>
                </a:lnTo>
                <a:lnTo>
                  <a:pt x="2208143" y="0"/>
                </a:lnTo>
                <a:lnTo>
                  <a:pt x="2209353" y="0"/>
                </a:lnTo>
                <a:lnTo>
                  <a:pt x="2218879" y="0"/>
                </a:lnTo>
                <a:lnTo>
                  <a:pt x="2223725" y="0"/>
                </a:lnTo>
                <a:lnTo>
                  <a:pt x="2224936" y="0"/>
                </a:lnTo>
                <a:lnTo>
                  <a:pt x="2234461" y="0"/>
                </a:lnTo>
                <a:lnTo>
                  <a:pt x="2236229" y="0"/>
                </a:lnTo>
                <a:lnTo>
                  <a:pt x="2243649" y="0"/>
                </a:lnTo>
                <a:lnTo>
                  <a:pt x="2257426" y="0"/>
                </a:lnTo>
                <a:lnTo>
                  <a:pt x="2261337" y="0"/>
                </a:lnTo>
                <a:lnTo>
                  <a:pt x="2264846" y="0"/>
                </a:lnTo>
                <a:lnTo>
                  <a:pt x="2266951" y="0"/>
                </a:lnTo>
                <a:lnTo>
                  <a:pt x="2273008" y="0"/>
                </a:lnTo>
                <a:lnTo>
                  <a:pt x="2280428" y="0"/>
                </a:lnTo>
                <a:lnTo>
                  <a:pt x="2282534" y="0"/>
                </a:lnTo>
                <a:lnTo>
                  <a:pt x="2292932" y="0"/>
                </a:lnTo>
                <a:lnTo>
                  <a:pt x="2307304" y="0"/>
                </a:lnTo>
                <a:lnTo>
                  <a:pt x="2312918" y="0"/>
                </a:lnTo>
                <a:lnTo>
                  <a:pt x="2314129" y="0"/>
                </a:lnTo>
                <a:lnTo>
                  <a:pt x="2318040" y="0"/>
                </a:lnTo>
                <a:lnTo>
                  <a:pt x="2323654" y="0"/>
                </a:lnTo>
                <a:lnTo>
                  <a:pt x="2328501" y="0"/>
                </a:lnTo>
                <a:lnTo>
                  <a:pt x="2329711" y="0"/>
                </a:lnTo>
                <a:lnTo>
                  <a:pt x="2339237" y="0"/>
                </a:lnTo>
                <a:lnTo>
                  <a:pt x="2350530" y="0"/>
                </a:lnTo>
                <a:lnTo>
                  <a:pt x="2356587" y="0"/>
                </a:lnTo>
                <a:lnTo>
                  <a:pt x="2362201" y="0"/>
                </a:lnTo>
                <a:lnTo>
                  <a:pt x="2364007" y="0"/>
                </a:lnTo>
                <a:lnTo>
                  <a:pt x="2369621" y="0"/>
                </a:lnTo>
                <a:lnTo>
                  <a:pt x="2377784" y="0"/>
                </a:lnTo>
                <a:lnTo>
                  <a:pt x="2385204" y="0"/>
                </a:lnTo>
                <a:lnTo>
                  <a:pt x="2387309" y="0"/>
                </a:lnTo>
                <a:lnTo>
                  <a:pt x="2396497" y="0"/>
                </a:lnTo>
                <a:lnTo>
                  <a:pt x="2407233" y="0"/>
                </a:lnTo>
                <a:lnTo>
                  <a:pt x="2413290" y="0"/>
                </a:lnTo>
                <a:lnTo>
                  <a:pt x="2418904" y="0"/>
                </a:lnTo>
                <a:lnTo>
                  <a:pt x="2433276" y="0"/>
                </a:lnTo>
                <a:lnTo>
                  <a:pt x="2434487" y="0"/>
                </a:lnTo>
                <a:lnTo>
                  <a:pt x="2444012" y="0"/>
                </a:lnTo>
                <a:lnTo>
                  <a:pt x="2445780" y="0"/>
                </a:lnTo>
                <a:lnTo>
                  <a:pt x="2453200" y="0"/>
                </a:lnTo>
                <a:lnTo>
                  <a:pt x="2470888" y="0"/>
                </a:lnTo>
                <a:lnTo>
                  <a:pt x="2482559" y="0"/>
                </a:lnTo>
                <a:lnTo>
                  <a:pt x="2489979" y="0"/>
                </a:lnTo>
                <a:lnTo>
                  <a:pt x="2502483" y="0"/>
                </a:lnTo>
                <a:lnTo>
                  <a:pt x="2514600" y="0"/>
                </a:lnTo>
                <a:lnTo>
                  <a:pt x="2516855" y="0"/>
                </a:lnTo>
                <a:lnTo>
                  <a:pt x="2527591" y="0"/>
                </a:lnTo>
                <a:lnTo>
                  <a:pt x="2539262" y="0"/>
                </a:lnTo>
                <a:lnTo>
                  <a:pt x="2560567" y="0"/>
                </a:lnTo>
                <a:lnTo>
                  <a:pt x="2566138" y="0"/>
                </a:lnTo>
                <a:lnTo>
                  <a:pt x="2571303" y="0"/>
                </a:lnTo>
                <a:lnTo>
                  <a:pt x="2573558" y="0"/>
                </a:lnTo>
                <a:lnTo>
                  <a:pt x="2598179" y="0"/>
                </a:lnTo>
                <a:lnTo>
                  <a:pt x="2609850" y="0"/>
                </a:lnTo>
                <a:lnTo>
                  <a:pt x="2617270" y="0"/>
                </a:lnTo>
                <a:lnTo>
                  <a:pt x="2622841" y="0"/>
                </a:lnTo>
                <a:lnTo>
                  <a:pt x="2634958" y="0"/>
                </a:lnTo>
                <a:lnTo>
                  <a:pt x="2644146" y="0"/>
                </a:lnTo>
                <a:lnTo>
                  <a:pt x="2654882" y="0"/>
                </a:lnTo>
                <a:lnTo>
                  <a:pt x="2666553" y="0"/>
                </a:lnTo>
                <a:lnTo>
                  <a:pt x="2680925" y="0"/>
                </a:lnTo>
                <a:lnTo>
                  <a:pt x="2691661" y="0"/>
                </a:lnTo>
                <a:lnTo>
                  <a:pt x="2693429" y="0"/>
                </a:lnTo>
                <a:lnTo>
                  <a:pt x="2700849" y="0"/>
                </a:lnTo>
                <a:lnTo>
                  <a:pt x="2702954" y="0"/>
                </a:lnTo>
                <a:lnTo>
                  <a:pt x="2718537" y="0"/>
                </a:lnTo>
                <a:lnTo>
                  <a:pt x="2724151" y="0"/>
                </a:lnTo>
                <a:lnTo>
                  <a:pt x="2730208" y="0"/>
                </a:lnTo>
                <a:lnTo>
                  <a:pt x="2737628" y="0"/>
                </a:lnTo>
                <a:lnTo>
                  <a:pt x="2748921" y="0"/>
                </a:lnTo>
                <a:lnTo>
                  <a:pt x="2750132" y="0"/>
                </a:lnTo>
                <a:lnTo>
                  <a:pt x="2759657" y="0"/>
                </a:lnTo>
                <a:lnTo>
                  <a:pt x="2764504" y="0"/>
                </a:lnTo>
                <a:lnTo>
                  <a:pt x="2770118" y="0"/>
                </a:lnTo>
                <a:lnTo>
                  <a:pt x="2775240" y="0"/>
                </a:lnTo>
                <a:lnTo>
                  <a:pt x="2780854" y="0"/>
                </a:lnTo>
                <a:lnTo>
                  <a:pt x="2786911" y="0"/>
                </a:lnTo>
                <a:lnTo>
                  <a:pt x="2798204" y="0"/>
                </a:lnTo>
                <a:lnTo>
                  <a:pt x="2805624" y="0"/>
                </a:lnTo>
                <a:lnTo>
                  <a:pt x="2807730" y="0"/>
                </a:lnTo>
                <a:lnTo>
                  <a:pt x="2813787" y="0"/>
                </a:lnTo>
                <a:lnTo>
                  <a:pt x="2819401" y="0"/>
                </a:lnTo>
                <a:lnTo>
                  <a:pt x="2821207" y="0"/>
                </a:lnTo>
                <a:lnTo>
                  <a:pt x="2823312" y="0"/>
                </a:lnTo>
                <a:lnTo>
                  <a:pt x="2826821" y="0"/>
                </a:lnTo>
                <a:lnTo>
                  <a:pt x="2844509" y="0"/>
                </a:lnTo>
                <a:lnTo>
                  <a:pt x="2853697" y="0"/>
                </a:lnTo>
                <a:lnTo>
                  <a:pt x="2854907" y="0"/>
                </a:lnTo>
                <a:lnTo>
                  <a:pt x="2864433" y="0"/>
                </a:lnTo>
                <a:lnTo>
                  <a:pt x="2869279" y="0"/>
                </a:lnTo>
                <a:lnTo>
                  <a:pt x="2870490" y="0"/>
                </a:lnTo>
                <a:lnTo>
                  <a:pt x="2876104" y="0"/>
                </a:lnTo>
                <a:lnTo>
                  <a:pt x="2880015" y="0"/>
                </a:lnTo>
                <a:lnTo>
                  <a:pt x="2890476" y="0"/>
                </a:lnTo>
                <a:lnTo>
                  <a:pt x="2901212" y="0"/>
                </a:lnTo>
                <a:lnTo>
                  <a:pt x="2902980" y="0"/>
                </a:lnTo>
                <a:lnTo>
                  <a:pt x="2910400" y="0"/>
                </a:lnTo>
                <a:lnTo>
                  <a:pt x="2912505" y="0"/>
                </a:lnTo>
                <a:lnTo>
                  <a:pt x="2918562" y="0"/>
                </a:lnTo>
                <a:lnTo>
                  <a:pt x="2925982" y="0"/>
                </a:lnTo>
                <a:lnTo>
                  <a:pt x="2928088" y="0"/>
                </a:lnTo>
                <a:lnTo>
                  <a:pt x="2939759" y="0"/>
                </a:lnTo>
                <a:lnTo>
                  <a:pt x="2947179" y="0"/>
                </a:lnTo>
                <a:lnTo>
                  <a:pt x="2958472" y="0"/>
                </a:lnTo>
                <a:lnTo>
                  <a:pt x="2959683" y="0"/>
                </a:lnTo>
                <a:lnTo>
                  <a:pt x="2969208" y="0"/>
                </a:lnTo>
                <a:lnTo>
                  <a:pt x="2974055" y="0"/>
                </a:lnTo>
                <a:lnTo>
                  <a:pt x="2975265" y="0"/>
                </a:lnTo>
                <a:lnTo>
                  <a:pt x="2984791" y="0"/>
                </a:lnTo>
                <a:lnTo>
                  <a:pt x="2996462" y="0"/>
                </a:lnTo>
                <a:lnTo>
                  <a:pt x="3007755" y="0"/>
                </a:lnTo>
                <a:lnTo>
                  <a:pt x="3015175" y="0"/>
                </a:lnTo>
                <a:lnTo>
                  <a:pt x="3023338" y="0"/>
                </a:lnTo>
                <a:lnTo>
                  <a:pt x="3030758" y="0"/>
                </a:lnTo>
                <a:lnTo>
                  <a:pt x="3032863" y="0"/>
                </a:lnTo>
                <a:lnTo>
                  <a:pt x="3064458" y="0"/>
                </a:lnTo>
                <a:lnTo>
                  <a:pt x="3078830" y="0"/>
                </a:lnTo>
                <a:lnTo>
                  <a:pt x="3080041" y="0"/>
                </a:lnTo>
                <a:lnTo>
                  <a:pt x="3089566" y="0"/>
                </a:lnTo>
                <a:lnTo>
                  <a:pt x="3128113" y="0"/>
                </a:lnTo>
                <a:lnTo>
                  <a:pt x="3135533" y="0"/>
                </a:lnTo>
                <a:lnTo>
                  <a:pt x="3160154" y="0"/>
                </a:lnTo>
                <a:lnTo>
                  <a:pt x="3184816" y="0"/>
                </a:lnTo>
                <a:lnTo>
                  <a:pt x="3206121" y="0"/>
                </a:lnTo>
                <a:lnTo>
                  <a:pt x="3216857" y="0"/>
                </a:lnTo>
                <a:lnTo>
                  <a:pt x="3255404" y="0"/>
                </a:lnTo>
                <a:lnTo>
                  <a:pt x="3262824" y="0"/>
                </a:lnTo>
                <a:lnTo>
                  <a:pt x="3280512" y="0"/>
                </a:lnTo>
                <a:lnTo>
                  <a:pt x="3312107" y="0"/>
                </a:lnTo>
                <a:lnTo>
                  <a:pt x="3326479" y="0"/>
                </a:lnTo>
                <a:lnTo>
                  <a:pt x="3337215" y="0"/>
                </a:lnTo>
                <a:lnTo>
                  <a:pt x="3369705" y="0"/>
                </a:lnTo>
                <a:lnTo>
                  <a:pt x="3375762" y="0"/>
                </a:lnTo>
                <a:lnTo>
                  <a:pt x="3383182" y="0"/>
                </a:lnTo>
                <a:lnTo>
                  <a:pt x="3415672" y="0"/>
                </a:lnTo>
                <a:lnTo>
                  <a:pt x="3426408" y="0"/>
                </a:lnTo>
                <a:lnTo>
                  <a:pt x="3432465" y="0"/>
                </a:lnTo>
                <a:lnTo>
                  <a:pt x="3448050" y="0"/>
                </a:lnTo>
                <a:lnTo>
                  <a:pt x="3464955" y="0"/>
                </a:lnTo>
                <a:lnTo>
                  <a:pt x="3472375" y="0"/>
                </a:lnTo>
                <a:lnTo>
                  <a:pt x="3490063" y="0"/>
                </a:lnTo>
                <a:lnTo>
                  <a:pt x="3494017" y="0"/>
                </a:lnTo>
                <a:lnTo>
                  <a:pt x="3504753" y="0"/>
                </a:lnTo>
                <a:lnTo>
                  <a:pt x="3521658" y="0"/>
                </a:lnTo>
                <a:lnTo>
                  <a:pt x="3536030" y="0"/>
                </a:lnTo>
                <a:lnTo>
                  <a:pt x="3543300" y="0"/>
                </a:lnTo>
                <a:lnTo>
                  <a:pt x="3546766" y="0"/>
                </a:lnTo>
                <a:lnTo>
                  <a:pt x="3550720" y="0"/>
                </a:lnTo>
                <a:lnTo>
                  <a:pt x="3568408" y="0"/>
                </a:lnTo>
                <a:lnTo>
                  <a:pt x="3585313" y="0"/>
                </a:lnTo>
                <a:lnTo>
                  <a:pt x="3592733" y="0"/>
                </a:lnTo>
                <a:lnTo>
                  <a:pt x="3600003" y="0"/>
                </a:lnTo>
                <a:lnTo>
                  <a:pt x="3614375" y="0"/>
                </a:lnTo>
                <a:lnTo>
                  <a:pt x="3625111" y="0"/>
                </a:lnTo>
                <a:lnTo>
                  <a:pt x="3642016" y="0"/>
                </a:lnTo>
                <a:lnTo>
                  <a:pt x="3657601" y="0"/>
                </a:lnTo>
                <a:lnTo>
                  <a:pt x="3663658" y="0"/>
                </a:lnTo>
                <a:lnTo>
                  <a:pt x="3671078" y="0"/>
                </a:lnTo>
                <a:lnTo>
                  <a:pt x="3703568" y="0"/>
                </a:lnTo>
                <a:lnTo>
                  <a:pt x="3714304" y="0"/>
                </a:lnTo>
                <a:lnTo>
                  <a:pt x="3720361" y="0"/>
                </a:lnTo>
                <a:lnTo>
                  <a:pt x="3752851" y="0"/>
                </a:lnTo>
                <a:lnTo>
                  <a:pt x="3760271" y="0"/>
                </a:lnTo>
                <a:lnTo>
                  <a:pt x="3777959" y="0"/>
                </a:lnTo>
                <a:lnTo>
                  <a:pt x="3809554" y="0"/>
                </a:lnTo>
                <a:lnTo>
                  <a:pt x="3823926" y="0"/>
                </a:lnTo>
                <a:lnTo>
                  <a:pt x="3834662" y="0"/>
                </a:lnTo>
                <a:lnTo>
                  <a:pt x="3873209" y="0"/>
                </a:lnTo>
                <a:lnTo>
                  <a:pt x="3880629" y="0"/>
                </a:lnTo>
                <a:lnTo>
                  <a:pt x="3905250" y="0"/>
                </a:lnTo>
                <a:lnTo>
                  <a:pt x="3929912" y="0"/>
                </a:lnTo>
                <a:lnTo>
                  <a:pt x="3951217" y="0"/>
                </a:lnTo>
                <a:lnTo>
                  <a:pt x="3961953" y="0"/>
                </a:lnTo>
                <a:lnTo>
                  <a:pt x="4000500" y="0"/>
                </a:lnTo>
                <a:lnTo>
                  <a:pt x="4007920" y="0"/>
                </a:lnTo>
                <a:lnTo>
                  <a:pt x="4025608" y="0"/>
                </a:lnTo>
                <a:lnTo>
                  <a:pt x="4057203" y="0"/>
                </a:lnTo>
                <a:lnTo>
                  <a:pt x="4071575" y="0"/>
                </a:lnTo>
                <a:lnTo>
                  <a:pt x="4082311" y="0"/>
                </a:lnTo>
                <a:lnTo>
                  <a:pt x="4093604" y="0"/>
                </a:lnTo>
                <a:lnTo>
                  <a:pt x="4114801" y="0"/>
                </a:lnTo>
                <a:lnTo>
                  <a:pt x="4120858" y="0"/>
                </a:lnTo>
                <a:lnTo>
                  <a:pt x="4128278" y="0"/>
                </a:lnTo>
                <a:lnTo>
                  <a:pt x="4139571" y="0"/>
                </a:lnTo>
                <a:lnTo>
                  <a:pt x="4150307" y="0"/>
                </a:lnTo>
                <a:lnTo>
                  <a:pt x="4160768" y="0"/>
                </a:lnTo>
                <a:lnTo>
                  <a:pt x="4171504" y="0"/>
                </a:lnTo>
                <a:lnTo>
                  <a:pt x="4177561" y="0"/>
                </a:lnTo>
                <a:lnTo>
                  <a:pt x="4188854" y="0"/>
                </a:lnTo>
                <a:lnTo>
                  <a:pt x="4196274" y="0"/>
                </a:lnTo>
                <a:lnTo>
                  <a:pt x="4210051" y="0"/>
                </a:lnTo>
                <a:lnTo>
                  <a:pt x="4213962" y="0"/>
                </a:lnTo>
                <a:lnTo>
                  <a:pt x="4217471" y="0"/>
                </a:lnTo>
                <a:lnTo>
                  <a:pt x="4235159" y="0"/>
                </a:lnTo>
                <a:lnTo>
                  <a:pt x="4245557" y="0"/>
                </a:lnTo>
                <a:lnTo>
                  <a:pt x="4259929" y="0"/>
                </a:lnTo>
                <a:lnTo>
                  <a:pt x="4266754" y="0"/>
                </a:lnTo>
                <a:lnTo>
                  <a:pt x="4270665" y="0"/>
                </a:lnTo>
                <a:lnTo>
                  <a:pt x="4281126" y="0"/>
                </a:lnTo>
                <a:lnTo>
                  <a:pt x="4291862" y="0"/>
                </a:lnTo>
                <a:lnTo>
                  <a:pt x="4303155" y="0"/>
                </a:lnTo>
                <a:lnTo>
                  <a:pt x="4309212" y="0"/>
                </a:lnTo>
                <a:lnTo>
                  <a:pt x="4316632" y="0"/>
                </a:lnTo>
                <a:lnTo>
                  <a:pt x="4330409" y="0"/>
                </a:lnTo>
                <a:lnTo>
                  <a:pt x="4337829" y="0"/>
                </a:lnTo>
                <a:lnTo>
                  <a:pt x="4349122" y="0"/>
                </a:lnTo>
                <a:lnTo>
                  <a:pt x="4359858" y="0"/>
                </a:lnTo>
                <a:lnTo>
                  <a:pt x="4365915" y="0"/>
                </a:lnTo>
                <a:lnTo>
                  <a:pt x="4387112" y="0"/>
                </a:lnTo>
                <a:lnTo>
                  <a:pt x="4398405" y="0"/>
                </a:lnTo>
                <a:lnTo>
                  <a:pt x="4405825" y="0"/>
                </a:lnTo>
                <a:lnTo>
                  <a:pt x="4423513" y="0"/>
                </a:lnTo>
                <a:lnTo>
                  <a:pt x="4455108" y="0"/>
                </a:lnTo>
                <a:lnTo>
                  <a:pt x="4469480" y="0"/>
                </a:lnTo>
                <a:lnTo>
                  <a:pt x="4480216" y="0"/>
                </a:lnTo>
                <a:lnTo>
                  <a:pt x="4518763" y="0"/>
                </a:lnTo>
                <a:lnTo>
                  <a:pt x="4526183" y="0"/>
                </a:lnTo>
                <a:lnTo>
                  <a:pt x="4550804" y="0"/>
                </a:lnTo>
                <a:lnTo>
                  <a:pt x="4575466" y="0"/>
                </a:lnTo>
                <a:lnTo>
                  <a:pt x="4596771" y="0"/>
                </a:lnTo>
                <a:lnTo>
                  <a:pt x="4607507" y="0"/>
                </a:lnTo>
                <a:lnTo>
                  <a:pt x="4646054" y="0"/>
                </a:lnTo>
                <a:lnTo>
                  <a:pt x="4653474" y="0"/>
                </a:lnTo>
                <a:lnTo>
                  <a:pt x="4671162" y="0"/>
                </a:lnTo>
                <a:lnTo>
                  <a:pt x="4702757" y="0"/>
                </a:lnTo>
                <a:lnTo>
                  <a:pt x="4717129" y="0"/>
                </a:lnTo>
                <a:lnTo>
                  <a:pt x="4727865" y="0"/>
                </a:lnTo>
                <a:lnTo>
                  <a:pt x="4760355" y="0"/>
                </a:lnTo>
                <a:lnTo>
                  <a:pt x="4766412" y="0"/>
                </a:lnTo>
                <a:lnTo>
                  <a:pt x="4773832" y="0"/>
                </a:lnTo>
                <a:lnTo>
                  <a:pt x="4806322" y="0"/>
                </a:lnTo>
                <a:lnTo>
                  <a:pt x="4817058" y="0"/>
                </a:lnTo>
                <a:lnTo>
                  <a:pt x="4823115" y="0"/>
                </a:lnTo>
                <a:lnTo>
                  <a:pt x="4855605" y="0"/>
                </a:lnTo>
                <a:lnTo>
                  <a:pt x="4863025" y="0"/>
                </a:lnTo>
                <a:lnTo>
                  <a:pt x="4880713" y="0"/>
                </a:lnTo>
                <a:lnTo>
                  <a:pt x="4912308" y="0"/>
                </a:lnTo>
                <a:lnTo>
                  <a:pt x="4926680" y="0"/>
                </a:lnTo>
                <a:lnTo>
                  <a:pt x="4937416" y="0"/>
                </a:lnTo>
                <a:lnTo>
                  <a:pt x="4975963" y="0"/>
                </a:lnTo>
                <a:lnTo>
                  <a:pt x="4983383" y="0"/>
                </a:lnTo>
                <a:lnTo>
                  <a:pt x="5032666" y="0"/>
                </a:lnTo>
                <a:lnTo>
                  <a:pt x="4927891" y="419100"/>
                </a:lnTo>
                <a:lnTo>
                  <a:pt x="4878608" y="419100"/>
                </a:lnTo>
                <a:lnTo>
                  <a:pt x="4871188" y="419100"/>
                </a:lnTo>
                <a:lnTo>
                  <a:pt x="4832641" y="419100"/>
                </a:lnTo>
                <a:lnTo>
                  <a:pt x="4821905" y="419100"/>
                </a:lnTo>
                <a:lnTo>
                  <a:pt x="4807533" y="419100"/>
                </a:lnTo>
                <a:lnTo>
                  <a:pt x="4775938" y="419100"/>
                </a:lnTo>
                <a:lnTo>
                  <a:pt x="4758250" y="419100"/>
                </a:lnTo>
                <a:lnTo>
                  <a:pt x="4750830" y="419100"/>
                </a:lnTo>
                <a:lnTo>
                  <a:pt x="4718340" y="419100"/>
                </a:lnTo>
                <a:lnTo>
                  <a:pt x="4712283" y="419100"/>
                </a:lnTo>
                <a:lnTo>
                  <a:pt x="4701547" y="419100"/>
                </a:lnTo>
                <a:lnTo>
                  <a:pt x="4669057" y="419100"/>
                </a:lnTo>
                <a:lnTo>
                  <a:pt x="4661637" y="419100"/>
                </a:lnTo>
                <a:lnTo>
                  <a:pt x="4655580" y="419100"/>
                </a:lnTo>
                <a:lnTo>
                  <a:pt x="4623090" y="419100"/>
                </a:lnTo>
                <a:lnTo>
                  <a:pt x="4612354" y="419100"/>
                </a:lnTo>
                <a:lnTo>
                  <a:pt x="4597982" y="419100"/>
                </a:lnTo>
                <a:lnTo>
                  <a:pt x="4566387" y="419100"/>
                </a:lnTo>
                <a:lnTo>
                  <a:pt x="4548699" y="419100"/>
                </a:lnTo>
                <a:lnTo>
                  <a:pt x="4541279" y="419100"/>
                </a:lnTo>
                <a:lnTo>
                  <a:pt x="4502732" y="419100"/>
                </a:lnTo>
                <a:lnTo>
                  <a:pt x="4491996" y="419100"/>
                </a:lnTo>
                <a:lnTo>
                  <a:pt x="4470691" y="419100"/>
                </a:lnTo>
                <a:lnTo>
                  <a:pt x="4446029" y="419100"/>
                </a:lnTo>
                <a:lnTo>
                  <a:pt x="4421408" y="419100"/>
                </a:lnTo>
                <a:lnTo>
                  <a:pt x="4413988" y="419100"/>
                </a:lnTo>
                <a:lnTo>
                  <a:pt x="4375441" y="419100"/>
                </a:lnTo>
                <a:lnTo>
                  <a:pt x="4364705" y="419100"/>
                </a:lnTo>
                <a:lnTo>
                  <a:pt x="4350333" y="419100"/>
                </a:lnTo>
                <a:lnTo>
                  <a:pt x="4318738" y="419100"/>
                </a:lnTo>
                <a:lnTo>
                  <a:pt x="4301050" y="419100"/>
                </a:lnTo>
                <a:lnTo>
                  <a:pt x="4293630" y="419100"/>
                </a:lnTo>
                <a:lnTo>
                  <a:pt x="4282337" y="419100"/>
                </a:lnTo>
                <a:lnTo>
                  <a:pt x="4261140" y="419100"/>
                </a:lnTo>
                <a:lnTo>
                  <a:pt x="4255083" y="419100"/>
                </a:lnTo>
                <a:lnTo>
                  <a:pt x="4244347" y="419100"/>
                </a:lnTo>
                <a:lnTo>
                  <a:pt x="4233054" y="419100"/>
                </a:lnTo>
                <a:lnTo>
                  <a:pt x="4225634" y="419100"/>
                </a:lnTo>
                <a:lnTo>
                  <a:pt x="4211857" y="419100"/>
                </a:lnTo>
                <a:lnTo>
                  <a:pt x="4204437" y="419100"/>
                </a:lnTo>
                <a:lnTo>
                  <a:pt x="4198380" y="419100"/>
                </a:lnTo>
                <a:lnTo>
                  <a:pt x="4187087" y="419100"/>
                </a:lnTo>
                <a:lnTo>
                  <a:pt x="4176351" y="419100"/>
                </a:lnTo>
                <a:lnTo>
                  <a:pt x="4165890" y="419100"/>
                </a:lnTo>
                <a:lnTo>
                  <a:pt x="4161979" y="419100"/>
                </a:lnTo>
                <a:lnTo>
                  <a:pt x="4155154" y="419100"/>
                </a:lnTo>
                <a:lnTo>
                  <a:pt x="4140782" y="419100"/>
                </a:lnTo>
                <a:lnTo>
                  <a:pt x="4130384" y="419100"/>
                </a:lnTo>
                <a:lnTo>
                  <a:pt x="4112696" y="419100"/>
                </a:lnTo>
                <a:lnTo>
                  <a:pt x="4109187" y="419100"/>
                </a:lnTo>
                <a:lnTo>
                  <a:pt x="4105276" y="419100"/>
                </a:lnTo>
                <a:lnTo>
                  <a:pt x="4091499" y="419100"/>
                </a:lnTo>
                <a:lnTo>
                  <a:pt x="4084079" y="419100"/>
                </a:lnTo>
                <a:lnTo>
                  <a:pt x="4072786" y="419100"/>
                </a:lnTo>
                <a:lnTo>
                  <a:pt x="4066729" y="419100"/>
                </a:lnTo>
                <a:lnTo>
                  <a:pt x="4055993" y="419100"/>
                </a:lnTo>
                <a:lnTo>
                  <a:pt x="4045532" y="419100"/>
                </a:lnTo>
                <a:lnTo>
                  <a:pt x="4034796" y="419100"/>
                </a:lnTo>
                <a:lnTo>
                  <a:pt x="4023503" y="419100"/>
                </a:lnTo>
                <a:lnTo>
                  <a:pt x="4016083" y="419100"/>
                </a:lnTo>
                <a:lnTo>
                  <a:pt x="4010026" y="419100"/>
                </a:lnTo>
                <a:lnTo>
                  <a:pt x="3988829" y="419100"/>
                </a:lnTo>
                <a:lnTo>
                  <a:pt x="3977536" y="419100"/>
                </a:lnTo>
                <a:lnTo>
                  <a:pt x="3966800" y="419100"/>
                </a:lnTo>
                <a:lnTo>
                  <a:pt x="3952428" y="419100"/>
                </a:lnTo>
                <a:lnTo>
                  <a:pt x="3920833" y="419100"/>
                </a:lnTo>
                <a:lnTo>
                  <a:pt x="3903145" y="419100"/>
                </a:lnTo>
                <a:lnTo>
                  <a:pt x="3895725" y="419100"/>
                </a:lnTo>
                <a:lnTo>
                  <a:pt x="3857178" y="419100"/>
                </a:lnTo>
                <a:lnTo>
                  <a:pt x="3846442" y="419100"/>
                </a:lnTo>
                <a:lnTo>
                  <a:pt x="3825137" y="419100"/>
                </a:lnTo>
                <a:lnTo>
                  <a:pt x="3800475" y="419100"/>
                </a:lnTo>
                <a:lnTo>
                  <a:pt x="3775854" y="419100"/>
                </a:lnTo>
                <a:lnTo>
                  <a:pt x="3768434" y="419100"/>
                </a:lnTo>
                <a:lnTo>
                  <a:pt x="3729887" y="419100"/>
                </a:lnTo>
                <a:lnTo>
                  <a:pt x="3719151" y="419100"/>
                </a:lnTo>
                <a:lnTo>
                  <a:pt x="3704779" y="419100"/>
                </a:lnTo>
                <a:lnTo>
                  <a:pt x="3673184" y="419100"/>
                </a:lnTo>
                <a:lnTo>
                  <a:pt x="3655496" y="419100"/>
                </a:lnTo>
                <a:lnTo>
                  <a:pt x="3648076" y="419100"/>
                </a:lnTo>
                <a:lnTo>
                  <a:pt x="3615586" y="419100"/>
                </a:lnTo>
                <a:lnTo>
                  <a:pt x="3609529" y="419100"/>
                </a:lnTo>
                <a:lnTo>
                  <a:pt x="3598793" y="419100"/>
                </a:lnTo>
                <a:lnTo>
                  <a:pt x="3566303" y="419100"/>
                </a:lnTo>
                <a:lnTo>
                  <a:pt x="3558883" y="419100"/>
                </a:lnTo>
                <a:lnTo>
                  <a:pt x="3552826" y="419100"/>
                </a:lnTo>
                <a:lnTo>
                  <a:pt x="3537241" y="419100"/>
                </a:lnTo>
                <a:lnTo>
                  <a:pt x="3520336" y="419100"/>
                </a:lnTo>
                <a:lnTo>
                  <a:pt x="3509600" y="419100"/>
                </a:lnTo>
                <a:lnTo>
                  <a:pt x="3495228" y="419100"/>
                </a:lnTo>
                <a:lnTo>
                  <a:pt x="3487958" y="419100"/>
                </a:lnTo>
                <a:lnTo>
                  <a:pt x="3480538" y="419100"/>
                </a:lnTo>
                <a:lnTo>
                  <a:pt x="3463633" y="419100"/>
                </a:lnTo>
                <a:lnTo>
                  <a:pt x="3445945" y="419100"/>
                </a:lnTo>
                <a:lnTo>
                  <a:pt x="3441991" y="419100"/>
                </a:lnTo>
                <a:lnTo>
                  <a:pt x="3438525" y="419100"/>
                </a:lnTo>
                <a:lnTo>
                  <a:pt x="3431255" y="419100"/>
                </a:lnTo>
                <a:lnTo>
                  <a:pt x="3416883" y="419100"/>
                </a:lnTo>
                <a:lnTo>
                  <a:pt x="3399978" y="419100"/>
                </a:lnTo>
                <a:lnTo>
                  <a:pt x="3389242" y="419100"/>
                </a:lnTo>
                <a:lnTo>
                  <a:pt x="3385288" y="419100"/>
                </a:lnTo>
                <a:lnTo>
                  <a:pt x="3367600" y="419100"/>
                </a:lnTo>
                <a:lnTo>
                  <a:pt x="3360180" y="419100"/>
                </a:lnTo>
                <a:lnTo>
                  <a:pt x="3343275" y="419100"/>
                </a:lnTo>
                <a:lnTo>
                  <a:pt x="3327690" y="419100"/>
                </a:lnTo>
                <a:lnTo>
                  <a:pt x="3321633" y="419100"/>
                </a:lnTo>
                <a:lnTo>
                  <a:pt x="3310897" y="419100"/>
                </a:lnTo>
                <a:lnTo>
                  <a:pt x="3278407" y="419100"/>
                </a:lnTo>
                <a:lnTo>
                  <a:pt x="3270987" y="419100"/>
                </a:lnTo>
                <a:lnTo>
                  <a:pt x="3264930" y="419100"/>
                </a:lnTo>
                <a:lnTo>
                  <a:pt x="3232440" y="419100"/>
                </a:lnTo>
                <a:lnTo>
                  <a:pt x="3221704" y="419100"/>
                </a:lnTo>
                <a:lnTo>
                  <a:pt x="3207332" y="419100"/>
                </a:lnTo>
                <a:lnTo>
                  <a:pt x="3175737" y="419100"/>
                </a:lnTo>
                <a:lnTo>
                  <a:pt x="3158049" y="419100"/>
                </a:lnTo>
                <a:lnTo>
                  <a:pt x="3150629" y="419100"/>
                </a:lnTo>
                <a:lnTo>
                  <a:pt x="3112082" y="419100"/>
                </a:lnTo>
                <a:lnTo>
                  <a:pt x="3101346" y="419100"/>
                </a:lnTo>
                <a:lnTo>
                  <a:pt x="3080041" y="419100"/>
                </a:lnTo>
                <a:lnTo>
                  <a:pt x="3055379" y="419100"/>
                </a:lnTo>
                <a:lnTo>
                  <a:pt x="3030758" y="419100"/>
                </a:lnTo>
                <a:lnTo>
                  <a:pt x="3023338" y="419100"/>
                </a:lnTo>
                <a:lnTo>
                  <a:pt x="2984791" y="419100"/>
                </a:lnTo>
                <a:lnTo>
                  <a:pt x="2975266" y="419100"/>
                </a:lnTo>
                <a:lnTo>
                  <a:pt x="2974055" y="419100"/>
                </a:lnTo>
                <a:lnTo>
                  <a:pt x="2959683" y="419100"/>
                </a:lnTo>
                <a:lnTo>
                  <a:pt x="2928088" y="419100"/>
                </a:lnTo>
                <a:lnTo>
                  <a:pt x="2925983" y="419100"/>
                </a:lnTo>
                <a:lnTo>
                  <a:pt x="2918563" y="419100"/>
                </a:lnTo>
                <a:lnTo>
                  <a:pt x="2910400" y="419100"/>
                </a:lnTo>
                <a:lnTo>
                  <a:pt x="2902980" y="419100"/>
                </a:lnTo>
                <a:lnTo>
                  <a:pt x="2891687" y="419100"/>
                </a:lnTo>
                <a:lnTo>
                  <a:pt x="2880016" y="419100"/>
                </a:lnTo>
                <a:lnTo>
                  <a:pt x="2870490" y="419100"/>
                </a:lnTo>
                <a:lnTo>
                  <a:pt x="2869280" y="419100"/>
                </a:lnTo>
                <a:lnTo>
                  <a:pt x="2864433" y="419100"/>
                </a:lnTo>
                <a:lnTo>
                  <a:pt x="2854908" y="419100"/>
                </a:lnTo>
                <a:lnTo>
                  <a:pt x="2853697" y="419100"/>
                </a:lnTo>
                <a:lnTo>
                  <a:pt x="2842404" y="419100"/>
                </a:lnTo>
                <a:lnTo>
                  <a:pt x="2834984" y="419100"/>
                </a:lnTo>
                <a:lnTo>
                  <a:pt x="2823313" y="419100"/>
                </a:lnTo>
                <a:lnTo>
                  <a:pt x="2821207" y="419100"/>
                </a:lnTo>
                <a:lnTo>
                  <a:pt x="2813787" y="419100"/>
                </a:lnTo>
                <a:lnTo>
                  <a:pt x="2807730" y="419100"/>
                </a:lnTo>
                <a:lnTo>
                  <a:pt x="2805625" y="419100"/>
                </a:lnTo>
                <a:lnTo>
                  <a:pt x="2798205" y="419100"/>
                </a:lnTo>
                <a:lnTo>
                  <a:pt x="2796437" y="419100"/>
                </a:lnTo>
                <a:lnTo>
                  <a:pt x="2785701" y="419100"/>
                </a:lnTo>
                <a:lnTo>
                  <a:pt x="2775240" y="419100"/>
                </a:lnTo>
                <a:lnTo>
                  <a:pt x="2771329" y="419100"/>
                </a:lnTo>
                <a:lnTo>
                  <a:pt x="2765715" y="419100"/>
                </a:lnTo>
                <a:lnTo>
                  <a:pt x="2764504" y="419100"/>
                </a:lnTo>
                <a:lnTo>
                  <a:pt x="2759658" y="419100"/>
                </a:lnTo>
                <a:lnTo>
                  <a:pt x="2750132" y="419100"/>
                </a:lnTo>
                <a:lnTo>
                  <a:pt x="2748922" y="419100"/>
                </a:lnTo>
                <a:lnTo>
                  <a:pt x="2739734" y="419100"/>
                </a:lnTo>
                <a:lnTo>
                  <a:pt x="2722046" y="419100"/>
                </a:lnTo>
                <a:lnTo>
                  <a:pt x="2718537" y="419100"/>
                </a:lnTo>
                <a:lnTo>
                  <a:pt x="2716432" y="419100"/>
                </a:lnTo>
                <a:lnTo>
                  <a:pt x="2714626" y="419100"/>
                </a:lnTo>
                <a:lnTo>
                  <a:pt x="2709012" y="419100"/>
                </a:lnTo>
                <a:lnTo>
                  <a:pt x="2702955" y="419100"/>
                </a:lnTo>
                <a:lnTo>
                  <a:pt x="2700849" y="419100"/>
                </a:lnTo>
                <a:lnTo>
                  <a:pt x="2693429" y="419100"/>
                </a:lnTo>
                <a:lnTo>
                  <a:pt x="2682136" y="419100"/>
                </a:lnTo>
                <a:lnTo>
                  <a:pt x="2676079" y="419100"/>
                </a:lnTo>
                <a:lnTo>
                  <a:pt x="2670465" y="419100"/>
                </a:lnTo>
                <a:lnTo>
                  <a:pt x="2665343" y="419100"/>
                </a:lnTo>
                <a:lnTo>
                  <a:pt x="2659729" y="419100"/>
                </a:lnTo>
                <a:lnTo>
                  <a:pt x="2654882" y="419100"/>
                </a:lnTo>
                <a:lnTo>
                  <a:pt x="2645357" y="419100"/>
                </a:lnTo>
                <a:lnTo>
                  <a:pt x="2644146" y="419100"/>
                </a:lnTo>
                <a:lnTo>
                  <a:pt x="2632853" y="419100"/>
                </a:lnTo>
                <a:lnTo>
                  <a:pt x="2625433" y="419100"/>
                </a:lnTo>
                <a:lnTo>
                  <a:pt x="2619376" y="419100"/>
                </a:lnTo>
                <a:lnTo>
                  <a:pt x="2613762" y="419100"/>
                </a:lnTo>
                <a:lnTo>
                  <a:pt x="2598179" y="419100"/>
                </a:lnTo>
                <a:lnTo>
                  <a:pt x="2596074" y="419100"/>
                </a:lnTo>
                <a:lnTo>
                  <a:pt x="2588654" y="419100"/>
                </a:lnTo>
                <a:lnTo>
                  <a:pt x="2586886" y="419100"/>
                </a:lnTo>
                <a:lnTo>
                  <a:pt x="2576150" y="419100"/>
                </a:lnTo>
                <a:lnTo>
                  <a:pt x="2561778" y="419100"/>
                </a:lnTo>
                <a:lnTo>
                  <a:pt x="2550107" y="419100"/>
                </a:lnTo>
                <a:lnTo>
                  <a:pt x="2539371" y="419100"/>
                </a:lnTo>
                <a:lnTo>
                  <a:pt x="2530183" y="419100"/>
                </a:lnTo>
                <a:lnTo>
                  <a:pt x="2518066" y="419100"/>
                </a:lnTo>
                <a:lnTo>
                  <a:pt x="2512495" y="419100"/>
                </a:lnTo>
                <a:lnTo>
                  <a:pt x="2505075" y="419100"/>
                </a:lnTo>
                <a:lnTo>
                  <a:pt x="2493404" y="419100"/>
                </a:lnTo>
                <a:lnTo>
                  <a:pt x="2468783" y="419100"/>
                </a:lnTo>
                <a:lnTo>
                  <a:pt x="2466528" y="419100"/>
                </a:lnTo>
                <a:lnTo>
                  <a:pt x="2461363" y="419100"/>
                </a:lnTo>
                <a:lnTo>
                  <a:pt x="2455792" y="419100"/>
                </a:lnTo>
                <a:lnTo>
                  <a:pt x="2434487" y="419100"/>
                </a:lnTo>
                <a:lnTo>
                  <a:pt x="2422816" y="419100"/>
                </a:lnTo>
                <a:lnTo>
                  <a:pt x="2412080" y="419100"/>
                </a:lnTo>
                <a:lnTo>
                  <a:pt x="2409825" y="419100"/>
                </a:lnTo>
                <a:lnTo>
                  <a:pt x="2397708" y="419100"/>
                </a:lnTo>
                <a:lnTo>
                  <a:pt x="2385204" y="419100"/>
                </a:lnTo>
                <a:lnTo>
                  <a:pt x="2377784" y="419100"/>
                </a:lnTo>
                <a:lnTo>
                  <a:pt x="2366113" y="419100"/>
                </a:lnTo>
                <a:lnTo>
                  <a:pt x="2348425" y="419100"/>
                </a:lnTo>
                <a:lnTo>
                  <a:pt x="2341005" y="419100"/>
                </a:lnTo>
                <a:lnTo>
                  <a:pt x="2339237" y="419100"/>
                </a:lnTo>
                <a:lnTo>
                  <a:pt x="2329712" y="419100"/>
                </a:lnTo>
                <a:lnTo>
                  <a:pt x="2328501" y="419100"/>
                </a:lnTo>
                <a:lnTo>
                  <a:pt x="2314129" y="419100"/>
                </a:lnTo>
                <a:lnTo>
                  <a:pt x="2308515" y="419100"/>
                </a:lnTo>
                <a:lnTo>
                  <a:pt x="2302458" y="419100"/>
                </a:lnTo>
                <a:lnTo>
                  <a:pt x="2291722" y="419100"/>
                </a:lnTo>
                <a:lnTo>
                  <a:pt x="2282534" y="419100"/>
                </a:lnTo>
                <a:lnTo>
                  <a:pt x="2280429" y="419100"/>
                </a:lnTo>
                <a:lnTo>
                  <a:pt x="2273009" y="419100"/>
                </a:lnTo>
                <a:lnTo>
                  <a:pt x="2264846" y="419100"/>
                </a:lnTo>
                <a:lnTo>
                  <a:pt x="2259232" y="419100"/>
                </a:lnTo>
                <a:lnTo>
                  <a:pt x="2257426" y="419100"/>
                </a:lnTo>
                <a:lnTo>
                  <a:pt x="2251812" y="419100"/>
                </a:lnTo>
                <a:lnTo>
                  <a:pt x="2245755" y="419100"/>
                </a:lnTo>
                <a:lnTo>
                  <a:pt x="2234462" y="419100"/>
                </a:lnTo>
                <a:lnTo>
                  <a:pt x="2224936" y="419100"/>
                </a:lnTo>
                <a:lnTo>
                  <a:pt x="2223726" y="419100"/>
                </a:lnTo>
                <a:lnTo>
                  <a:pt x="2218879" y="419100"/>
                </a:lnTo>
                <a:lnTo>
                  <a:pt x="2213265" y="419100"/>
                </a:lnTo>
                <a:lnTo>
                  <a:pt x="2209354" y="419100"/>
                </a:lnTo>
                <a:lnTo>
                  <a:pt x="2208143" y="419100"/>
                </a:lnTo>
                <a:lnTo>
                  <a:pt x="2202529" y="419100"/>
                </a:lnTo>
                <a:lnTo>
                  <a:pt x="2188157" y="419100"/>
                </a:lnTo>
                <a:lnTo>
                  <a:pt x="2177759" y="419100"/>
                </a:lnTo>
                <a:lnTo>
                  <a:pt x="2175653" y="419100"/>
                </a:lnTo>
                <a:lnTo>
                  <a:pt x="2168233" y="419100"/>
                </a:lnTo>
                <a:lnTo>
                  <a:pt x="2162176" y="419100"/>
                </a:lnTo>
                <a:lnTo>
                  <a:pt x="2160071" y="419100"/>
                </a:lnTo>
                <a:lnTo>
                  <a:pt x="2156562" y="419100"/>
                </a:lnTo>
                <a:lnTo>
                  <a:pt x="2152651" y="419100"/>
                </a:lnTo>
                <a:lnTo>
                  <a:pt x="2138874" y="419100"/>
                </a:lnTo>
                <a:lnTo>
                  <a:pt x="2131454" y="419100"/>
                </a:lnTo>
                <a:lnTo>
                  <a:pt x="2129686" y="419100"/>
                </a:lnTo>
                <a:lnTo>
                  <a:pt x="2120161" y="419100"/>
                </a:lnTo>
                <a:lnTo>
                  <a:pt x="2118950" y="419100"/>
                </a:lnTo>
                <a:lnTo>
                  <a:pt x="2114104" y="419100"/>
                </a:lnTo>
                <a:lnTo>
                  <a:pt x="2104578" y="419100"/>
                </a:lnTo>
                <a:lnTo>
                  <a:pt x="2103368" y="419100"/>
                </a:lnTo>
                <a:lnTo>
                  <a:pt x="2092907" y="419100"/>
                </a:lnTo>
                <a:lnTo>
                  <a:pt x="2082171" y="419100"/>
                </a:lnTo>
                <a:lnTo>
                  <a:pt x="2072983" y="419100"/>
                </a:lnTo>
                <a:lnTo>
                  <a:pt x="2070878" y="419100"/>
                </a:lnTo>
                <a:lnTo>
                  <a:pt x="2063458" y="419100"/>
                </a:lnTo>
                <a:lnTo>
                  <a:pt x="2057401" y="419100"/>
                </a:lnTo>
                <a:lnTo>
                  <a:pt x="2055295" y="419100"/>
                </a:lnTo>
                <a:lnTo>
                  <a:pt x="2047875" y="419100"/>
                </a:lnTo>
                <a:lnTo>
                  <a:pt x="2036204" y="419100"/>
                </a:lnTo>
                <a:lnTo>
                  <a:pt x="2024911" y="419100"/>
                </a:lnTo>
                <a:lnTo>
                  <a:pt x="2014175" y="419100"/>
                </a:lnTo>
                <a:lnTo>
                  <a:pt x="2009328" y="419100"/>
                </a:lnTo>
                <a:lnTo>
                  <a:pt x="1999803" y="419100"/>
                </a:lnTo>
                <a:lnTo>
                  <a:pt x="1998592" y="419100"/>
                </a:lnTo>
                <a:lnTo>
                  <a:pt x="1968208" y="419100"/>
                </a:lnTo>
                <a:lnTo>
                  <a:pt x="1952625" y="419100"/>
                </a:lnTo>
                <a:lnTo>
                  <a:pt x="1950520" y="419100"/>
                </a:lnTo>
                <a:lnTo>
                  <a:pt x="1943100" y="419100"/>
                </a:lnTo>
                <a:lnTo>
                  <a:pt x="1904553" y="419100"/>
                </a:lnTo>
                <a:lnTo>
                  <a:pt x="1893817" y="419100"/>
                </a:lnTo>
                <a:lnTo>
                  <a:pt x="1872512" y="419100"/>
                </a:lnTo>
                <a:lnTo>
                  <a:pt x="1847850" y="419100"/>
                </a:lnTo>
                <a:lnTo>
                  <a:pt x="1823229" y="419100"/>
                </a:lnTo>
                <a:lnTo>
                  <a:pt x="1815809" y="419100"/>
                </a:lnTo>
                <a:lnTo>
                  <a:pt x="1777262" y="419100"/>
                </a:lnTo>
                <a:lnTo>
                  <a:pt x="1766526" y="419100"/>
                </a:lnTo>
                <a:lnTo>
                  <a:pt x="1752154" y="419100"/>
                </a:lnTo>
                <a:lnTo>
                  <a:pt x="1720559" y="419100"/>
                </a:lnTo>
                <a:lnTo>
                  <a:pt x="1702871" y="419100"/>
                </a:lnTo>
                <a:lnTo>
                  <a:pt x="1695451" y="419100"/>
                </a:lnTo>
                <a:lnTo>
                  <a:pt x="1662961" y="419100"/>
                </a:lnTo>
                <a:lnTo>
                  <a:pt x="1656904" y="419100"/>
                </a:lnTo>
                <a:lnTo>
                  <a:pt x="1646168" y="419100"/>
                </a:lnTo>
                <a:lnTo>
                  <a:pt x="1613678" y="419100"/>
                </a:lnTo>
                <a:lnTo>
                  <a:pt x="1606258" y="419100"/>
                </a:lnTo>
                <a:lnTo>
                  <a:pt x="1600201" y="419100"/>
                </a:lnTo>
                <a:lnTo>
                  <a:pt x="1584616" y="419100"/>
                </a:lnTo>
                <a:lnTo>
                  <a:pt x="1567711" y="419100"/>
                </a:lnTo>
                <a:lnTo>
                  <a:pt x="1556975" y="419100"/>
                </a:lnTo>
                <a:lnTo>
                  <a:pt x="1542603" y="419100"/>
                </a:lnTo>
                <a:lnTo>
                  <a:pt x="1535333" y="419100"/>
                </a:lnTo>
                <a:lnTo>
                  <a:pt x="1527913" y="419100"/>
                </a:lnTo>
                <a:lnTo>
                  <a:pt x="1511008" y="419100"/>
                </a:lnTo>
                <a:lnTo>
                  <a:pt x="1493320" y="419100"/>
                </a:lnTo>
                <a:lnTo>
                  <a:pt x="1489366" y="419100"/>
                </a:lnTo>
                <a:lnTo>
                  <a:pt x="1485900" y="419100"/>
                </a:lnTo>
                <a:lnTo>
                  <a:pt x="1478630" y="419100"/>
                </a:lnTo>
                <a:lnTo>
                  <a:pt x="1464258" y="419100"/>
                </a:lnTo>
                <a:lnTo>
                  <a:pt x="1447353" y="419100"/>
                </a:lnTo>
                <a:lnTo>
                  <a:pt x="1436617" y="419100"/>
                </a:lnTo>
                <a:lnTo>
                  <a:pt x="1432663" y="419100"/>
                </a:lnTo>
                <a:lnTo>
                  <a:pt x="1414975" y="419100"/>
                </a:lnTo>
                <a:lnTo>
                  <a:pt x="1407555" y="419100"/>
                </a:lnTo>
                <a:lnTo>
                  <a:pt x="1390650" y="419100"/>
                </a:lnTo>
                <a:lnTo>
                  <a:pt x="1375065" y="419100"/>
                </a:lnTo>
                <a:lnTo>
                  <a:pt x="1369008" y="419100"/>
                </a:lnTo>
                <a:lnTo>
                  <a:pt x="1358272" y="419100"/>
                </a:lnTo>
                <a:lnTo>
                  <a:pt x="1325782" y="419100"/>
                </a:lnTo>
                <a:lnTo>
                  <a:pt x="1318362" y="419100"/>
                </a:lnTo>
                <a:lnTo>
                  <a:pt x="1312305" y="419100"/>
                </a:lnTo>
                <a:lnTo>
                  <a:pt x="1279815" y="419100"/>
                </a:lnTo>
                <a:lnTo>
                  <a:pt x="1269079" y="419100"/>
                </a:lnTo>
                <a:lnTo>
                  <a:pt x="1254707" y="419100"/>
                </a:lnTo>
                <a:lnTo>
                  <a:pt x="1223112" y="419100"/>
                </a:lnTo>
                <a:lnTo>
                  <a:pt x="1205424" y="419100"/>
                </a:lnTo>
                <a:lnTo>
                  <a:pt x="1198004" y="419100"/>
                </a:lnTo>
                <a:lnTo>
                  <a:pt x="1159457" y="419100"/>
                </a:lnTo>
                <a:lnTo>
                  <a:pt x="1148721" y="419100"/>
                </a:lnTo>
                <a:lnTo>
                  <a:pt x="1127416" y="419100"/>
                </a:lnTo>
                <a:lnTo>
                  <a:pt x="1102754" y="419100"/>
                </a:lnTo>
                <a:lnTo>
                  <a:pt x="1078133" y="419100"/>
                </a:lnTo>
                <a:lnTo>
                  <a:pt x="1070713" y="419100"/>
                </a:lnTo>
                <a:lnTo>
                  <a:pt x="1032166" y="419100"/>
                </a:lnTo>
                <a:lnTo>
                  <a:pt x="1021430" y="419100"/>
                </a:lnTo>
                <a:lnTo>
                  <a:pt x="1007058" y="419100"/>
                </a:lnTo>
                <a:lnTo>
                  <a:pt x="975463" y="419100"/>
                </a:lnTo>
                <a:lnTo>
                  <a:pt x="957775" y="419100"/>
                </a:lnTo>
                <a:lnTo>
                  <a:pt x="950355" y="419100"/>
                </a:lnTo>
                <a:lnTo>
                  <a:pt x="939062" y="419100"/>
                </a:lnTo>
                <a:lnTo>
                  <a:pt x="917865" y="419100"/>
                </a:lnTo>
                <a:lnTo>
                  <a:pt x="911808" y="419100"/>
                </a:lnTo>
                <a:lnTo>
                  <a:pt x="901072" y="419100"/>
                </a:lnTo>
                <a:lnTo>
                  <a:pt x="889779" y="419100"/>
                </a:lnTo>
                <a:lnTo>
                  <a:pt x="882359" y="419100"/>
                </a:lnTo>
                <a:lnTo>
                  <a:pt x="868582" y="419100"/>
                </a:lnTo>
                <a:lnTo>
                  <a:pt x="861162" y="419100"/>
                </a:lnTo>
                <a:lnTo>
                  <a:pt x="855105" y="419100"/>
                </a:lnTo>
                <a:lnTo>
                  <a:pt x="843812" y="419100"/>
                </a:lnTo>
                <a:lnTo>
                  <a:pt x="833076" y="419100"/>
                </a:lnTo>
                <a:lnTo>
                  <a:pt x="822615" y="419100"/>
                </a:lnTo>
                <a:lnTo>
                  <a:pt x="818704" y="419100"/>
                </a:lnTo>
                <a:lnTo>
                  <a:pt x="811879" y="419100"/>
                </a:lnTo>
                <a:lnTo>
                  <a:pt x="797507" y="419100"/>
                </a:lnTo>
                <a:lnTo>
                  <a:pt x="787109" y="419100"/>
                </a:lnTo>
                <a:lnTo>
                  <a:pt x="769421" y="419100"/>
                </a:lnTo>
                <a:lnTo>
                  <a:pt x="765912" y="419100"/>
                </a:lnTo>
                <a:lnTo>
                  <a:pt x="762001" y="419100"/>
                </a:lnTo>
                <a:lnTo>
                  <a:pt x="748224" y="419100"/>
                </a:lnTo>
                <a:lnTo>
                  <a:pt x="740804" y="419100"/>
                </a:lnTo>
                <a:lnTo>
                  <a:pt x="729511" y="419100"/>
                </a:lnTo>
                <a:lnTo>
                  <a:pt x="723454" y="419100"/>
                </a:lnTo>
                <a:lnTo>
                  <a:pt x="712718" y="419100"/>
                </a:lnTo>
                <a:lnTo>
                  <a:pt x="702257" y="419100"/>
                </a:lnTo>
                <a:lnTo>
                  <a:pt x="691521" y="419100"/>
                </a:lnTo>
                <a:lnTo>
                  <a:pt x="680228" y="419100"/>
                </a:lnTo>
                <a:lnTo>
                  <a:pt x="672808" y="419100"/>
                </a:lnTo>
                <a:lnTo>
                  <a:pt x="666751" y="419100"/>
                </a:lnTo>
                <a:lnTo>
                  <a:pt x="645554" y="419100"/>
                </a:lnTo>
                <a:lnTo>
                  <a:pt x="634261" y="419100"/>
                </a:lnTo>
                <a:lnTo>
                  <a:pt x="623525" y="419100"/>
                </a:lnTo>
                <a:lnTo>
                  <a:pt x="609153" y="419100"/>
                </a:lnTo>
                <a:lnTo>
                  <a:pt x="577558" y="419100"/>
                </a:lnTo>
                <a:lnTo>
                  <a:pt x="559870" y="419100"/>
                </a:lnTo>
                <a:lnTo>
                  <a:pt x="552450" y="419100"/>
                </a:lnTo>
                <a:lnTo>
                  <a:pt x="513903" y="419100"/>
                </a:lnTo>
                <a:lnTo>
                  <a:pt x="503167" y="419100"/>
                </a:lnTo>
                <a:lnTo>
                  <a:pt x="481862" y="419100"/>
                </a:lnTo>
                <a:lnTo>
                  <a:pt x="457200" y="419100"/>
                </a:lnTo>
                <a:lnTo>
                  <a:pt x="432579" y="419100"/>
                </a:lnTo>
                <a:lnTo>
                  <a:pt x="425159" y="419100"/>
                </a:lnTo>
                <a:lnTo>
                  <a:pt x="386612" y="419100"/>
                </a:lnTo>
                <a:lnTo>
                  <a:pt x="375876" y="419100"/>
                </a:lnTo>
                <a:lnTo>
                  <a:pt x="361504" y="419100"/>
                </a:lnTo>
                <a:lnTo>
                  <a:pt x="329909" y="419100"/>
                </a:lnTo>
                <a:lnTo>
                  <a:pt x="312221" y="419100"/>
                </a:lnTo>
                <a:lnTo>
                  <a:pt x="304801" y="419100"/>
                </a:lnTo>
                <a:lnTo>
                  <a:pt x="272311" y="419100"/>
                </a:lnTo>
                <a:lnTo>
                  <a:pt x="266254" y="419100"/>
                </a:lnTo>
                <a:lnTo>
                  <a:pt x="255518" y="419100"/>
                </a:lnTo>
                <a:lnTo>
                  <a:pt x="223028" y="419100"/>
                </a:lnTo>
                <a:lnTo>
                  <a:pt x="215608" y="419100"/>
                </a:lnTo>
                <a:lnTo>
                  <a:pt x="209551" y="419100"/>
                </a:lnTo>
                <a:lnTo>
                  <a:pt x="177061" y="419100"/>
                </a:lnTo>
                <a:lnTo>
                  <a:pt x="166325" y="419100"/>
                </a:lnTo>
                <a:lnTo>
                  <a:pt x="151953" y="419100"/>
                </a:lnTo>
                <a:lnTo>
                  <a:pt x="120358" y="419100"/>
                </a:lnTo>
                <a:lnTo>
                  <a:pt x="102670" y="419100"/>
                </a:lnTo>
                <a:lnTo>
                  <a:pt x="95250" y="419100"/>
                </a:lnTo>
                <a:lnTo>
                  <a:pt x="56703" y="419100"/>
                </a:lnTo>
                <a:lnTo>
                  <a:pt x="45967" y="419100"/>
                </a:lnTo>
                <a:lnTo>
                  <a:pt x="0" y="4191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nvGrpSpPr>
          <p:cNvPr id="4" name="组合 3"/>
          <p:cNvGrpSpPr/>
          <p:nvPr userDrawn="1"/>
        </p:nvGrpSpPr>
        <p:grpSpPr bwMode="auto">
          <a:xfrm>
            <a:off x="-231775" y="0"/>
            <a:ext cx="1811338" cy="1038225"/>
            <a:chOff x="114" y="0"/>
            <a:chExt cx="2373" cy="1636"/>
          </a:xfrm>
        </p:grpSpPr>
        <p:sp>
          <p:nvSpPr>
            <p:cNvPr id="5" name="任意多边形 4"/>
            <p:cNvSpPr/>
            <p:nvPr/>
          </p:nvSpPr>
          <p:spPr>
            <a:xfrm>
              <a:off x="994"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252"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7" name="任意多边形 6"/>
            <p:cNvSpPr/>
            <p:nvPr/>
          </p:nvSpPr>
          <p:spPr>
            <a:xfrm>
              <a:off x="1507"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8" name="任意多边形 7"/>
            <p:cNvSpPr/>
            <p:nvPr/>
          </p:nvSpPr>
          <p:spPr>
            <a:xfrm>
              <a:off x="1763"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2021"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4" y="0"/>
              <a:ext cx="1092" cy="1636"/>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1" name="直接连接符 10"/>
          <p:cNvCxnSpPr/>
          <p:nvPr/>
        </p:nvCxnSpPr>
        <p:spPr>
          <a:xfrm>
            <a:off x="1581150" y="852488"/>
            <a:ext cx="1068863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051100"/>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12263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任意多边形 2"/>
          <p:cNvSpPr/>
          <p:nvPr/>
        </p:nvSpPr>
        <p:spPr>
          <a:xfrm>
            <a:off x="73025" y="-3175"/>
            <a:ext cx="6499225" cy="679450"/>
          </a:xfrm>
          <a:custGeom>
            <a:avLst/>
            <a:gdLst>
              <a:gd name="connsiteX0" fmla="*/ 104775 w 5032666"/>
              <a:gd name="connsiteY0" fmla="*/ 0 h 419100"/>
              <a:gd name="connsiteX1" fmla="*/ 150742 w 5032666"/>
              <a:gd name="connsiteY1" fmla="*/ 0 h 419100"/>
              <a:gd name="connsiteX2" fmla="*/ 161478 w 5032666"/>
              <a:gd name="connsiteY2" fmla="*/ 0 h 419100"/>
              <a:gd name="connsiteX3" fmla="*/ 200025 w 5032666"/>
              <a:gd name="connsiteY3" fmla="*/ 0 h 419100"/>
              <a:gd name="connsiteX4" fmla="*/ 207445 w 5032666"/>
              <a:gd name="connsiteY4" fmla="*/ 0 h 419100"/>
              <a:gd name="connsiteX5" fmla="*/ 225133 w 5032666"/>
              <a:gd name="connsiteY5" fmla="*/ 0 h 419100"/>
              <a:gd name="connsiteX6" fmla="*/ 256728 w 5032666"/>
              <a:gd name="connsiteY6" fmla="*/ 0 h 419100"/>
              <a:gd name="connsiteX7" fmla="*/ 271100 w 5032666"/>
              <a:gd name="connsiteY7" fmla="*/ 0 h 419100"/>
              <a:gd name="connsiteX8" fmla="*/ 281836 w 5032666"/>
              <a:gd name="connsiteY8" fmla="*/ 0 h 419100"/>
              <a:gd name="connsiteX9" fmla="*/ 314326 w 5032666"/>
              <a:gd name="connsiteY9" fmla="*/ 0 h 419100"/>
              <a:gd name="connsiteX10" fmla="*/ 320383 w 5032666"/>
              <a:gd name="connsiteY10" fmla="*/ 0 h 419100"/>
              <a:gd name="connsiteX11" fmla="*/ 327803 w 5032666"/>
              <a:gd name="connsiteY11" fmla="*/ 0 h 419100"/>
              <a:gd name="connsiteX12" fmla="*/ 360293 w 5032666"/>
              <a:gd name="connsiteY12" fmla="*/ 0 h 419100"/>
              <a:gd name="connsiteX13" fmla="*/ 371029 w 5032666"/>
              <a:gd name="connsiteY13" fmla="*/ 0 h 419100"/>
              <a:gd name="connsiteX14" fmla="*/ 377086 w 5032666"/>
              <a:gd name="connsiteY14" fmla="*/ 0 h 419100"/>
              <a:gd name="connsiteX15" fmla="*/ 409576 w 5032666"/>
              <a:gd name="connsiteY15" fmla="*/ 0 h 419100"/>
              <a:gd name="connsiteX16" fmla="*/ 416996 w 5032666"/>
              <a:gd name="connsiteY16" fmla="*/ 0 h 419100"/>
              <a:gd name="connsiteX17" fmla="*/ 434684 w 5032666"/>
              <a:gd name="connsiteY17" fmla="*/ 0 h 419100"/>
              <a:gd name="connsiteX18" fmla="*/ 466279 w 5032666"/>
              <a:gd name="connsiteY18" fmla="*/ 0 h 419100"/>
              <a:gd name="connsiteX19" fmla="*/ 480651 w 5032666"/>
              <a:gd name="connsiteY19" fmla="*/ 0 h 419100"/>
              <a:gd name="connsiteX20" fmla="*/ 491387 w 5032666"/>
              <a:gd name="connsiteY20" fmla="*/ 0 h 419100"/>
              <a:gd name="connsiteX21" fmla="*/ 529934 w 5032666"/>
              <a:gd name="connsiteY21" fmla="*/ 0 h 419100"/>
              <a:gd name="connsiteX22" fmla="*/ 537354 w 5032666"/>
              <a:gd name="connsiteY22" fmla="*/ 0 h 419100"/>
              <a:gd name="connsiteX23" fmla="*/ 561975 w 5032666"/>
              <a:gd name="connsiteY23" fmla="*/ 0 h 419100"/>
              <a:gd name="connsiteX24" fmla="*/ 586637 w 5032666"/>
              <a:gd name="connsiteY24" fmla="*/ 0 h 419100"/>
              <a:gd name="connsiteX25" fmla="*/ 607942 w 5032666"/>
              <a:gd name="connsiteY25" fmla="*/ 0 h 419100"/>
              <a:gd name="connsiteX26" fmla="*/ 618678 w 5032666"/>
              <a:gd name="connsiteY26" fmla="*/ 0 h 419100"/>
              <a:gd name="connsiteX27" fmla="*/ 657225 w 5032666"/>
              <a:gd name="connsiteY27" fmla="*/ 0 h 419100"/>
              <a:gd name="connsiteX28" fmla="*/ 664645 w 5032666"/>
              <a:gd name="connsiteY28" fmla="*/ 0 h 419100"/>
              <a:gd name="connsiteX29" fmla="*/ 682333 w 5032666"/>
              <a:gd name="connsiteY29" fmla="*/ 0 h 419100"/>
              <a:gd name="connsiteX30" fmla="*/ 713928 w 5032666"/>
              <a:gd name="connsiteY30" fmla="*/ 0 h 419100"/>
              <a:gd name="connsiteX31" fmla="*/ 728300 w 5032666"/>
              <a:gd name="connsiteY31" fmla="*/ 0 h 419100"/>
              <a:gd name="connsiteX32" fmla="*/ 739036 w 5032666"/>
              <a:gd name="connsiteY32" fmla="*/ 0 h 419100"/>
              <a:gd name="connsiteX33" fmla="*/ 750329 w 5032666"/>
              <a:gd name="connsiteY33" fmla="*/ 0 h 419100"/>
              <a:gd name="connsiteX34" fmla="*/ 771526 w 5032666"/>
              <a:gd name="connsiteY34" fmla="*/ 0 h 419100"/>
              <a:gd name="connsiteX35" fmla="*/ 777583 w 5032666"/>
              <a:gd name="connsiteY35" fmla="*/ 0 h 419100"/>
              <a:gd name="connsiteX36" fmla="*/ 785003 w 5032666"/>
              <a:gd name="connsiteY36" fmla="*/ 0 h 419100"/>
              <a:gd name="connsiteX37" fmla="*/ 796296 w 5032666"/>
              <a:gd name="connsiteY37" fmla="*/ 0 h 419100"/>
              <a:gd name="connsiteX38" fmla="*/ 807032 w 5032666"/>
              <a:gd name="connsiteY38" fmla="*/ 0 h 419100"/>
              <a:gd name="connsiteX39" fmla="*/ 817493 w 5032666"/>
              <a:gd name="connsiteY39" fmla="*/ 0 h 419100"/>
              <a:gd name="connsiteX40" fmla="*/ 828229 w 5032666"/>
              <a:gd name="connsiteY40" fmla="*/ 0 h 419100"/>
              <a:gd name="connsiteX41" fmla="*/ 834286 w 5032666"/>
              <a:gd name="connsiteY41" fmla="*/ 0 h 419100"/>
              <a:gd name="connsiteX42" fmla="*/ 845579 w 5032666"/>
              <a:gd name="connsiteY42" fmla="*/ 0 h 419100"/>
              <a:gd name="connsiteX43" fmla="*/ 852999 w 5032666"/>
              <a:gd name="connsiteY43" fmla="*/ 0 h 419100"/>
              <a:gd name="connsiteX44" fmla="*/ 866776 w 5032666"/>
              <a:gd name="connsiteY44" fmla="*/ 0 h 419100"/>
              <a:gd name="connsiteX45" fmla="*/ 870687 w 5032666"/>
              <a:gd name="connsiteY45" fmla="*/ 0 h 419100"/>
              <a:gd name="connsiteX46" fmla="*/ 874196 w 5032666"/>
              <a:gd name="connsiteY46" fmla="*/ 0 h 419100"/>
              <a:gd name="connsiteX47" fmla="*/ 891884 w 5032666"/>
              <a:gd name="connsiteY47" fmla="*/ 0 h 419100"/>
              <a:gd name="connsiteX48" fmla="*/ 902282 w 5032666"/>
              <a:gd name="connsiteY48" fmla="*/ 0 h 419100"/>
              <a:gd name="connsiteX49" fmla="*/ 916654 w 5032666"/>
              <a:gd name="connsiteY49" fmla="*/ 0 h 419100"/>
              <a:gd name="connsiteX50" fmla="*/ 923479 w 5032666"/>
              <a:gd name="connsiteY50" fmla="*/ 0 h 419100"/>
              <a:gd name="connsiteX51" fmla="*/ 927390 w 5032666"/>
              <a:gd name="connsiteY51" fmla="*/ 0 h 419100"/>
              <a:gd name="connsiteX52" fmla="*/ 937851 w 5032666"/>
              <a:gd name="connsiteY52" fmla="*/ 0 h 419100"/>
              <a:gd name="connsiteX53" fmla="*/ 948587 w 5032666"/>
              <a:gd name="connsiteY53" fmla="*/ 0 h 419100"/>
              <a:gd name="connsiteX54" fmla="*/ 959880 w 5032666"/>
              <a:gd name="connsiteY54" fmla="*/ 0 h 419100"/>
              <a:gd name="connsiteX55" fmla="*/ 965937 w 5032666"/>
              <a:gd name="connsiteY55" fmla="*/ 0 h 419100"/>
              <a:gd name="connsiteX56" fmla="*/ 973357 w 5032666"/>
              <a:gd name="connsiteY56" fmla="*/ 0 h 419100"/>
              <a:gd name="connsiteX57" fmla="*/ 987134 w 5032666"/>
              <a:gd name="connsiteY57" fmla="*/ 0 h 419100"/>
              <a:gd name="connsiteX58" fmla="*/ 994554 w 5032666"/>
              <a:gd name="connsiteY58" fmla="*/ 0 h 419100"/>
              <a:gd name="connsiteX59" fmla="*/ 1005847 w 5032666"/>
              <a:gd name="connsiteY59" fmla="*/ 0 h 419100"/>
              <a:gd name="connsiteX60" fmla="*/ 1016583 w 5032666"/>
              <a:gd name="connsiteY60" fmla="*/ 0 h 419100"/>
              <a:gd name="connsiteX61" fmla="*/ 1022640 w 5032666"/>
              <a:gd name="connsiteY61" fmla="*/ 0 h 419100"/>
              <a:gd name="connsiteX62" fmla="*/ 1043837 w 5032666"/>
              <a:gd name="connsiteY62" fmla="*/ 0 h 419100"/>
              <a:gd name="connsiteX63" fmla="*/ 1055130 w 5032666"/>
              <a:gd name="connsiteY63" fmla="*/ 0 h 419100"/>
              <a:gd name="connsiteX64" fmla="*/ 1062550 w 5032666"/>
              <a:gd name="connsiteY64" fmla="*/ 0 h 419100"/>
              <a:gd name="connsiteX65" fmla="*/ 1080238 w 5032666"/>
              <a:gd name="connsiteY65" fmla="*/ 0 h 419100"/>
              <a:gd name="connsiteX66" fmla="*/ 1111833 w 5032666"/>
              <a:gd name="connsiteY66" fmla="*/ 0 h 419100"/>
              <a:gd name="connsiteX67" fmla="*/ 1126205 w 5032666"/>
              <a:gd name="connsiteY67" fmla="*/ 0 h 419100"/>
              <a:gd name="connsiteX68" fmla="*/ 1136941 w 5032666"/>
              <a:gd name="connsiteY68" fmla="*/ 0 h 419100"/>
              <a:gd name="connsiteX69" fmla="*/ 1175488 w 5032666"/>
              <a:gd name="connsiteY69" fmla="*/ 0 h 419100"/>
              <a:gd name="connsiteX70" fmla="*/ 1182908 w 5032666"/>
              <a:gd name="connsiteY70" fmla="*/ 0 h 419100"/>
              <a:gd name="connsiteX71" fmla="*/ 1207529 w 5032666"/>
              <a:gd name="connsiteY71" fmla="*/ 0 h 419100"/>
              <a:gd name="connsiteX72" fmla="*/ 1232191 w 5032666"/>
              <a:gd name="connsiteY72" fmla="*/ 0 h 419100"/>
              <a:gd name="connsiteX73" fmla="*/ 1253496 w 5032666"/>
              <a:gd name="connsiteY73" fmla="*/ 0 h 419100"/>
              <a:gd name="connsiteX74" fmla="*/ 1264232 w 5032666"/>
              <a:gd name="connsiteY74" fmla="*/ 0 h 419100"/>
              <a:gd name="connsiteX75" fmla="*/ 1302779 w 5032666"/>
              <a:gd name="connsiteY75" fmla="*/ 0 h 419100"/>
              <a:gd name="connsiteX76" fmla="*/ 1310199 w 5032666"/>
              <a:gd name="connsiteY76" fmla="*/ 0 h 419100"/>
              <a:gd name="connsiteX77" fmla="*/ 1327887 w 5032666"/>
              <a:gd name="connsiteY77" fmla="*/ 0 h 419100"/>
              <a:gd name="connsiteX78" fmla="*/ 1359482 w 5032666"/>
              <a:gd name="connsiteY78" fmla="*/ 0 h 419100"/>
              <a:gd name="connsiteX79" fmla="*/ 1373854 w 5032666"/>
              <a:gd name="connsiteY79" fmla="*/ 0 h 419100"/>
              <a:gd name="connsiteX80" fmla="*/ 1384590 w 5032666"/>
              <a:gd name="connsiteY80" fmla="*/ 0 h 419100"/>
              <a:gd name="connsiteX81" fmla="*/ 1417080 w 5032666"/>
              <a:gd name="connsiteY81" fmla="*/ 0 h 419100"/>
              <a:gd name="connsiteX82" fmla="*/ 1423137 w 5032666"/>
              <a:gd name="connsiteY82" fmla="*/ 0 h 419100"/>
              <a:gd name="connsiteX83" fmla="*/ 1430557 w 5032666"/>
              <a:gd name="connsiteY83" fmla="*/ 0 h 419100"/>
              <a:gd name="connsiteX84" fmla="*/ 1463047 w 5032666"/>
              <a:gd name="connsiteY84" fmla="*/ 0 h 419100"/>
              <a:gd name="connsiteX85" fmla="*/ 1473783 w 5032666"/>
              <a:gd name="connsiteY85" fmla="*/ 0 h 419100"/>
              <a:gd name="connsiteX86" fmla="*/ 1479840 w 5032666"/>
              <a:gd name="connsiteY86" fmla="*/ 0 h 419100"/>
              <a:gd name="connsiteX87" fmla="*/ 1495425 w 5032666"/>
              <a:gd name="connsiteY87" fmla="*/ 0 h 419100"/>
              <a:gd name="connsiteX88" fmla="*/ 1512330 w 5032666"/>
              <a:gd name="connsiteY88" fmla="*/ 0 h 419100"/>
              <a:gd name="connsiteX89" fmla="*/ 1519750 w 5032666"/>
              <a:gd name="connsiteY89" fmla="*/ 0 h 419100"/>
              <a:gd name="connsiteX90" fmla="*/ 1537438 w 5032666"/>
              <a:gd name="connsiteY90" fmla="*/ 0 h 419100"/>
              <a:gd name="connsiteX91" fmla="*/ 1541392 w 5032666"/>
              <a:gd name="connsiteY91" fmla="*/ 0 h 419100"/>
              <a:gd name="connsiteX92" fmla="*/ 1552128 w 5032666"/>
              <a:gd name="connsiteY92" fmla="*/ 0 h 419100"/>
              <a:gd name="connsiteX93" fmla="*/ 1569033 w 5032666"/>
              <a:gd name="connsiteY93" fmla="*/ 0 h 419100"/>
              <a:gd name="connsiteX94" fmla="*/ 1583405 w 5032666"/>
              <a:gd name="connsiteY94" fmla="*/ 0 h 419100"/>
              <a:gd name="connsiteX95" fmla="*/ 1590675 w 5032666"/>
              <a:gd name="connsiteY95" fmla="*/ 0 h 419100"/>
              <a:gd name="connsiteX96" fmla="*/ 1594141 w 5032666"/>
              <a:gd name="connsiteY96" fmla="*/ 0 h 419100"/>
              <a:gd name="connsiteX97" fmla="*/ 1598095 w 5032666"/>
              <a:gd name="connsiteY97" fmla="*/ 0 h 419100"/>
              <a:gd name="connsiteX98" fmla="*/ 1615783 w 5032666"/>
              <a:gd name="connsiteY98" fmla="*/ 0 h 419100"/>
              <a:gd name="connsiteX99" fmla="*/ 1632688 w 5032666"/>
              <a:gd name="connsiteY99" fmla="*/ 0 h 419100"/>
              <a:gd name="connsiteX100" fmla="*/ 1640108 w 5032666"/>
              <a:gd name="connsiteY100" fmla="*/ 0 h 419100"/>
              <a:gd name="connsiteX101" fmla="*/ 1647378 w 5032666"/>
              <a:gd name="connsiteY101" fmla="*/ 0 h 419100"/>
              <a:gd name="connsiteX102" fmla="*/ 1661750 w 5032666"/>
              <a:gd name="connsiteY102" fmla="*/ 0 h 419100"/>
              <a:gd name="connsiteX103" fmla="*/ 1672486 w 5032666"/>
              <a:gd name="connsiteY103" fmla="*/ 0 h 419100"/>
              <a:gd name="connsiteX104" fmla="*/ 1689391 w 5032666"/>
              <a:gd name="connsiteY104" fmla="*/ 0 h 419100"/>
              <a:gd name="connsiteX105" fmla="*/ 1704976 w 5032666"/>
              <a:gd name="connsiteY105" fmla="*/ 0 h 419100"/>
              <a:gd name="connsiteX106" fmla="*/ 1711033 w 5032666"/>
              <a:gd name="connsiteY106" fmla="*/ 0 h 419100"/>
              <a:gd name="connsiteX107" fmla="*/ 1718453 w 5032666"/>
              <a:gd name="connsiteY107" fmla="*/ 0 h 419100"/>
              <a:gd name="connsiteX108" fmla="*/ 1750943 w 5032666"/>
              <a:gd name="connsiteY108" fmla="*/ 0 h 419100"/>
              <a:gd name="connsiteX109" fmla="*/ 1761679 w 5032666"/>
              <a:gd name="connsiteY109" fmla="*/ 0 h 419100"/>
              <a:gd name="connsiteX110" fmla="*/ 1767736 w 5032666"/>
              <a:gd name="connsiteY110" fmla="*/ 0 h 419100"/>
              <a:gd name="connsiteX111" fmla="*/ 1800226 w 5032666"/>
              <a:gd name="connsiteY111" fmla="*/ 0 h 419100"/>
              <a:gd name="connsiteX112" fmla="*/ 1807646 w 5032666"/>
              <a:gd name="connsiteY112" fmla="*/ 0 h 419100"/>
              <a:gd name="connsiteX113" fmla="*/ 1825334 w 5032666"/>
              <a:gd name="connsiteY113" fmla="*/ 0 h 419100"/>
              <a:gd name="connsiteX114" fmla="*/ 1856929 w 5032666"/>
              <a:gd name="connsiteY114" fmla="*/ 0 h 419100"/>
              <a:gd name="connsiteX115" fmla="*/ 1871301 w 5032666"/>
              <a:gd name="connsiteY115" fmla="*/ 0 h 419100"/>
              <a:gd name="connsiteX116" fmla="*/ 1882037 w 5032666"/>
              <a:gd name="connsiteY116" fmla="*/ 0 h 419100"/>
              <a:gd name="connsiteX117" fmla="*/ 1920584 w 5032666"/>
              <a:gd name="connsiteY117" fmla="*/ 0 h 419100"/>
              <a:gd name="connsiteX118" fmla="*/ 1928004 w 5032666"/>
              <a:gd name="connsiteY118" fmla="*/ 0 h 419100"/>
              <a:gd name="connsiteX119" fmla="*/ 1952625 w 5032666"/>
              <a:gd name="connsiteY119" fmla="*/ 0 h 419100"/>
              <a:gd name="connsiteX120" fmla="*/ 1977287 w 5032666"/>
              <a:gd name="connsiteY120" fmla="*/ 0 h 419100"/>
              <a:gd name="connsiteX121" fmla="*/ 1998592 w 5032666"/>
              <a:gd name="connsiteY121" fmla="*/ 0 h 419100"/>
              <a:gd name="connsiteX122" fmla="*/ 2009328 w 5032666"/>
              <a:gd name="connsiteY122" fmla="*/ 0 h 419100"/>
              <a:gd name="connsiteX123" fmla="*/ 2047875 w 5032666"/>
              <a:gd name="connsiteY123" fmla="*/ 0 h 419100"/>
              <a:gd name="connsiteX124" fmla="*/ 2055295 w 5032666"/>
              <a:gd name="connsiteY124" fmla="*/ 0 h 419100"/>
              <a:gd name="connsiteX125" fmla="*/ 2057400 w 5032666"/>
              <a:gd name="connsiteY125" fmla="*/ 0 h 419100"/>
              <a:gd name="connsiteX126" fmla="*/ 2072983 w 5032666"/>
              <a:gd name="connsiteY126" fmla="*/ 0 h 419100"/>
              <a:gd name="connsiteX127" fmla="*/ 2103367 w 5032666"/>
              <a:gd name="connsiteY127" fmla="*/ 0 h 419100"/>
              <a:gd name="connsiteX128" fmla="*/ 2104578 w 5032666"/>
              <a:gd name="connsiteY128" fmla="*/ 0 h 419100"/>
              <a:gd name="connsiteX129" fmla="*/ 2114103 w 5032666"/>
              <a:gd name="connsiteY129" fmla="*/ 0 h 419100"/>
              <a:gd name="connsiteX130" fmla="*/ 2118950 w 5032666"/>
              <a:gd name="connsiteY130" fmla="*/ 0 h 419100"/>
              <a:gd name="connsiteX131" fmla="*/ 2129686 w 5032666"/>
              <a:gd name="connsiteY131" fmla="*/ 0 h 419100"/>
              <a:gd name="connsiteX132" fmla="*/ 2140979 w 5032666"/>
              <a:gd name="connsiteY132" fmla="*/ 0 h 419100"/>
              <a:gd name="connsiteX133" fmla="*/ 2152650 w 5032666"/>
              <a:gd name="connsiteY133" fmla="*/ 0 h 419100"/>
              <a:gd name="connsiteX134" fmla="*/ 2160070 w 5032666"/>
              <a:gd name="connsiteY134" fmla="*/ 0 h 419100"/>
              <a:gd name="connsiteX135" fmla="*/ 2162176 w 5032666"/>
              <a:gd name="connsiteY135" fmla="*/ 0 h 419100"/>
              <a:gd name="connsiteX136" fmla="*/ 2168233 w 5032666"/>
              <a:gd name="connsiteY136" fmla="*/ 0 h 419100"/>
              <a:gd name="connsiteX137" fmla="*/ 2175653 w 5032666"/>
              <a:gd name="connsiteY137" fmla="*/ 0 h 419100"/>
              <a:gd name="connsiteX138" fmla="*/ 2177758 w 5032666"/>
              <a:gd name="connsiteY138" fmla="*/ 0 h 419100"/>
              <a:gd name="connsiteX139" fmla="*/ 2186946 w 5032666"/>
              <a:gd name="connsiteY139" fmla="*/ 0 h 419100"/>
              <a:gd name="connsiteX140" fmla="*/ 2197682 w 5032666"/>
              <a:gd name="connsiteY140" fmla="*/ 0 h 419100"/>
              <a:gd name="connsiteX141" fmla="*/ 2208143 w 5032666"/>
              <a:gd name="connsiteY141" fmla="*/ 0 h 419100"/>
              <a:gd name="connsiteX142" fmla="*/ 2209353 w 5032666"/>
              <a:gd name="connsiteY142" fmla="*/ 0 h 419100"/>
              <a:gd name="connsiteX143" fmla="*/ 2218879 w 5032666"/>
              <a:gd name="connsiteY143" fmla="*/ 0 h 419100"/>
              <a:gd name="connsiteX144" fmla="*/ 2223725 w 5032666"/>
              <a:gd name="connsiteY144" fmla="*/ 0 h 419100"/>
              <a:gd name="connsiteX145" fmla="*/ 2224936 w 5032666"/>
              <a:gd name="connsiteY145" fmla="*/ 0 h 419100"/>
              <a:gd name="connsiteX146" fmla="*/ 2234461 w 5032666"/>
              <a:gd name="connsiteY146" fmla="*/ 0 h 419100"/>
              <a:gd name="connsiteX147" fmla="*/ 2236229 w 5032666"/>
              <a:gd name="connsiteY147" fmla="*/ 0 h 419100"/>
              <a:gd name="connsiteX148" fmla="*/ 2243649 w 5032666"/>
              <a:gd name="connsiteY148" fmla="*/ 0 h 419100"/>
              <a:gd name="connsiteX149" fmla="*/ 2257426 w 5032666"/>
              <a:gd name="connsiteY149" fmla="*/ 0 h 419100"/>
              <a:gd name="connsiteX150" fmla="*/ 2261337 w 5032666"/>
              <a:gd name="connsiteY150" fmla="*/ 0 h 419100"/>
              <a:gd name="connsiteX151" fmla="*/ 2264846 w 5032666"/>
              <a:gd name="connsiteY151" fmla="*/ 0 h 419100"/>
              <a:gd name="connsiteX152" fmla="*/ 2266951 w 5032666"/>
              <a:gd name="connsiteY152" fmla="*/ 0 h 419100"/>
              <a:gd name="connsiteX153" fmla="*/ 2273008 w 5032666"/>
              <a:gd name="connsiteY153" fmla="*/ 0 h 419100"/>
              <a:gd name="connsiteX154" fmla="*/ 2280428 w 5032666"/>
              <a:gd name="connsiteY154" fmla="*/ 0 h 419100"/>
              <a:gd name="connsiteX155" fmla="*/ 2282534 w 5032666"/>
              <a:gd name="connsiteY155" fmla="*/ 0 h 419100"/>
              <a:gd name="connsiteX156" fmla="*/ 2292932 w 5032666"/>
              <a:gd name="connsiteY156" fmla="*/ 0 h 419100"/>
              <a:gd name="connsiteX157" fmla="*/ 2307304 w 5032666"/>
              <a:gd name="connsiteY157" fmla="*/ 0 h 419100"/>
              <a:gd name="connsiteX158" fmla="*/ 2312918 w 5032666"/>
              <a:gd name="connsiteY158" fmla="*/ 0 h 419100"/>
              <a:gd name="connsiteX159" fmla="*/ 2314129 w 5032666"/>
              <a:gd name="connsiteY159" fmla="*/ 0 h 419100"/>
              <a:gd name="connsiteX160" fmla="*/ 2318040 w 5032666"/>
              <a:gd name="connsiteY160" fmla="*/ 0 h 419100"/>
              <a:gd name="connsiteX161" fmla="*/ 2323654 w 5032666"/>
              <a:gd name="connsiteY161" fmla="*/ 0 h 419100"/>
              <a:gd name="connsiteX162" fmla="*/ 2328501 w 5032666"/>
              <a:gd name="connsiteY162" fmla="*/ 0 h 419100"/>
              <a:gd name="connsiteX163" fmla="*/ 2329711 w 5032666"/>
              <a:gd name="connsiteY163" fmla="*/ 0 h 419100"/>
              <a:gd name="connsiteX164" fmla="*/ 2339237 w 5032666"/>
              <a:gd name="connsiteY164" fmla="*/ 0 h 419100"/>
              <a:gd name="connsiteX165" fmla="*/ 2350530 w 5032666"/>
              <a:gd name="connsiteY165" fmla="*/ 0 h 419100"/>
              <a:gd name="connsiteX166" fmla="*/ 2356587 w 5032666"/>
              <a:gd name="connsiteY166" fmla="*/ 0 h 419100"/>
              <a:gd name="connsiteX167" fmla="*/ 2362201 w 5032666"/>
              <a:gd name="connsiteY167" fmla="*/ 0 h 419100"/>
              <a:gd name="connsiteX168" fmla="*/ 2364007 w 5032666"/>
              <a:gd name="connsiteY168" fmla="*/ 0 h 419100"/>
              <a:gd name="connsiteX169" fmla="*/ 2369621 w 5032666"/>
              <a:gd name="connsiteY169" fmla="*/ 0 h 419100"/>
              <a:gd name="connsiteX170" fmla="*/ 2377784 w 5032666"/>
              <a:gd name="connsiteY170" fmla="*/ 0 h 419100"/>
              <a:gd name="connsiteX171" fmla="*/ 2385204 w 5032666"/>
              <a:gd name="connsiteY171" fmla="*/ 0 h 419100"/>
              <a:gd name="connsiteX172" fmla="*/ 2387309 w 5032666"/>
              <a:gd name="connsiteY172" fmla="*/ 0 h 419100"/>
              <a:gd name="connsiteX173" fmla="*/ 2396497 w 5032666"/>
              <a:gd name="connsiteY173" fmla="*/ 0 h 419100"/>
              <a:gd name="connsiteX174" fmla="*/ 2407233 w 5032666"/>
              <a:gd name="connsiteY174" fmla="*/ 0 h 419100"/>
              <a:gd name="connsiteX175" fmla="*/ 2413290 w 5032666"/>
              <a:gd name="connsiteY175" fmla="*/ 0 h 419100"/>
              <a:gd name="connsiteX176" fmla="*/ 2418904 w 5032666"/>
              <a:gd name="connsiteY176" fmla="*/ 0 h 419100"/>
              <a:gd name="connsiteX177" fmla="*/ 2433276 w 5032666"/>
              <a:gd name="connsiteY177" fmla="*/ 0 h 419100"/>
              <a:gd name="connsiteX178" fmla="*/ 2434487 w 5032666"/>
              <a:gd name="connsiteY178" fmla="*/ 0 h 419100"/>
              <a:gd name="connsiteX179" fmla="*/ 2444012 w 5032666"/>
              <a:gd name="connsiteY179" fmla="*/ 0 h 419100"/>
              <a:gd name="connsiteX180" fmla="*/ 2445780 w 5032666"/>
              <a:gd name="connsiteY180" fmla="*/ 0 h 419100"/>
              <a:gd name="connsiteX181" fmla="*/ 2453200 w 5032666"/>
              <a:gd name="connsiteY181" fmla="*/ 0 h 419100"/>
              <a:gd name="connsiteX182" fmla="*/ 2470888 w 5032666"/>
              <a:gd name="connsiteY182" fmla="*/ 0 h 419100"/>
              <a:gd name="connsiteX183" fmla="*/ 2482559 w 5032666"/>
              <a:gd name="connsiteY183" fmla="*/ 0 h 419100"/>
              <a:gd name="connsiteX184" fmla="*/ 2489979 w 5032666"/>
              <a:gd name="connsiteY184" fmla="*/ 0 h 419100"/>
              <a:gd name="connsiteX185" fmla="*/ 2502483 w 5032666"/>
              <a:gd name="connsiteY185" fmla="*/ 0 h 419100"/>
              <a:gd name="connsiteX186" fmla="*/ 2514600 w 5032666"/>
              <a:gd name="connsiteY186" fmla="*/ 0 h 419100"/>
              <a:gd name="connsiteX187" fmla="*/ 2516855 w 5032666"/>
              <a:gd name="connsiteY187" fmla="*/ 0 h 419100"/>
              <a:gd name="connsiteX188" fmla="*/ 2527591 w 5032666"/>
              <a:gd name="connsiteY188" fmla="*/ 0 h 419100"/>
              <a:gd name="connsiteX189" fmla="*/ 2539262 w 5032666"/>
              <a:gd name="connsiteY189" fmla="*/ 0 h 419100"/>
              <a:gd name="connsiteX190" fmla="*/ 2560567 w 5032666"/>
              <a:gd name="connsiteY190" fmla="*/ 0 h 419100"/>
              <a:gd name="connsiteX191" fmla="*/ 2566138 w 5032666"/>
              <a:gd name="connsiteY191" fmla="*/ 0 h 419100"/>
              <a:gd name="connsiteX192" fmla="*/ 2571303 w 5032666"/>
              <a:gd name="connsiteY192" fmla="*/ 0 h 419100"/>
              <a:gd name="connsiteX193" fmla="*/ 2573558 w 5032666"/>
              <a:gd name="connsiteY193" fmla="*/ 0 h 419100"/>
              <a:gd name="connsiteX194" fmla="*/ 2598179 w 5032666"/>
              <a:gd name="connsiteY194" fmla="*/ 0 h 419100"/>
              <a:gd name="connsiteX195" fmla="*/ 2609850 w 5032666"/>
              <a:gd name="connsiteY195" fmla="*/ 0 h 419100"/>
              <a:gd name="connsiteX196" fmla="*/ 2617270 w 5032666"/>
              <a:gd name="connsiteY196" fmla="*/ 0 h 419100"/>
              <a:gd name="connsiteX197" fmla="*/ 2622841 w 5032666"/>
              <a:gd name="connsiteY197" fmla="*/ 0 h 419100"/>
              <a:gd name="connsiteX198" fmla="*/ 2634958 w 5032666"/>
              <a:gd name="connsiteY198" fmla="*/ 0 h 419100"/>
              <a:gd name="connsiteX199" fmla="*/ 2644146 w 5032666"/>
              <a:gd name="connsiteY199" fmla="*/ 0 h 419100"/>
              <a:gd name="connsiteX200" fmla="*/ 2654882 w 5032666"/>
              <a:gd name="connsiteY200" fmla="*/ 0 h 419100"/>
              <a:gd name="connsiteX201" fmla="*/ 2666553 w 5032666"/>
              <a:gd name="connsiteY201" fmla="*/ 0 h 419100"/>
              <a:gd name="connsiteX202" fmla="*/ 2680925 w 5032666"/>
              <a:gd name="connsiteY202" fmla="*/ 0 h 419100"/>
              <a:gd name="connsiteX203" fmla="*/ 2691661 w 5032666"/>
              <a:gd name="connsiteY203" fmla="*/ 0 h 419100"/>
              <a:gd name="connsiteX204" fmla="*/ 2693429 w 5032666"/>
              <a:gd name="connsiteY204" fmla="*/ 0 h 419100"/>
              <a:gd name="connsiteX205" fmla="*/ 2700849 w 5032666"/>
              <a:gd name="connsiteY205" fmla="*/ 0 h 419100"/>
              <a:gd name="connsiteX206" fmla="*/ 2702954 w 5032666"/>
              <a:gd name="connsiteY206" fmla="*/ 0 h 419100"/>
              <a:gd name="connsiteX207" fmla="*/ 2718537 w 5032666"/>
              <a:gd name="connsiteY207" fmla="*/ 0 h 419100"/>
              <a:gd name="connsiteX208" fmla="*/ 2724151 w 5032666"/>
              <a:gd name="connsiteY208" fmla="*/ 0 h 419100"/>
              <a:gd name="connsiteX209" fmla="*/ 2730208 w 5032666"/>
              <a:gd name="connsiteY209" fmla="*/ 0 h 419100"/>
              <a:gd name="connsiteX210" fmla="*/ 2737628 w 5032666"/>
              <a:gd name="connsiteY210" fmla="*/ 0 h 419100"/>
              <a:gd name="connsiteX211" fmla="*/ 2748921 w 5032666"/>
              <a:gd name="connsiteY211" fmla="*/ 0 h 419100"/>
              <a:gd name="connsiteX212" fmla="*/ 2750132 w 5032666"/>
              <a:gd name="connsiteY212" fmla="*/ 0 h 419100"/>
              <a:gd name="connsiteX213" fmla="*/ 2759657 w 5032666"/>
              <a:gd name="connsiteY213" fmla="*/ 0 h 419100"/>
              <a:gd name="connsiteX214" fmla="*/ 2764504 w 5032666"/>
              <a:gd name="connsiteY214" fmla="*/ 0 h 419100"/>
              <a:gd name="connsiteX215" fmla="*/ 2770118 w 5032666"/>
              <a:gd name="connsiteY215" fmla="*/ 0 h 419100"/>
              <a:gd name="connsiteX216" fmla="*/ 2775240 w 5032666"/>
              <a:gd name="connsiteY216" fmla="*/ 0 h 419100"/>
              <a:gd name="connsiteX217" fmla="*/ 2780854 w 5032666"/>
              <a:gd name="connsiteY217" fmla="*/ 0 h 419100"/>
              <a:gd name="connsiteX218" fmla="*/ 2786911 w 5032666"/>
              <a:gd name="connsiteY218" fmla="*/ 0 h 419100"/>
              <a:gd name="connsiteX219" fmla="*/ 2798204 w 5032666"/>
              <a:gd name="connsiteY219" fmla="*/ 0 h 419100"/>
              <a:gd name="connsiteX220" fmla="*/ 2805624 w 5032666"/>
              <a:gd name="connsiteY220" fmla="*/ 0 h 419100"/>
              <a:gd name="connsiteX221" fmla="*/ 2807730 w 5032666"/>
              <a:gd name="connsiteY221" fmla="*/ 0 h 419100"/>
              <a:gd name="connsiteX222" fmla="*/ 2813787 w 5032666"/>
              <a:gd name="connsiteY222" fmla="*/ 0 h 419100"/>
              <a:gd name="connsiteX223" fmla="*/ 2819401 w 5032666"/>
              <a:gd name="connsiteY223" fmla="*/ 0 h 419100"/>
              <a:gd name="connsiteX224" fmla="*/ 2821207 w 5032666"/>
              <a:gd name="connsiteY224" fmla="*/ 0 h 419100"/>
              <a:gd name="connsiteX225" fmla="*/ 2823312 w 5032666"/>
              <a:gd name="connsiteY225" fmla="*/ 0 h 419100"/>
              <a:gd name="connsiteX226" fmla="*/ 2826821 w 5032666"/>
              <a:gd name="connsiteY226" fmla="*/ 0 h 419100"/>
              <a:gd name="connsiteX227" fmla="*/ 2844509 w 5032666"/>
              <a:gd name="connsiteY227" fmla="*/ 0 h 419100"/>
              <a:gd name="connsiteX228" fmla="*/ 2853697 w 5032666"/>
              <a:gd name="connsiteY228" fmla="*/ 0 h 419100"/>
              <a:gd name="connsiteX229" fmla="*/ 2854907 w 5032666"/>
              <a:gd name="connsiteY229" fmla="*/ 0 h 419100"/>
              <a:gd name="connsiteX230" fmla="*/ 2864433 w 5032666"/>
              <a:gd name="connsiteY230" fmla="*/ 0 h 419100"/>
              <a:gd name="connsiteX231" fmla="*/ 2869279 w 5032666"/>
              <a:gd name="connsiteY231" fmla="*/ 0 h 419100"/>
              <a:gd name="connsiteX232" fmla="*/ 2870490 w 5032666"/>
              <a:gd name="connsiteY232" fmla="*/ 0 h 419100"/>
              <a:gd name="connsiteX233" fmla="*/ 2876104 w 5032666"/>
              <a:gd name="connsiteY233" fmla="*/ 0 h 419100"/>
              <a:gd name="connsiteX234" fmla="*/ 2880015 w 5032666"/>
              <a:gd name="connsiteY234" fmla="*/ 0 h 419100"/>
              <a:gd name="connsiteX235" fmla="*/ 2890476 w 5032666"/>
              <a:gd name="connsiteY235" fmla="*/ 0 h 419100"/>
              <a:gd name="connsiteX236" fmla="*/ 2901212 w 5032666"/>
              <a:gd name="connsiteY236" fmla="*/ 0 h 419100"/>
              <a:gd name="connsiteX237" fmla="*/ 2902980 w 5032666"/>
              <a:gd name="connsiteY237" fmla="*/ 0 h 419100"/>
              <a:gd name="connsiteX238" fmla="*/ 2910400 w 5032666"/>
              <a:gd name="connsiteY238" fmla="*/ 0 h 419100"/>
              <a:gd name="connsiteX239" fmla="*/ 2912505 w 5032666"/>
              <a:gd name="connsiteY239" fmla="*/ 0 h 419100"/>
              <a:gd name="connsiteX240" fmla="*/ 2918562 w 5032666"/>
              <a:gd name="connsiteY240" fmla="*/ 0 h 419100"/>
              <a:gd name="connsiteX241" fmla="*/ 2925982 w 5032666"/>
              <a:gd name="connsiteY241" fmla="*/ 0 h 419100"/>
              <a:gd name="connsiteX242" fmla="*/ 2928088 w 5032666"/>
              <a:gd name="connsiteY242" fmla="*/ 0 h 419100"/>
              <a:gd name="connsiteX243" fmla="*/ 2939759 w 5032666"/>
              <a:gd name="connsiteY243" fmla="*/ 0 h 419100"/>
              <a:gd name="connsiteX244" fmla="*/ 2947179 w 5032666"/>
              <a:gd name="connsiteY244" fmla="*/ 0 h 419100"/>
              <a:gd name="connsiteX245" fmla="*/ 2958472 w 5032666"/>
              <a:gd name="connsiteY245" fmla="*/ 0 h 419100"/>
              <a:gd name="connsiteX246" fmla="*/ 2959683 w 5032666"/>
              <a:gd name="connsiteY246" fmla="*/ 0 h 419100"/>
              <a:gd name="connsiteX247" fmla="*/ 2969208 w 5032666"/>
              <a:gd name="connsiteY247" fmla="*/ 0 h 419100"/>
              <a:gd name="connsiteX248" fmla="*/ 2974055 w 5032666"/>
              <a:gd name="connsiteY248" fmla="*/ 0 h 419100"/>
              <a:gd name="connsiteX249" fmla="*/ 2975265 w 5032666"/>
              <a:gd name="connsiteY249" fmla="*/ 0 h 419100"/>
              <a:gd name="connsiteX250" fmla="*/ 2984791 w 5032666"/>
              <a:gd name="connsiteY250" fmla="*/ 0 h 419100"/>
              <a:gd name="connsiteX251" fmla="*/ 2996462 w 5032666"/>
              <a:gd name="connsiteY251" fmla="*/ 0 h 419100"/>
              <a:gd name="connsiteX252" fmla="*/ 3007755 w 5032666"/>
              <a:gd name="connsiteY252" fmla="*/ 0 h 419100"/>
              <a:gd name="connsiteX253" fmla="*/ 3015175 w 5032666"/>
              <a:gd name="connsiteY253" fmla="*/ 0 h 419100"/>
              <a:gd name="connsiteX254" fmla="*/ 3023338 w 5032666"/>
              <a:gd name="connsiteY254" fmla="*/ 0 h 419100"/>
              <a:gd name="connsiteX255" fmla="*/ 3030758 w 5032666"/>
              <a:gd name="connsiteY255" fmla="*/ 0 h 419100"/>
              <a:gd name="connsiteX256" fmla="*/ 3032863 w 5032666"/>
              <a:gd name="connsiteY256" fmla="*/ 0 h 419100"/>
              <a:gd name="connsiteX257" fmla="*/ 3064458 w 5032666"/>
              <a:gd name="connsiteY257" fmla="*/ 0 h 419100"/>
              <a:gd name="connsiteX258" fmla="*/ 3078830 w 5032666"/>
              <a:gd name="connsiteY258" fmla="*/ 0 h 419100"/>
              <a:gd name="connsiteX259" fmla="*/ 3080041 w 5032666"/>
              <a:gd name="connsiteY259" fmla="*/ 0 h 419100"/>
              <a:gd name="connsiteX260" fmla="*/ 3089566 w 5032666"/>
              <a:gd name="connsiteY260" fmla="*/ 0 h 419100"/>
              <a:gd name="connsiteX261" fmla="*/ 3128113 w 5032666"/>
              <a:gd name="connsiteY261" fmla="*/ 0 h 419100"/>
              <a:gd name="connsiteX262" fmla="*/ 3135533 w 5032666"/>
              <a:gd name="connsiteY262" fmla="*/ 0 h 419100"/>
              <a:gd name="connsiteX263" fmla="*/ 3160154 w 5032666"/>
              <a:gd name="connsiteY263" fmla="*/ 0 h 419100"/>
              <a:gd name="connsiteX264" fmla="*/ 3184816 w 5032666"/>
              <a:gd name="connsiteY264" fmla="*/ 0 h 419100"/>
              <a:gd name="connsiteX265" fmla="*/ 3206121 w 5032666"/>
              <a:gd name="connsiteY265" fmla="*/ 0 h 419100"/>
              <a:gd name="connsiteX266" fmla="*/ 3216857 w 5032666"/>
              <a:gd name="connsiteY266" fmla="*/ 0 h 419100"/>
              <a:gd name="connsiteX267" fmla="*/ 3255404 w 5032666"/>
              <a:gd name="connsiteY267" fmla="*/ 0 h 419100"/>
              <a:gd name="connsiteX268" fmla="*/ 3262824 w 5032666"/>
              <a:gd name="connsiteY268" fmla="*/ 0 h 419100"/>
              <a:gd name="connsiteX269" fmla="*/ 3280512 w 5032666"/>
              <a:gd name="connsiteY269" fmla="*/ 0 h 419100"/>
              <a:gd name="connsiteX270" fmla="*/ 3312107 w 5032666"/>
              <a:gd name="connsiteY270" fmla="*/ 0 h 419100"/>
              <a:gd name="connsiteX271" fmla="*/ 3326479 w 5032666"/>
              <a:gd name="connsiteY271" fmla="*/ 0 h 419100"/>
              <a:gd name="connsiteX272" fmla="*/ 3337215 w 5032666"/>
              <a:gd name="connsiteY272" fmla="*/ 0 h 419100"/>
              <a:gd name="connsiteX273" fmla="*/ 3369705 w 5032666"/>
              <a:gd name="connsiteY273" fmla="*/ 0 h 419100"/>
              <a:gd name="connsiteX274" fmla="*/ 3375762 w 5032666"/>
              <a:gd name="connsiteY274" fmla="*/ 0 h 419100"/>
              <a:gd name="connsiteX275" fmla="*/ 3383182 w 5032666"/>
              <a:gd name="connsiteY275" fmla="*/ 0 h 419100"/>
              <a:gd name="connsiteX276" fmla="*/ 3415672 w 5032666"/>
              <a:gd name="connsiteY276" fmla="*/ 0 h 419100"/>
              <a:gd name="connsiteX277" fmla="*/ 3426408 w 5032666"/>
              <a:gd name="connsiteY277" fmla="*/ 0 h 419100"/>
              <a:gd name="connsiteX278" fmla="*/ 3432465 w 5032666"/>
              <a:gd name="connsiteY278" fmla="*/ 0 h 419100"/>
              <a:gd name="connsiteX279" fmla="*/ 3448050 w 5032666"/>
              <a:gd name="connsiteY279" fmla="*/ 0 h 419100"/>
              <a:gd name="connsiteX280" fmla="*/ 3464955 w 5032666"/>
              <a:gd name="connsiteY280" fmla="*/ 0 h 419100"/>
              <a:gd name="connsiteX281" fmla="*/ 3472375 w 5032666"/>
              <a:gd name="connsiteY281" fmla="*/ 0 h 419100"/>
              <a:gd name="connsiteX282" fmla="*/ 3490063 w 5032666"/>
              <a:gd name="connsiteY282" fmla="*/ 0 h 419100"/>
              <a:gd name="connsiteX283" fmla="*/ 3494017 w 5032666"/>
              <a:gd name="connsiteY283" fmla="*/ 0 h 419100"/>
              <a:gd name="connsiteX284" fmla="*/ 3504753 w 5032666"/>
              <a:gd name="connsiteY284" fmla="*/ 0 h 419100"/>
              <a:gd name="connsiteX285" fmla="*/ 3521658 w 5032666"/>
              <a:gd name="connsiteY285" fmla="*/ 0 h 419100"/>
              <a:gd name="connsiteX286" fmla="*/ 3536030 w 5032666"/>
              <a:gd name="connsiteY286" fmla="*/ 0 h 419100"/>
              <a:gd name="connsiteX287" fmla="*/ 3543300 w 5032666"/>
              <a:gd name="connsiteY287" fmla="*/ 0 h 419100"/>
              <a:gd name="connsiteX288" fmla="*/ 3546766 w 5032666"/>
              <a:gd name="connsiteY288" fmla="*/ 0 h 419100"/>
              <a:gd name="connsiteX289" fmla="*/ 3550720 w 5032666"/>
              <a:gd name="connsiteY289" fmla="*/ 0 h 419100"/>
              <a:gd name="connsiteX290" fmla="*/ 3568408 w 5032666"/>
              <a:gd name="connsiteY290" fmla="*/ 0 h 419100"/>
              <a:gd name="connsiteX291" fmla="*/ 3585313 w 5032666"/>
              <a:gd name="connsiteY291" fmla="*/ 0 h 419100"/>
              <a:gd name="connsiteX292" fmla="*/ 3592733 w 5032666"/>
              <a:gd name="connsiteY292" fmla="*/ 0 h 419100"/>
              <a:gd name="connsiteX293" fmla="*/ 3600003 w 5032666"/>
              <a:gd name="connsiteY293" fmla="*/ 0 h 419100"/>
              <a:gd name="connsiteX294" fmla="*/ 3614375 w 5032666"/>
              <a:gd name="connsiteY294" fmla="*/ 0 h 419100"/>
              <a:gd name="connsiteX295" fmla="*/ 3625111 w 5032666"/>
              <a:gd name="connsiteY295" fmla="*/ 0 h 419100"/>
              <a:gd name="connsiteX296" fmla="*/ 3642016 w 5032666"/>
              <a:gd name="connsiteY296" fmla="*/ 0 h 419100"/>
              <a:gd name="connsiteX297" fmla="*/ 3657601 w 5032666"/>
              <a:gd name="connsiteY297" fmla="*/ 0 h 419100"/>
              <a:gd name="connsiteX298" fmla="*/ 3663658 w 5032666"/>
              <a:gd name="connsiteY298" fmla="*/ 0 h 419100"/>
              <a:gd name="connsiteX299" fmla="*/ 3671078 w 5032666"/>
              <a:gd name="connsiteY299" fmla="*/ 0 h 419100"/>
              <a:gd name="connsiteX300" fmla="*/ 3703568 w 5032666"/>
              <a:gd name="connsiteY300" fmla="*/ 0 h 419100"/>
              <a:gd name="connsiteX301" fmla="*/ 3714304 w 5032666"/>
              <a:gd name="connsiteY301" fmla="*/ 0 h 419100"/>
              <a:gd name="connsiteX302" fmla="*/ 3720361 w 5032666"/>
              <a:gd name="connsiteY302" fmla="*/ 0 h 419100"/>
              <a:gd name="connsiteX303" fmla="*/ 3752851 w 5032666"/>
              <a:gd name="connsiteY303" fmla="*/ 0 h 419100"/>
              <a:gd name="connsiteX304" fmla="*/ 3760271 w 5032666"/>
              <a:gd name="connsiteY304" fmla="*/ 0 h 419100"/>
              <a:gd name="connsiteX305" fmla="*/ 3777959 w 5032666"/>
              <a:gd name="connsiteY305" fmla="*/ 0 h 419100"/>
              <a:gd name="connsiteX306" fmla="*/ 3809554 w 5032666"/>
              <a:gd name="connsiteY306" fmla="*/ 0 h 419100"/>
              <a:gd name="connsiteX307" fmla="*/ 3823926 w 5032666"/>
              <a:gd name="connsiteY307" fmla="*/ 0 h 419100"/>
              <a:gd name="connsiteX308" fmla="*/ 3834662 w 5032666"/>
              <a:gd name="connsiteY308" fmla="*/ 0 h 419100"/>
              <a:gd name="connsiteX309" fmla="*/ 3873209 w 5032666"/>
              <a:gd name="connsiteY309" fmla="*/ 0 h 419100"/>
              <a:gd name="connsiteX310" fmla="*/ 3880629 w 5032666"/>
              <a:gd name="connsiteY310" fmla="*/ 0 h 419100"/>
              <a:gd name="connsiteX311" fmla="*/ 3905250 w 5032666"/>
              <a:gd name="connsiteY311" fmla="*/ 0 h 419100"/>
              <a:gd name="connsiteX312" fmla="*/ 3929912 w 5032666"/>
              <a:gd name="connsiteY312" fmla="*/ 0 h 419100"/>
              <a:gd name="connsiteX313" fmla="*/ 3951217 w 5032666"/>
              <a:gd name="connsiteY313" fmla="*/ 0 h 419100"/>
              <a:gd name="connsiteX314" fmla="*/ 3961953 w 5032666"/>
              <a:gd name="connsiteY314" fmla="*/ 0 h 419100"/>
              <a:gd name="connsiteX315" fmla="*/ 4000500 w 5032666"/>
              <a:gd name="connsiteY315" fmla="*/ 0 h 419100"/>
              <a:gd name="connsiteX316" fmla="*/ 4007920 w 5032666"/>
              <a:gd name="connsiteY316" fmla="*/ 0 h 419100"/>
              <a:gd name="connsiteX317" fmla="*/ 4025608 w 5032666"/>
              <a:gd name="connsiteY317" fmla="*/ 0 h 419100"/>
              <a:gd name="connsiteX318" fmla="*/ 4057203 w 5032666"/>
              <a:gd name="connsiteY318" fmla="*/ 0 h 419100"/>
              <a:gd name="connsiteX319" fmla="*/ 4071575 w 5032666"/>
              <a:gd name="connsiteY319" fmla="*/ 0 h 419100"/>
              <a:gd name="connsiteX320" fmla="*/ 4082311 w 5032666"/>
              <a:gd name="connsiteY320" fmla="*/ 0 h 419100"/>
              <a:gd name="connsiteX321" fmla="*/ 4093604 w 5032666"/>
              <a:gd name="connsiteY321" fmla="*/ 0 h 419100"/>
              <a:gd name="connsiteX322" fmla="*/ 4114801 w 5032666"/>
              <a:gd name="connsiteY322" fmla="*/ 0 h 419100"/>
              <a:gd name="connsiteX323" fmla="*/ 4120858 w 5032666"/>
              <a:gd name="connsiteY323" fmla="*/ 0 h 419100"/>
              <a:gd name="connsiteX324" fmla="*/ 4128278 w 5032666"/>
              <a:gd name="connsiteY324" fmla="*/ 0 h 419100"/>
              <a:gd name="connsiteX325" fmla="*/ 4139571 w 5032666"/>
              <a:gd name="connsiteY325" fmla="*/ 0 h 419100"/>
              <a:gd name="connsiteX326" fmla="*/ 4150307 w 5032666"/>
              <a:gd name="connsiteY326" fmla="*/ 0 h 419100"/>
              <a:gd name="connsiteX327" fmla="*/ 4160768 w 5032666"/>
              <a:gd name="connsiteY327" fmla="*/ 0 h 419100"/>
              <a:gd name="connsiteX328" fmla="*/ 4171504 w 5032666"/>
              <a:gd name="connsiteY328" fmla="*/ 0 h 419100"/>
              <a:gd name="connsiteX329" fmla="*/ 4177561 w 5032666"/>
              <a:gd name="connsiteY329" fmla="*/ 0 h 419100"/>
              <a:gd name="connsiteX330" fmla="*/ 4188854 w 5032666"/>
              <a:gd name="connsiteY330" fmla="*/ 0 h 419100"/>
              <a:gd name="connsiteX331" fmla="*/ 4196274 w 5032666"/>
              <a:gd name="connsiteY331" fmla="*/ 0 h 419100"/>
              <a:gd name="connsiteX332" fmla="*/ 4210051 w 5032666"/>
              <a:gd name="connsiteY332" fmla="*/ 0 h 419100"/>
              <a:gd name="connsiteX333" fmla="*/ 4213962 w 5032666"/>
              <a:gd name="connsiteY333" fmla="*/ 0 h 419100"/>
              <a:gd name="connsiteX334" fmla="*/ 4217471 w 5032666"/>
              <a:gd name="connsiteY334" fmla="*/ 0 h 419100"/>
              <a:gd name="connsiteX335" fmla="*/ 4235159 w 5032666"/>
              <a:gd name="connsiteY335" fmla="*/ 0 h 419100"/>
              <a:gd name="connsiteX336" fmla="*/ 4245557 w 5032666"/>
              <a:gd name="connsiteY336" fmla="*/ 0 h 419100"/>
              <a:gd name="connsiteX337" fmla="*/ 4259929 w 5032666"/>
              <a:gd name="connsiteY337" fmla="*/ 0 h 419100"/>
              <a:gd name="connsiteX338" fmla="*/ 4266754 w 5032666"/>
              <a:gd name="connsiteY338" fmla="*/ 0 h 419100"/>
              <a:gd name="connsiteX339" fmla="*/ 4270665 w 5032666"/>
              <a:gd name="connsiteY339" fmla="*/ 0 h 419100"/>
              <a:gd name="connsiteX340" fmla="*/ 4281126 w 5032666"/>
              <a:gd name="connsiteY340" fmla="*/ 0 h 419100"/>
              <a:gd name="connsiteX341" fmla="*/ 4291862 w 5032666"/>
              <a:gd name="connsiteY341" fmla="*/ 0 h 419100"/>
              <a:gd name="connsiteX342" fmla="*/ 4303155 w 5032666"/>
              <a:gd name="connsiteY342" fmla="*/ 0 h 419100"/>
              <a:gd name="connsiteX343" fmla="*/ 4309212 w 5032666"/>
              <a:gd name="connsiteY343" fmla="*/ 0 h 419100"/>
              <a:gd name="connsiteX344" fmla="*/ 4316632 w 5032666"/>
              <a:gd name="connsiteY344" fmla="*/ 0 h 419100"/>
              <a:gd name="connsiteX345" fmla="*/ 4330409 w 5032666"/>
              <a:gd name="connsiteY345" fmla="*/ 0 h 419100"/>
              <a:gd name="connsiteX346" fmla="*/ 4337829 w 5032666"/>
              <a:gd name="connsiteY346" fmla="*/ 0 h 419100"/>
              <a:gd name="connsiteX347" fmla="*/ 4349122 w 5032666"/>
              <a:gd name="connsiteY347" fmla="*/ 0 h 419100"/>
              <a:gd name="connsiteX348" fmla="*/ 4359858 w 5032666"/>
              <a:gd name="connsiteY348" fmla="*/ 0 h 419100"/>
              <a:gd name="connsiteX349" fmla="*/ 4365915 w 5032666"/>
              <a:gd name="connsiteY349" fmla="*/ 0 h 419100"/>
              <a:gd name="connsiteX350" fmla="*/ 4387112 w 5032666"/>
              <a:gd name="connsiteY350" fmla="*/ 0 h 419100"/>
              <a:gd name="connsiteX351" fmla="*/ 4398405 w 5032666"/>
              <a:gd name="connsiteY351" fmla="*/ 0 h 419100"/>
              <a:gd name="connsiteX352" fmla="*/ 4405825 w 5032666"/>
              <a:gd name="connsiteY352" fmla="*/ 0 h 419100"/>
              <a:gd name="connsiteX353" fmla="*/ 4423513 w 5032666"/>
              <a:gd name="connsiteY353" fmla="*/ 0 h 419100"/>
              <a:gd name="connsiteX354" fmla="*/ 4455108 w 5032666"/>
              <a:gd name="connsiteY354" fmla="*/ 0 h 419100"/>
              <a:gd name="connsiteX355" fmla="*/ 4469480 w 5032666"/>
              <a:gd name="connsiteY355" fmla="*/ 0 h 419100"/>
              <a:gd name="connsiteX356" fmla="*/ 4480216 w 5032666"/>
              <a:gd name="connsiteY356" fmla="*/ 0 h 419100"/>
              <a:gd name="connsiteX357" fmla="*/ 4518763 w 5032666"/>
              <a:gd name="connsiteY357" fmla="*/ 0 h 419100"/>
              <a:gd name="connsiteX358" fmla="*/ 4526183 w 5032666"/>
              <a:gd name="connsiteY358" fmla="*/ 0 h 419100"/>
              <a:gd name="connsiteX359" fmla="*/ 4550804 w 5032666"/>
              <a:gd name="connsiteY359" fmla="*/ 0 h 419100"/>
              <a:gd name="connsiteX360" fmla="*/ 4575466 w 5032666"/>
              <a:gd name="connsiteY360" fmla="*/ 0 h 419100"/>
              <a:gd name="connsiteX361" fmla="*/ 4596771 w 5032666"/>
              <a:gd name="connsiteY361" fmla="*/ 0 h 419100"/>
              <a:gd name="connsiteX362" fmla="*/ 4607507 w 5032666"/>
              <a:gd name="connsiteY362" fmla="*/ 0 h 419100"/>
              <a:gd name="connsiteX363" fmla="*/ 4646054 w 5032666"/>
              <a:gd name="connsiteY363" fmla="*/ 0 h 419100"/>
              <a:gd name="connsiteX364" fmla="*/ 4653474 w 5032666"/>
              <a:gd name="connsiteY364" fmla="*/ 0 h 419100"/>
              <a:gd name="connsiteX365" fmla="*/ 4671162 w 5032666"/>
              <a:gd name="connsiteY365" fmla="*/ 0 h 419100"/>
              <a:gd name="connsiteX366" fmla="*/ 4702757 w 5032666"/>
              <a:gd name="connsiteY366" fmla="*/ 0 h 419100"/>
              <a:gd name="connsiteX367" fmla="*/ 4717129 w 5032666"/>
              <a:gd name="connsiteY367" fmla="*/ 0 h 419100"/>
              <a:gd name="connsiteX368" fmla="*/ 4727865 w 5032666"/>
              <a:gd name="connsiteY368" fmla="*/ 0 h 419100"/>
              <a:gd name="connsiteX369" fmla="*/ 4760355 w 5032666"/>
              <a:gd name="connsiteY369" fmla="*/ 0 h 419100"/>
              <a:gd name="connsiteX370" fmla="*/ 4766412 w 5032666"/>
              <a:gd name="connsiteY370" fmla="*/ 0 h 419100"/>
              <a:gd name="connsiteX371" fmla="*/ 4773832 w 5032666"/>
              <a:gd name="connsiteY371" fmla="*/ 0 h 419100"/>
              <a:gd name="connsiteX372" fmla="*/ 4806322 w 5032666"/>
              <a:gd name="connsiteY372" fmla="*/ 0 h 419100"/>
              <a:gd name="connsiteX373" fmla="*/ 4817058 w 5032666"/>
              <a:gd name="connsiteY373" fmla="*/ 0 h 419100"/>
              <a:gd name="connsiteX374" fmla="*/ 4823115 w 5032666"/>
              <a:gd name="connsiteY374" fmla="*/ 0 h 419100"/>
              <a:gd name="connsiteX375" fmla="*/ 4855605 w 5032666"/>
              <a:gd name="connsiteY375" fmla="*/ 0 h 419100"/>
              <a:gd name="connsiteX376" fmla="*/ 4863025 w 5032666"/>
              <a:gd name="connsiteY376" fmla="*/ 0 h 419100"/>
              <a:gd name="connsiteX377" fmla="*/ 4880713 w 5032666"/>
              <a:gd name="connsiteY377" fmla="*/ 0 h 419100"/>
              <a:gd name="connsiteX378" fmla="*/ 4912308 w 5032666"/>
              <a:gd name="connsiteY378" fmla="*/ 0 h 419100"/>
              <a:gd name="connsiteX379" fmla="*/ 4926680 w 5032666"/>
              <a:gd name="connsiteY379" fmla="*/ 0 h 419100"/>
              <a:gd name="connsiteX380" fmla="*/ 4937416 w 5032666"/>
              <a:gd name="connsiteY380" fmla="*/ 0 h 419100"/>
              <a:gd name="connsiteX381" fmla="*/ 4975963 w 5032666"/>
              <a:gd name="connsiteY381" fmla="*/ 0 h 419100"/>
              <a:gd name="connsiteX382" fmla="*/ 4983383 w 5032666"/>
              <a:gd name="connsiteY382" fmla="*/ 0 h 419100"/>
              <a:gd name="connsiteX383" fmla="*/ 5032666 w 5032666"/>
              <a:gd name="connsiteY383" fmla="*/ 0 h 419100"/>
              <a:gd name="connsiteX384" fmla="*/ 4927891 w 5032666"/>
              <a:gd name="connsiteY384" fmla="*/ 419100 h 419100"/>
              <a:gd name="connsiteX385" fmla="*/ 4878608 w 5032666"/>
              <a:gd name="connsiteY385" fmla="*/ 419100 h 419100"/>
              <a:gd name="connsiteX386" fmla="*/ 4871188 w 5032666"/>
              <a:gd name="connsiteY386" fmla="*/ 419100 h 419100"/>
              <a:gd name="connsiteX387" fmla="*/ 4832641 w 5032666"/>
              <a:gd name="connsiteY387" fmla="*/ 419100 h 419100"/>
              <a:gd name="connsiteX388" fmla="*/ 4821905 w 5032666"/>
              <a:gd name="connsiteY388" fmla="*/ 419100 h 419100"/>
              <a:gd name="connsiteX389" fmla="*/ 4807533 w 5032666"/>
              <a:gd name="connsiteY389" fmla="*/ 419100 h 419100"/>
              <a:gd name="connsiteX390" fmla="*/ 4775938 w 5032666"/>
              <a:gd name="connsiteY390" fmla="*/ 419100 h 419100"/>
              <a:gd name="connsiteX391" fmla="*/ 4758250 w 5032666"/>
              <a:gd name="connsiteY391" fmla="*/ 419100 h 419100"/>
              <a:gd name="connsiteX392" fmla="*/ 4750830 w 5032666"/>
              <a:gd name="connsiteY392" fmla="*/ 419100 h 419100"/>
              <a:gd name="connsiteX393" fmla="*/ 4718340 w 5032666"/>
              <a:gd name="connsiteY393" fmla="*/ 419100 h 419100"/>
              <a:gd name="connsiteX394" fmla="*/ 4712283 w 5032666"/>
              <a:gd name="connsiteY394" fmla="*/ 419100 h 419100"/>
              <a:gd name="connsiteX395" fmla="*/ 4701547 w 5032666"/>
              <a:gd name="connsiteY395" fmla="*/ 419100 h 419100"/>
              <a:gd name="connsiteX396" fmla="*/ 4669057 w 5032666"/>
              <a:gd name="connsiteY396" fmla="*/ 419100 h 419100"/>
              <a:gd name="connsiteX397" fmla="*/ 4661637 w 5032666"/>
              <a:gd name="connsiteY397" fmla="*/ 419100 h 419100"/>
              <a:gd name="connsiteX398" fmla="*/ 4655580 w 5032666"/>
              <a:gd name="connsiteY398" fmla="*/ 419100 h 419100"/>
              <a:gd name="connsiteX399" fmla="*/ 4623090 w 5032666"/>
              <a:gd name="connsiteY399" fmla="*/ 419100 h 419100"/>
              <a:gd name="connsiteX400" fmla="*/ 4612354 w 5032666"/>
              <a:gd name="connsiteY400" fmla="*/ 419100 h 419100"/>
              <a:gd name="connsiteX401" fmla="*/ 4597982 w 5032666"/>
              <a:gd name="connsiteY401" fmla="*/ 419100 h 419100"/>
              <a:gd name="connsiteX402" fmla="*/ 4566387 w 5032666"/>
              <a:gd name="connsiteY402" fmla="*/ 419100 h 419100"/>
              <a:gd name="connsiteX403" fmla="*/ 4548699 w 5032666"/>
              <a:gd name="connsiteY403" fmla="*/ 419100 h 419100"/>
              <a:gd name="connsiteX404" fmla="*/ 4541279 w 5032666"/>
              <a:gd name="connsiteY404" fmla="*/ 419100 h 419100"/>
              <a:gd name="connsiteX405" fmla="*/ 4502732 w 5032666"/>
              <a:gd name="connsiteY405" fmla="*/ 419100 h 419100"/>
              <a:gd name="connsiteX406" fmla="*/ 4491996 w 5032666"/>
              <a:gd name="connsiteY406" fmla="*/ 419100 h 419100"/>
              <a:gd name="connsiteX407" fmla="*/ 4470691 w 5032666"/>
              <a:gd name="connsiteY407" fmla="*/ 419100 h 419100"/>
              <a:gd name="connsiteX408" fmla="*/ 4446029 w 5032666"/>
              <a:gd name="connsiteY408" fmla="*/ 419100 h 419100"/>
              <a:gd name="connsiteX409" fmla="*/ 4421408 w 5032666"/>
              <a:gd name="connsiteY409" fmla="*/ 419100 h 419100"/>
              <a:gd name="connsiteX410" fmla="*/ 4413988 w 5032666"/>
              <a:gd name="connsiteY410" fmla="*/ 419100 h 419100"/>
              <a:gd name="connsiteX411" fmla="*/ 4375441 w 5032666"/>
              <a:gd name="connsiteY411" fmla="*/ 419100 h 419100"/>
              <a:gd name="connsiteX412" fmla="*/ 4364705 w 5032666"/>
              <a:gd name="connsiteY412" fmla="*/ 419100 h 419100"/>
              <a:gd name="connsiteX413" fmla="*/ 4350333 w 5032666"/>
              <a:gd name="connsiteY413" fmla="*/ 419100 h 419100"/>
              <a:gd name="connsiteX414" fmla="*/ 4318738 w 5032666"/>
              <a:gd name="connsiteY414" fmla="*/ 419100 h 419100"/>
              <a:gd name="connsiteX415" fmla="*/ 4301050 w 5032666"/>
              <a:gd name="connsiteY415" fmla="*/ 419100 h 419100"/>
              <a:gd name="connsiteX416" fmla="*/ 4293630 w 5032666"/>
              <a:gd name="connsiteY416" fmla="*/ 419100 h 419100"/>
              <a:gd name="connsiteX417" fmla="*/ 4282337 w 5032666"/>
              <a:gd name="connsiteY417" fmla="*/ 419100 h 419100"/>
              <a:gd name="connsiteX418" fmla="*/ 4261140 w 5032666"/>
              <a:gd name="connsiteY418" fmla="*/ 419100 h 419100"/>
              <a:gd name="connsiteX419" fmla="*/ 4255083 w 5032666"/>
              <a:gd name="connsiteY419" fmla="*/ 419100 h 419100"/>
              <a:gd name="connsiteX420" fmla="*/ 4244347 w 5032666"/>
              <a:gd name="connsiteY420" fmla="*/ 419100 h 419100"/>
              <a:gd name="connsiteX421" fmla="*/ 4233054 w 5032666"/>
              <a:gd name="connsiteY421" fmla="*/ 419100 h 419100"/>
              <a:gd name="connsiteX422" fmla="*/ 4225634 w 5032666"/>
              <a:gd name="connsiteY422" fmla="*/ 419100 h 419100"/>
              <a:gd name="connsiteX423" fmla="*/ 4211857 w 5032666"/>
              <a:gd name="connsiteY423" fmla="*/ 419100 h 419100"/>
              <a:gd name="connsiteX424" fmla="*/ 4204437 w 5032666"/>
              <a:gd name="connsiteY424" fmla="*/ 419100 h 419100"/>
              <a:gd name="connsiteX425" fmla="*/ 4198380 w 5032666"/>
              <a:gd name="connsiteY425" fmla="*/ 419100 h 419100"/>
              <a:gd name="connsiteX426" fmla="*/ 4187087 w 5032666"/>
              <a:gd name="connsiteY426" fmla="*/ 419100 h 419100"/>
              <a:gd name="connsiteX427" fmla="*/ 4176351 w 5032666"/>
              <a:gd name="connsiteY427" fmla="*/ 419100 h 419100"/>
              <a:gd name="connsiteX428" fmla="*/ 4165890 w 5032666"/>
              <a:gd name="connsiteY428" fmla="*/ 419100 h 419100"/>
              <a:gd name="connsiteX429" fmla="*/ 4161979 w 5032666"/>
              <a:gd name="connsiteY429" fmla="*/ 419100 h 419100"/>
              <a:gd name="connsiteX430" fmla="*/ 4155154 w 5032666"/>
              <a:gd name="connsiteY430" fmla="*/ 419100 h 419100"/>
              <a:gd name="connsiteX431" fmla="*/ 4140782 w 5032666"/>
              <a:gd name="connsiteY431" fmla="*/ 419100 h 419100"/>
              <a:gd name="connsiteX432" fmla="*/ 4130384 w 5032666"/>
              <a:gd name="connsiteY432" fmla="*/ 419100 h 419100"/>
              <a:gd name="connsiteX433" fmla="*/ 4112696 w 5032666"/>
              <a:gd name="connsiteY433" fmla="*/ 419100 h 419100"/>
              <a:gd name="connsiteX434" fmla="*/ 4109187 w 5032666"/>
              <a:gd name="connsiteY434" fmla="*/ 419100 h 419100"/>
              <a:gd name="connsiteX435" fmla="*/ 4105276 w 5032666"/>
              <a:gd name="connsiteY435" fmla="*/ 419100 h 419100"/>
              <a:gd name="connsiteX436" fmla="*/ 4091499 w 5032666"/>
              <a:gd name="connsiteY436" fmla="*/ 419100 h 419100"/>
              <a:gd name="connsiteX437" fmla="*/ 4084079 w 5032666"/>
              <a:gd name="connsiteY437" fmla="*/ 419100 h 419100"/>
              <a:gd name="connsiteX438" fmla="*/ 4072786 w 5032666"/>
              <a:gd name="connsiteY438" fmla="*/ 419100 h 419100"/>
              <a:gd name="connsiteX439" fmla="*/ 4066729 w 5032666"/>
              <a:gd name="connsiteY439" fmla="*/ 419100 h 419100"/>
              <a:gd name="connsiteX440" fmla="*/ 4055993 w 5032666"/>
              <a:gd name="connsiteY440" fmla="*/ 419100 h 419100"/>
              <a:gd name="connsiteX441" fmla="*/ 4045532 w 5032666"/>
              <a:gd name="connsiteY441" fmla="*/ 419100 h 419100"/>
              <a:gd name="connsiteX442" fmla="*/ 4034796 w 5032666"/>
              <a:gd name="connsiteY442" fmla="*/ 419100 h 419100"/>
              <a:gd name="connsiteX443" fmla="*/ 4023503 w 5032666"/>
              <a:gd name="connsiteY443" fmla="*/ 419100 h 419100"/>
              <a:gd name="connsiteX444" fmla="*/ 4016083 w 5032666"/>
              <a:gd name="connsiteY444" fmla="*/ 419100 h 419100"/>
              <a:gd name="connsiteX445" fmla="*/ 4010026 w 5032666"/>
              <a:gd name="connsiteY445" fmla="*/ 419100 h 419100"/>
              <a:gd name="connsiteX446" fmla="*/ 3988829 w 5032666"/>
              <a:gd name="connsiteY446" fmla="*/ 419100 h 419100"/>
              <a:gd name="connsiteX447" fmla="*/ 3977536 w 5032666"/>
              <a:gd name="connsiteY447" fmla="*/ 419100 h 419100"/>
              <a:gd name="connsiteX448" fmla="*/ 3966800 w 5032666"/>
              <a:gd name="connsiteY448" fmla="*/ 419100 h 419100"/>
              <a:gd name="connsiteX449" fmla="*/ 3952428 w 5032666"/>
              <a:gd name="connsiteY449" fmla="*/ 419100 h 419100"/>
              <a:gd name="connsiteX450" fmla="*/ 3920833 w 5032666"/>
              <a:gd name="connsiteY450" fmla="*/ 419100 h 419100"/>
              <a:gd name="connsiteX451" fmla="*/ 3903145 w 5032666"/>
              <a:gd name="connsiteY451" fmla="*/ 419100 h 419100"/>
              <a:gd name="connsiteX452" fmla="*/ 3895725 w 5032666"/>
              <a:gd name="connsiteY452" fmla="*/ 419100 h 419100"/>
              <a:gd name="connsiteX453" fmla="*/ 3857178 w 5032666"/>
              <a:gd name="connsiteY453" fmla="*/ 419100 h 419100"/>
              <a:gd name="connsiteX454" fmla="*/ 3846442 w 5032666"/>
              <a:gd name="connsiteY454" fmla="*/ 419100 h 419100"/>
              <a:gd name="connsiteX455" fmla="*/ 3825137 w 5032666"/>
              <a:gd name="connsiteY455" fmla="*/ 419100 h 419100"/>
              <a:gd name="connsiteX456" fmla="*/ 3800475 w 5032666"/>
              <a:gd name="connsiteY456" fmla="*/ 419100 h 419100"/>
              <a:gd name="connsiteX457" fmla="*/ 3775854 w 5032666"/>
              <a:gd name="connsiteY457" fmla="*/ 419100 h 419100"/>
              <a:gd name="connsiteX458" fmla="*/ 3768434 w 5032666"/>
              <a:gd name="connsiteY458" fmla="*/ 419100 h 419100"/>
              <a:gd name="connsiteX459" fmla="*/ 3729887 w 5032666"/>
              <a:gd name="connsiteY459" fmla="*/ 419100 h 419100"/>
              <a:gd name="connsiteX460" fmla="*/ 3719151 w 5032666"/>
              <a:gd name="connsiteY460" fmla="*/ 419100 h 419100"/>
              <a:gd name="connsiteX461" fmla="*/ 3704779 w 5032666"/>
              <a:gd name="connsiteY461" fmla="*/ 419100 h 419100"/>
              <a:gd name="connsiteX462" fmla="*/ 3673184 w 5032666"/>
              <a:gd name="connsiteY462" fmla="*/ 419100 h 419100"/>
              <a:gd name="connsiteX463" fmla="*/ 3655496 w 5032666"/>
              <a:gd name="connsiteY463" fmla="*/ 419100 h 419100"/>
              <a:gd name="connsiteX464" fmla="*/ 3648076 w 5032666"/>
              <a:gd name="connsiteY464" fmla="*/ 419100 h 419100"/>
              <a:gd name="connsiteX465" fmla="*/ 3615586 w 5032666"/>
              <a:gd name="connsiteY465" fmla="*/ 419100 h 419100"/>
              <a:gd name="connsiteX466" fmla="*/ 3609529 w 5032666"/>
              <a:gd name="connsiteY466" fmla="*/ 419100 h 419100"/>
              <a:gd name="connsiteX467" fmla="*/ 3598793 w 5032666"/>
              <a:gd name="connsiteY467" fmla="*/ 419100 h 419100"/>
              <a:gd name="connsiteX468" fmla="*/ 3566303 w 5032666"/>
              <a:gd name="connsiteY468" fmla="*/ 419100 h 419100"/>
              <a:gd name="connsiteX469" fmla="*/ 3558883 w 5032666"/>
              <a:gd name="connsiteY469" fmla="*/ 419100 h 419100"/>
              <a:gd name="connsiteX470" fmla="*/ 3552826 w 5032666"/>
              <a:gd name="connsiteY470" fmla="*/ 419100 h 419100"/>
              <a:gd name="connsiteX471" fmla="*/ 3537241 w 5032666"/>
              <a:gd name="connsiteY471" fmla="*/ 419100 h 419100"/>
              <a:gd name="connsiteX472" fmla="*/ 3520336 w 5032666"/>
              <a:gd name="connsiteY472" fmla="*/ 419100 h 419100"/>
              <a:gd name="connsiteX473" fmla="*/ 3509600 w 5032666"/>
              <a:gd name="connsiteY473" fmla="*/ 419100 h 419100"/>
              <a:gd name="connsiteX474" fmla="*/ 3495228 w 5032666"/>
              <a:gd name="connsiteY474" fmla="*/ 419100 h 419100"/>
              <a:gd name="connsiteX475" fmla="*/ 3487958 w 5032666"/>
              <a:gd name="connsiteY475" fmla="*/ 419100 h 419100"/>
              <a:gd name="connsiteX476" fmla="*/ 3480538 w 5032666"/>
              <a:gd name="connsiteY476" fmla="*/ 419100 h 419100"/>
              <a:gd name="connsiteX477" fmla="*/ 3463633 w 5032666"/>
              <a:gd name="connsiteY477" fmla="*/ 419100 h 419100"/>
              <a:gd name="connsiteX478" fmla="*/ 3445945 w 5032666"/>
              <a:gd name="connsiteY478" fmla="*/ 419100 h 419100"/>
              <a:gd name="connsiteX479" fmla="*/ 3441991 w 5032666"/>
              <a:gd name="connsiteY479" fmla="*/ 419100 h 419100"/>
              <a:gd name="connsiteX480" fmla="*/ 3438525 w 5032666"/>
              <a:gd name="connsiteY480" fmla="*/ 419100 h 419100"/>
              <a:gd name="connsiteX481" fmla="*/ 3431255 w 5032666"/>
              <a:gd name="connsiteY481" fmla="*/ 419100 h 419100"/>
              <a:gd name="connsiteX482" fmla="*/ 3416883 w 5032666"/>
              <a:gd name="connsiteY482" fmla="*/ 419100 h 419100"/>
              <a:gd name="connsiteX483" fmla="*/ 3399978 w 5032666"/>
              <a:gd name="connsiteY483" fmla="*/ 419100 h 419100"/>
              <a:gd name="connsiteX484" fmla="*/ 3389242 w 5032666"/>
              <a:gd name="connsiteY484" fmla="*/ 419100 h 419100"/>
              <a:gd name="connsiteX485" fmla="*/ 3385288 w 5032666"/>
              <a:gd name="connsiteY485" fmla="*/ 419100 h 419100"/>
              <a:gd name="connsiteX486" fmla="*/ 3367600 w 5032666"/>
              <a:gd name="connsiteY486" fmla="*/ 419100 h 419100"/>
              <a:gd name="connsiteX487" fmla="*/ 3360180 w 5032666"/>
              <a:gd name="connsiteY487" fmla="*/ 419100 h 419100"/>
              <a:gd name="connsiteX488" fmla="*/ 3343275 w 5032666"/>
              <a:gd name="connsiteY488" fmla="*/ 419100 h 419100"/>
              <a:gd name="connsiteX489" fmla="*/ 3327690 w 5032666"/>
              <a:gd name="connsiteY489" fmla="*/ 419100 h 419100"/>
              <a:gd name="connsiteX490" fmla="*/ 3321633 w 5032666"/>
              <a:gd name="connsiteY490" fmla="*/ 419100 h 419100"/>
              <a:gd name="connsiteX491" fmla="*/ 3310897 w 5032666"/>
              <a:gd name="connsiteY491" fmla="*/ 419100 h 419100"/>
              <a:gd name="connsiteX492" fmla="*/ 3278407 w 5032666"/>
              <a:gd name="connsiteY492" fmla="*/ 419100 h 419100"/>
              <a:gd name="connsiteX493" fmla="*/ 3270987 w 5032666"/>
              <a:gd name="connsiteY493" fmla="*/ 419100 h 419100"/>
              <a:gd name="connsiteX494" fmla="*/ 3264930 w 5032666"/>
              <a:gd name="connsiteY494" fmla="*/ 419100 h 419100"/>
              <a:gd name="connsiteX495" fmla="*/ 3232440 w 5032666"/>
              <a:gd name="connsiteY495" fmla="*/ 419100 h 419100"/>
              <a:gd name="connsiteX496" fmla="*/ 3221704 w 5032666"/>
              <a:gd name="connsiteY496" fmla="*/ 419100 h 419100"/>
              <a:gd name="connsiteX497" fmla="*/ 3207332 w 5032666"/>
              <a:gd name="connsiteY497" fmla="*/ 419100 h 419100"/>
              <a:gd name="connsiteX498" fmla="*/ 3175737 w 5032666"/>
              <a:gd name="connsiteY498" fmla="*/ 419100 h 419100"/>
              <a:gd name="connsiteX499" fmla="*/ 3158049 w 5032666"/>
              <a:gd name="connsiteY499" fmla="*/ 419100 h 419100"/>
              <a:gd name="connsiteX500" fmla="*/ 3150629 w 5032666"/>
              <a:gd name="connsiteY500" fmla="*/ 419100 h 419100"/>
              <a:gd name="connsiteX501" fmla="*/ 3112082 w 5032666"/>
              <a:gd name="connsiteY501" fmla="*/ 419100 h 419100"/>
              <a:gd name="connsiteX502" fmla="*/ 3101346 w 5032666"/>
              <a:gd name="connsiteY502" fmla="*/ 419100 h 419100"/>
              <a:gd name="connsiteX503" fmla="*/ 3080041 w 5032666"/>
              <a:gd name="connsiteY503" fmla="*/ 419100 h 419100"/>
              <a:gd name="connsiteX504" fmla="*/ 3055379 w 5032666"/>
              <a:gd name="connsiteY504" fmla="*/ 419100 h 419100"/>
              <a:gd name="connsiteX505" fmla="*/ 3030758 w 5032666"/>
              <a:gd name="connsiteY505" fmla="*/ 419100 h 419100"/>
              <a:gd name="connsiteX506" fmla="*/ 3023338 w 5032666"/>
              <a:gd name="connsiteY506" fmla="*/ 419100 h 419100"/>
              <a:gd name="connsiteX507" fmla="*/ 2984791 w 5032666"/>
              <a:gd name="connsiteY507" fmla="*/ 419100 h 419100"/>
              <a:gd name="connsiteX508" fmla="*/ 2975266 w 5032666"/>
              <a:gd name="connsiteY508" fmla="*/ 419100 h 419100"/>
              <a:gd name="connsiteX509" fmla="*/ 2974055 w 5032666"/>
              <a:gd name="connsiteY509" fmla="*/ 419100 h 419100"/>
              <a:gd name="connsiteX510" fmla="*/ 2959683 w 5032666"/>
              <a:gd name="connsiteY510" fmla="*/ 419100 h 419100"/>
              <a:gd name="connsiteX511" fmla="*/ 2928088 w 5032666"/>
              <a:gd name="connsiteY511" fmla="*/ 419100 h 419100"/>
              <a:gd name="connsiteX512" fmla="*/ 2925983 w 5032666"/>
              <a:gd name="connsiteY512" fmla="*/ 419100 h 419100"/>
              <a:gd name="connsiteX513" fmla="*/ 2918563 w 5032666"/>
              <a:gd name="connsiteY513" fmla="*/ 419100 h 419100"/>
              <a:gd name="connsiteX514" fmla="*/ 2910400 w 5032666"/>
              <a:gd name="connsiteY514" fmla="*/ 419100 h 419100"/>
              <a:gd name="connsiteX515" fmla="*/ 2902980 w 5032666"/>
              <a:gd name="connsiteY515" fmla="*/ 419100 h 419100"/>
              <a:gd name="connsiteX516" fmla="*/ 2891687 w 5032666"/>
              <a:gd name="connsiteY516" fmla="*/ 419100 h 419100"/>
              <a:gd name="connsiteX517" fmla="*/ 2880016 w 5032666"/>
              <a:gd name="connsiteY517" fmla="*/ 419100 h 419100"/>
              <a:gd name="connsiteX518" fmla="*/ 2870490 w 5032666"/>
              <a:gd name="connsiteY518" fmla="*/ 419100 h 419100"/>
              <a:gd name="connsiteX519" fmla="*/ 2869280 w 5032666"/>
              <a:gd name="connsiteY519" fmla="*/ 419100 h 419100"/>
              <a:gd name="connsiteX520" fmla="*/ 2864433 w 5032666"/>
              <a:gd name="connsiteY520" fmla="*/ 419100 h 419100"/>
              <a:gd name="connsiteX521" fmla="*/ 2854908 w 5032666"/>
              <a:gd name="connsiteY521" fmla="*/ 419100 h 419100"/>
              <a:gd name="connsiteX522" fmla="*/ 2853697 w 5032666"/>
              <a:gd name="connsiteY522" fmla="*/ 419100 h 419100"/>
              <a:gd name="connsiteX523" fmla="*/ 2842404 w 5032666"/>
              <a:gd name="connsiteY523" fmla="*/ 419100 h 419100"/>
              <a:gd name="connsiteX524" fmla="*/ 2834984 w 5032666"/>
              <a:gd name="connsiteY524" fmla="*/ 419100 h 419100"/>
              <a:gd name="connsiteX525" fmla="*/ 2823313 w 5032666"/>
              <a:gd name="connsiteY525" fmla="*/ 419100 h 419100"/>
              <a:gd name="connsiteX526" fmla="*/ 2821207 w 5032666"/>
              <a:gd name="connsiteY526" fmla="*/ 419100 h 419100"/>
              <a:gd name="connsiteX527" fmla="*/ 2813787 w 5032666"/>
              <a:gd name="connsiteY527" fmla="*/ 419100 h 419100"/>
              <a:gd name="connsiteX528" fmla="*/ 2807730 w 5032666"/>
              <a:gd name="connsiteY528" fmla="*/ 419100 h 419100"/>
              <a:gd name="connsiteX529" fmla="*/ 2805625 w 5032666"/>
              <a:gd name="connsiteY529" fmla="*/ 419100 h 419100"/>
              <a:gd name="connsiteX530" fmla="*/ 2798205 w 5032666"/>
              <a:gd name="connsiteY530" fmla="*/ 419100 h 419100"/>
              <a:gd name="connsiteX531" fmla="*/ 2796437 w 5032666"/>
              <a:gd name="connsiteY531" fmla="*/ 419100 h 419100"/>
              <a:gd name="connsiteX532" fmla="*/ 2785701 w 5032666"/>
              <a:gd name="connsiteY532" fmla="*/ 419100 h 419100"/>
              <a:gd name="connsiteX533" fmla="*/ 2775240 w 5032666"/>
              <a:gd name="connsiteY533" fmla="*/ 419100 h 419100"/>
              <a:gd name="connsiteX534" fmla="*/ 2771329 w 5032666"/>
              <a:gd name="connsiteY534" fmla="*/ 419100 h 419100"/>
              <a:gd name="connsiteX535" fmla="*/ 2765715 w 5032666"/>
              <a:gd name="connsiteY535" fmla="*/ 419100 h 419100"/>
              <a:gd name="connsiteX536" fmla="*/ 2764504 w 5032666"/>
              <a:gd name="connsiteY536" fmla="*/ 419100 h 419100"/>
              <a:gd name="connsiteX537" fmla="*/ 2759658 w 5032666"/>
              <a:gd name="connsiteY537" fmla="*/ 419100 h 419100"/>
              <a:gd name="connsiteX538" fmla="*/ 2750132 w 5032666"/>
              <a:gd name="connsiteY538" fmla="*/ 419100 h 419100"/>
              <a:gd name="connsiteX539" fmla="*/ 2748922 w 5032666"/>
              <a:gd name="connsiteY539" fmla="*/ 419100 h 419100"/>
              <a:gd name="connsiteX540" fmla="*/ 2739734 w 5032666"/>
              <a:gd name="connsiteY540" fmla="*/ 419100 h 419100"/>
              <a:gd name="connsiteX541" fmla="*/ 2722046 w 5032666"/>
              <a:gd name="connsiteY541" fmla="*/ 419100 h 419100"/>
              <a:gd name="connsiteX542" fmla="*/ 2718537 w 5032666"/>
              <a:gd name="connsiteY542" fmla="*/ 419100 h 419100"/>
              <a:gd name="connsiteX543" fmla="*/ 2716432 w 5032666"/>
              <a:gd name="connsiteY543" fmla="*/ 419100 h 419100"/>
              <a:gd name="connsiteX544" fmla="*/ 2714626 w 5032666"/>
              <a:gd name="connsiteY544" fmla="*/ 419100 h 419100"/>
              <a:gd name="connsiteX545" fmla="*/ 2709012 w 5032666"/>
              <a:gd name="connsiteY545" fmla="*/ 419100 h 419100"/>
              <a:gd name="connsiteX546" fmla="*/ 2702955 w 5032666"/>
              <a:gd name="connsiteY546" fmla="*/ 419100 h 419100"/>
              <a:gd name="connsiteX547" fmla="*/ 2700849 w 5032666"/>
              <a:gd name="connsiteY547" fmla="*/ 419100 h 419100"/>
              <a:gd name="connsiteX548" fmla="*/ 2693429 w 5032666"/>
              <a:gd name="connsiteY548" fmla="*/ 419100 h 419100"/>
              <a:gd name="connsiteX549" fmla="*/ 2682136 w 5032666"/>
              <a:gd name="connsiteY549" fmla="*/ 419100 h 419100"/>
              <a:gd name="connsiteX550" fmla="*/ 2676079 w 5032666"/>
              <a:gd name="connsiteY550" fmla="*/ 419100 h 419100"/>
              <a:gd name="connsiteX551" fmla="*/ 2670465 w 5032666"/>
              <a:gd name="connsiteY551" fmla="*/ 419100 h 419100"/>
              <a:gd name="connsiteX552" fmla="*/ 2665343 w 5032666"/>
              <a:gd name="connsiteY552" fmla="*/ 419100 h 419100"/>
              <a:gd name="connsiteX553" fmla="*/ 2659729 w 5032666"/>
              <a:gd name="connsiteY553" fmla="*/ 419100 h 419100"/>
              <a:gd name="connsiteX554" fmla="*/ 2654882 w 5032666"/>
              <a:gd name="connsiteY554" fmla="*/ 419100 h 419100"/>
              <a:gd name="connsiteX555" fmla="*/ 2645357 w 5032666"/>
              <a:gd name="connsiteY555" fmla="*/ 419100 h 419100"/>
              <a:gd name="connsiteX556" fmla="*/ 2644146 w 5032666"/>
              <a:gd name="connsiteY556" fmla="*/ 419100 h 419100"/>
              <a:gd name="connsiteX557" fmla="*/ 2632853 w 5032666"/>
              <a:gd name="connsiteY557" fmla="*/ 419100 h 419100"/>
              <a:gd name="connsiteX558" fmla="*/ 2625433 w 5032666"/>
              <a:gd name="connsiteY558" fmla="*/ 419100 h 419100"/>
              <a:gd name="connsiteX559" fmla="*/ 2619376 w 5032666"/>
              <a:gd name="connsiteY559" fmla="*/ 419100 h 419100"/>
              <a:gd name="connsiteX560" fmla="*/ 2613762 w 5032666"/>
              <a:gd name="connsiteY560" fmla="*/ 419100 h 419100"/>
              <a:gd name="connsiteX561" fmla="*/ 2598179 w 5032666"/>
              <a:gd name="connsiteY561" fmla="*/ 419100 h 419100"/>
              <a:gd name="connsiteX562" fmla="*/ 2596074 w 5032666"/>
              <a:gd name="connsiteY562" fmla="*/ 419100 h 419100"/>
              <a:gd name="connsiteX563" fmla="*/ 2588654 w 5032666"/>
              <a:gd name="connsiteY563" fmla="*/ 419100 h 419100"/>
              <a:gd name="connsiteX564" fmla="*/ 2586886 w 5032666"/>
              <a:gd name="connsiteY564" fmla="*/ 419100 h 419100"/>
              <a:gd name="connsiteX565" fmla="*/ 2576150 w 5032666"/>
              <a:gd name="connsiteY565" fmla="*/ 419100 h 419100"/>
              <a:gd name="connsiteX566" fmla="*/ 2561778 w 5032666"/>
              <a:gd name="connsiteY566" fmla="*/ 419100 h 419100"/>
              <a:gd name="connsiteX567" fmla="*/ 2550107 w 5032666"/>
              <a:gd name="connsiteY567" fmla="*/ 419100 h 419100"/>
              <a:gd name="connsiteX568" fmla="*/ 2539371 w 5032666"/>
              <a:gd name="connsiteY568" fmla="*/ 419100 h 419100"/>
              <a:gd name="connsiteX569" fmla="*/ 2530183 w 5032666"/>
              <a:gd name="connsiteY569" fmla="*/ 419100 h 419100"/>
              <a:gd name="connsiteX570" fmla="*/ 2518066 w 5032666"/>
              <a:gd name="connsiteY570" fmla="*/ 419100 h 419100"/>
              <a:gd name="connsiteX571" fmla="*/ 2512495 w 5032666"/>
              <a:gd name="connsiteY571" fmla="*/ 419100 h 419100"/>
              <a:gd name="connsiteX572" fmla="*/ 2505075 w 5032666"/>
              <a:gd name="connsiteY572" fmla="*/ 419100 h 419100"/>
              <a:gd name="connsiteX573" fmla="*/ 2493404 w 5032666"/>
              <a:gd name="connsiteY573" fmla="*/ 419100 h 419100"/>
              <a:gd name="connsiteX574" fmla="*/ 2468783 w 5032666"/>
              <a:gd name="connsiteY574" fmla="*/ 419100 h 419100"/>
              <a:gd name="connsiteX575" fmla="*/ 2466528 w 5032666"/>
              <a:gd name="connsiteY575" fmla="*/ 419100 h 419100"/>
              <a:gd name="connsiteX576" fmla="*/ 2461363 w 5032666"/>
              <a:gd name="connsiteY576" fmla="*/ 419100 h 419100"/>
              <a:gd name="connsiteX577" fmla="*/ 2455792 w 5032666"/>
              <a:gd name="connsiteY577" fmla="*/ 419100 h 419100"/>
              <a:gd name="connsiteX578" fmla="*/ 2434487 w 5032666"/>
              <a:gd name="connsiteY578" fmla="*/ 419100 h 419100"/>
              <a:gd name="connsiteX579" fmla="*/ 2422816 w 5032666"/>
              <a:gd name="connsiteY579" fmla="*/ 419100 h 419100"/>
              <a:gd name="connsiteX580" fmla="*/ 2412080 w 5032666"/>
              <a:gd name="connsiteY580" fmla="*/ 419100 h 419100"/>
              <a:gd name="connsiteX581" fmla="*/ 2409825 w 5032666"/>
              <a:gd name="connsiteY581" fmla="*/ 419100 h 419100"/>
              <a:gd name="connsiteX582" fmla="*/ 2397708 w 5032666"/>
              <a:gd name="connsiteY582" fmla="*/ 419100 h 419100"/>
              <a:gd name="connsiteX583" fmla="*/ 2385204 w 5032666"/>
              <a:gd name="connsiteY583" fmla="*/ 419100 h 419100"/>
              <a:gd name="connsiteX584" fmla="*/ 2377784 w 5032666"/>
              <a:gd name="connsiteY584" fmla="*/ 419100 h 419100"/>
              <a:gd name="connsiteX585" fmla="*/ 2366113 w 5032666"/>
              <a:gd name="connsiteY585" fmla="*/ 419100 h 419100"/>
              <a:gd name="connsiteX586" fmla="*/ 2348425 w 5032666"/>
              <a:gd name="connsiteY586" fmla="*/ 419100 h 419100"/>
              <a:gd name="connsiteX587" fmla="*/ 2341005 w 5032666"/>
              <a:gd name="connsiteY587" fmla="*/ 419100 h 419100"/>
              <a:gd name="connsiteX588" fmla="*/ 2339237 w 5032666"/>
              <a:gd name="connsiteY588" fmla="*/ 419100 h 419100"/>
              <a:gd name="connsiteX589" fmla="*/ 2329712 w 5032666"/>
              <a:gd name="connsiteY589" fmla="*/ 419100 h 419100"/>
              <a:gd name="connsiteX590" fmla="*/ 2328501 w 5032666"/>
              <a:gd name="connsiteY590" fmla="*/ 419100 h 419100"/>
              <a:gd name="connsiteX591" fmla="*/ 2314129 w 5032666"/>
              <a:gd name="connsiteY591" fmla="*/ 419100 h 419100"/>
              <a:gd name="connsiteX592" fmla="*/ 2308515 w 5032666"/>
              <a:gd name="connsiteY592" fmla="*/ 419100 h 419100"/>
              <a:gd name="connsiteX593" fmla="*/ 2302458 w 5032666"/>
              <a:gd name="connsiteY593" fmla="*/ 419100 h 419100"/>
              <a:gd name="connsiteX594" fmla="*/ 2291722 w 5032666"/>
              <a:gd name="connsiteY594" fmla="*/ 419100 h 419100"/>
              <a:gd name="connsiteX595" fmla="*/ 2282534 w 5032666"/>
              <a:gd name="connsiteY595" fmla="*/ 419100 h 419100"/>
              <a:gd name="connsiteX596" fmla="*/ 2280429 w 5032666"/>
              <a:gd name="connsiteY596" fmla="*/ 419100 h 419100"/>
              <a:gd name="connsiteX597" fmla="*/ 2273009 w 5032666"/>
              <a:gd name="connsiteY597" fmla="*/ 419100 h 419100"/>
              <a:gd name="connsiteX598" fmla="*/ 2264846 w 5032666"/>
              <a:gd name="connsiteY598" fmla="*/ 419100 h 419100"/>
              <a:gd name="connsiteX599" fmla="*/ 2259232 w 5032666"/>
              <a:gd name="connsiteY599" fmla="*/ 419100 h 419100"/>
              <a:gd name="connsiteX600" fmla="*/ 2257426 w 5032666"/>
              <a:gd name="connsiteY600" fmla="*/ 419100 h 419100"/>
              <a:gd name="connsiteX601" fmla="*/ 2251812 w 5032666"/>
              <a:gd name="connsiteY601" fmla="*/ 419100 h 419100"/>
              <a:gd name="connsiteX602" fmla="*/ 2245755 w 5032666"/>
              <a:gd name="connsiteY602" fmla="*/ 419100 h 419100"/>
              <a:gd name="connsiteX603" fmla="*/ 2234462 w 5032666"/>
              <a:gd name="connsiteY603" fmla="*/ 419100 h 419100"/>
              <a:gd name="connsiteX604" fmla="*/ 2224936 w 5032666"/>
              <a:gd name="connsiteY604" fmla="*/ 419100 h 419100"/>
              <a:gd name="connsiteX605" fmla="*/ 2223726 w 5032666"/>
              <a:gd name="connsiteY605" fmla="*/ 419100 h 419100"/>
              <a:gd name="connsiteX606" fmla="*/ 2218879 w 5032666"/>
              <a:gd name="connsiteY606" fmla="*/ 419100 h 419100"/>
              <a:gd name="connsiteX607" fmla="*/ 2213265 w 5032666"/>
              <a:gd name="connsiteY607" fmla="*/ 419100 h 419100"/>
              <a:gd name="connsiteX608" fmla="*/ 2209354 w 5032666"/>
              <a:gd name="connsiteY608" fmla="*/ 419100 h 419100"/>
              <a:gd name="connsiteX609" fmla="*/ 2208143 w 5032666"/>
              <a:gd name="connsiteY609" fmla="*/ 419100 h 419100"/>
              <a:gd name="connsiteX610" fmla="*/ 2202529 w 5032666"/>
              <a:gd name="connsiteY610" fmla="*/ 419100 h 419100"/>
              <a:gd name="connsiteX611" fmla="*/ 2188157 w 5032666"/>
              <a:gd name="connsiteY611" fmla="*/ 419100 h 419100"/>
              <a:gd name="connsiteX612" fmla="*/ 2177759 w 5032666"/>
              <a:gd name="connsiteY612" fmla="*/ 419100 h 419100"/>
              <a:gd name="connsiteX613" fmla="*/ 2175653 w 5032666"/>
              <a:gd name="connsiteY613" fmla="*/ 419100 h 419100"/>
              <a:gd name="connsiteX614" fmla="*/ 2168233 w 5032666"/>
              <a:gd name="connsiteY614" fmla="*/ 419100 h 419100"/>
              <a:gd name="connsiteX615" fmla="*/ 2162176 w 5032666"/>
              <a:gd name="connsiteY615" fmla="*/ 419100 h 419100"/>
              <a:gd name="connsiteX616" fmla="*/ 2160071 w 5032666"/>
              <a:gd name="connsiteY616" fmla="*/ 419100 h 419100"/>
              <a:gd name="connsiteX617" fmla="*/ 2156562 w 5032666"/>
              <a:gd name="connsiteY617" fmla="*/ 419100 h 419100"/>
              <a:gd name="connsiteX618" fmla="*/ 2152651 w 5032666"/>
              <a:gd name="connsiteY618" fmla="*/ 419100 h 419100"/>
              <a:gd name="connsiteX619" fmla="*/ 2138874 w 5032666"/>
              <a:gd name="connsiteY619" fmla="*/ 419100 h 419100"/>
              <a:gd name="connsiteX620" fmla="*/ 2131454 w 5032666"/>
              <a:gd name="connsiteY620" fmla="*/ 419100 h 419100"/>
              <a:gd name="connsiteX621" fmla="*/ 2129686 w 5032666"/>
              <a:gd name="connsiteY621" fmla="*/ 419100 h 419100"/>
              <a:gd name="connsiteX622" fmla="*/ 2120161 w 5032666"/>
              <a:gd name="connsiteY622" fmla="*/ 419100 h 419100"/>
              <a:gd name="connsiteX623" fmla="*/ 2118950 w 5032666"/>
              <a:gd name="connsiteY623" fmla="*/ 419100 h 419100"/>
              <a:gd name="connsiteX624" fmla="*/ 2114104 w 5032666"/>
              <a:gd name="connsiteY624" fmla="*/ 419100 h 419100"/>
              <a:gd name="connsiteX625" fmla="*/ 2104578 w 5032666"/>
              <a:gd name="connsiteY625" fmla="*/ 419100 h 419100"/>
              <a:gd name="connsiteX626" fmla="*/ 2103368 w 5032666"/>
              <a:gd name="connsiteY626" fmla="*/ 419100 h 419100"/>
              <a:gd name="connsiteX627" fmla="*/ 2092907 w 5032666"/>
              <a:gd name="connsiteY627" fmla="*/ 419100 h 419100"/>
              <a:gd name="connsiteX628" fmla="*/ 2082171 w 5032666"/>
              <a:gd name="connsiteY628" fmla="*/ 419100 h 419100"/>
              <a:gd name="connsiteX629" fmla="*/ 2072983 w 5032666"/>
              <a:gd name="connsiteY629" fmla="*/ 419100 h 419100"/>
              <a:gd name="connsiteX630" fmla="*/ 2070878 w 5032666"/>
              <a:gd name="connsiteY630" fmla="*/ 419100 h 419100"/>
              <a:gd name="connsiteX631" fmla="*/ 2063458 w 5032666"/>
              <a:gd name="connsiteY631" fmla="*/ 419100 h 419100"/>
              <a:gd name="connsiteX632" fmla="*/ 2057401 w 5032666"/>
              <a:gd name="connsiteY632" fmla="*/ 419100 h 419100"/>
              <a:gd name="connsiteX633" fmla="*/ 2055295 w 5032666"/>
              <a:gd name="connsiteY633" fmla="*/ 419100 h 419100"/>
              <a:gd name="connsiteX634" fmla="*/ 2047875 w 5032666"/>
              <a:gd name="connsiteY634" fmla="*/ 419100 h 419100"/>
              <a:gd name="connsiteX635" fmla="*/ 2036204 w 5032666"/>
              <a:gd name="connsiteY635" fmla="*/ 419100 h 419100"/>
              <a:gd name="connsiteX636" fmla="*/ 2024911 w 5032666"/>
              <a:gd name="connsiteY636" fmla="*/ 419100 h 419100"/>
              <a:gd name="connsiteX637" fmla="*/ 2014175 w 5032666"/>
              <a:gd name="connsiteY637" fmla="*/ 419100 h 419100"/>
              <a:gd name="connsiteX638" fmla="*/ 2009328 w 5032666"/>
              <a:gd name="connsiteY638" fmla="*/ 419100 h 419100"/>
              <a:gd name="connsiteX639" fmla="*/ 1999803 w 5032666"/>
              <a:gd name="connsiteY639" fmla="*/ 419100 h 419100"/>
              <a:gd name="connsiteX640" fmla="*/ 1998592 w 5032666"/>
              <a:gd name="connsiteY640" fmla="*/ 419100 h 419100"/>
              <a:gd name="connsiteX641" fmla="*/ 1968208 w 5032666"/>
              <a:gd name="connsiteY641" fmla="*/ 419100 h 419100"/>
              <a:gd name="connsiteX642" fmla="*/ 1952625 w 5032666"/>
              <a:gd name="connsiteY642" fmla="*/ 419100 h 419100"/>
              <a:gd name="connsiteX643" fmla="*/ 1950520 w 5032666"/>
              <a:gd name="connsiteY643" fmla="*/ 419100 h 419100"/>
              <a:gd name="connsiteX644" fmla="*/ 1943100 w 5032666"/>
              <a:gd name="connsiteY644" fmla="*/ 419100 h 419100"/>
              <a:gd name="connsiteX645" fmla="*/ 1904553 w 5032666"/>
              <a:gd name="connsiteY645" fmla="*/ 419100 h 419100"/>
              <a:gd name="connsiteX646" fmla="*/ 1893817 w 5032666"/>
              <a:gd name="connsiteY646" fmla="*/ 419100 h 419100"/>
              <a:gd name="connsiteX647" fmla="*/ 1872512 w 5032666"/>
              <a:gd name="connsiteY647" fmla="*/ 419100 h 419100"/>
              <a:gd name="connsiteX648" fmla="*/ 1847850 w 5032666"/>
              <a:gd name="connsiteY648" fmla="*/ 419100 h 419100"/>
              <a:gd name="connsiteX649" fmla="*/ 1823229 w 5032666"/>
              <a:gd name="connsiteY649" fmla="*/ 419100 h 419100"/>
              <a:gd name="connsiteX650" fmla="*/ 1815809 w 5032666"/>
              <a:gd name="connsiteY650" fmla="*/ 419100 h 419100"/>
              <a:gd name="connsiteX651" fmla="*/ 1777262 w 5032666"/>
              <a:gd name="connsiteY651" fmla="*/ 419100 h 419100"/>
              <a:gd name="connsiteX652" fmla="*/ 1766526 w 5032666"/>
              <a:gd name="connsiteY652" fmla="*/ 419100 h 419100"/>
              <a:gd name="connsiteX653" fmla="*/ 1752154 w 5032666"/>
              <a:gd name="connsiteY653" fmla="*/ 419100 h 419100"/>
              <a:gd name="connsiteX654" fmla="*/ 1720559 w 5032666"/>
              <a:gd name="connsiteY654" fmla="*/ 419100 h 419100"/>
              <a:gd name="connsiteX655" fmla="*/ 1702871 w 5032666"/>
              <a:gd name="connsiteY655" fmla="*/ 419100 h 419100"/>
              <a:gd name="connsiteX656" fmla="*/ 1695451 w 5032666"/>
              <a:gd name="connsiteY656" fmla="*/ 419100 h 419100"/>
              <a:gd name="connsiteX657" fmla="*/ 1662961 w 5032666"/>
              <a:gd name="connsiteY657" fmla="*/ 419100 h 419100"/>
              <a:gd name="connsiteX658" fmla="*/ 1656904 w 5032666"/>
              <a:gd name="connsiteY658" fmla="*/ 419100 h 419100"/>
              <a:gd name="connsiteX659" fmla="*/ 1646168 w 5032666"/>
              <a:gd name="connsiteY659" fmla="*/ 419100 h 419100"/>
              <a:gd name="connsiteX660" fmla="*/ 1613678 w 5032666"/>
              <a:gd name="connsiteY660" fmla="*/ 419100 h 419100"/>
              <a:gd name="connsiteX661" fmla="*/ 1606258 w 5032666"/>
              <a:gd name="connsiteY661" fmla="*/ 419100 h 419100"/>
              <a:gd name="connsiteX662" fmla="*/ 1600201 w 5032666"/>
              <a:gd name="connsiteY662" fmla="*/ 419100 h 419100"/>
              <a:gd name="connsiteX663" fmla="*/ 1584616 w 5032666"/>
              <a:gd name="connsiteY663" fmla="*/ 419100 h 419100"/>
              <a:gd name="connsiteX664" fmla="*/ 1567711 w 5032666"/>
              <a:gd name="connsiteY664" fmla="*/ 419100 h 419100"/>
              <a:gd name="connsiteX665" fmla="*/ 1556975 w 5032666"/>
              <a:gd name="connsiteY665" fmla="*/ 419100 h 419100"/>
              <a:gd name="connsiteX666" fmla="*/ 1542603 w 5032666"/>
              <a:gd name="connsiteY666" fmla="*/ 419100 h 419100"/>
              <a:gd name="connsiteX667" fmla="*/ 1535333 w 5032666"/>
              <a:gd name="connsiteY667" fmla="*/ 419100 h 419100"/>
              <a:gd name="connsiteX668" fmla="*/ 1527913 w 5032666"/>
              <a:gd name="connsiteY668" fmla="*/ 419100 h 419100"/>
              <a:gd name="connsiteX669" fmla="*/ 1511008 w 5032666"/>
              <a:gd name="connsiteY669" fmla="*/ 419100 h 419100"/>
              <a:gd name="connsiteX670" fmla="*/ 1493320 w 5032666"/>
              <a:gd name="connsiteY670" fmla="*/ 419100 h 419100"/>
              <a:gd name="connsiteX671" fmla="*/ 1489366 w 5032666"/>
              <a:gd name="connsiteY671" fmla="*/ 419100 h 419100"/>
              <a:gd name="connsiteX672" fmla="*/ 1485900 w 5032666"/>
              <a:gd name="connsiteY672" fmla="*/ 419100 h 419100"/>
              <a:gd name="connsiteX673" fmla="*/ 1478630 w 5032666"/>
              <a:gd name="connsiteY673" fmla="*/ 419100 h 419100"/>
              <a:gd name="connsiteX674" fmla="*/ 1464258 w 5032666"/>
              <a:gd name="connsiteY674" fmla="*/ 419100 h 419100"/>
              <a:gd name="connsiteX675" fmla="*/ 1447353 w 5032666"/>
              <a:gd name="connsiteY675" fmla="*/ 419100 h 419100"/>
              <a:gd name="connsiteX676" fmla="*/ 1436617 w 5032666"/>
              <a:gd name="connsiteY676" fmla="*/ 419100 h 419100"/>
              <a:gd name="connsiteX677" fmla="*/ 1432663 w 5032666"/>
              <a:gd name="connsiteY677" fmla="*/ 419100 h 419100"/>
              <a:gd name="connsiteX678" fmla="*/ 1414975 w 5032666"/>
              <a:gd name="connsiteY678" fmla="*/ 419100 h 419100"/>
              <a:gd name="connsiteX679" fmla="*/ 1407555 w 5032666"/>
              <a:gd name="connsiteY679" fmla="*/ 419100 h 419100"/>
              <a:gd name="connsiteX680" fmla="*/ 1390650 w 5032666"/>
              <a:gd name="connsiteY680" fmla="*/ 419100 h 419100"/>
              <a:gd name="connsiteX681" fmla="*/ 1375065 w 5032666"/>
              <a:gd name="connsiteY681" fmla="*/ 419100 h 419100"/>
              <a:gd name="connsiteX682" fmla="*/ 1369008 w 5032666"/>
              <a:gd name="connsiteY682" fmla="*/ 419100 h 419100"/>
              <a:gd name="connsiteX683" fmla="*/ 1358272 w 5032666"/>
              <a:gd name="connsiteY683" fmla="*/ 419100 h 419100"/>
              <a:gd name="connsiteX684" fmla="*/ 1325782 w 5032666"/>
              <a:gd name="connsiteY684" fmla="*/ 419100 h 419100"/>
              <a:gd name="connsiteX685" fmla="*/ 1318362 w 5032666"/>
              <a:gd name="connsiteY685" fmla="*/ 419100 h 419100"/>
              <a:gd name="connsiteX686" fmla="*/ 1312305 w 5032666"/>
              <a:gd name="connsiteY686" fmla="*/ 419100 h 419100"/>
              <a:gd name="connsiteX687" fmla="*/ 1279815 w 5032666"/>
              <a:gd name="connsiteY687" fmla="*/ 419100 h 419100"/>
              <a:gd name="connsiteX688" fmla="*/ 1269079 w 5032666"/>
              <a:gd name="connsiteY688" fmla="*/ 419100 h 419100"/>
              <a:gd name="connsiteX689" fmla="*/ 1254707 w 5032666"/>
              <a:gd name="connsiteY689" fmla="*/ 419100 h 419100"/>
              <a:gd name="connsiteX690" fmla="*/ 1223112 w 5032666"/>
              <a:gd name="connsiteY690" fmla="*/ 419100 h 419100"/>
              <a:gd name="connsiteX691" fmla="*/ 1205424 w 5032666"/>
              <a:gd name="connsiteY691" fmla="*/ 419100 h 419100"/>
              <a:gd name="connsiteX692" fmla="*/ 1198004 w 5032666"/>
              <a:gd name="connsiteY692" fmla="*/ 419100 h 419100"/>
              <a:gd name="connsiteX693" fmla="*/ 1159457 w 5032666"/>
              <a:gd name="connsiteY693" fmla="*/ 419100 h 419100"/>
              <a:gd name="connsiteX694" fmla="*/ 1148721 w 5032666"/>
              <a:gd name="connsiteY694" fmla="*/ 419100 h 419100"/>
              <a:gd name="connsiteX695" fmla="*/ 1127416 w 5032666"/>
              <a:gd name="connsiteY695" fmla="*/ 419100 h 419100"/>
              <a:gd name="connsiteX696" fmla="*/ 1102754 w 5032666"/>
              <a:gd name="connsiteY696" fmla="*/ 419100 h 419100"/>
              <a:gd name="connsiteX697" fmla="*/ 1078133 w 5032666"/>
              <a:gd name="connsiteY697" fmla="*/ 419100 h 419100"/>
              <a:gd name="connsiteX698" fmla="*/ 1070713 w 5032666"/>
              <a:gd name="connsiteY698" fmla="*/ 419100 h 419100"/>
              <a:gd name="connsiteX699" fmla="*/ 1032166 w 5032666"/>
              <a:gd name="connsiteY699" fmla="*/ 419100 h 419100"/>
              <a:gd name="connsiteX700" fmla="*/ 1021430 w 5032666"/>
              <a:gd name="connsiteY700" fmla="*/ 419100 h 419100"/>
              <a:gd name="connsiteX701" fmla="*/ 1007058 w 5032666"/>
              <a:gd name="connsiteY701" fmla="*/ 419100 h 419100"/>
              <a:gd name="connsiteX702" fmla="*/ 975463 w 5032666"/>
              <a:gd name="connsiteY702" fmla="*/ 419100 h 419100"/>
              <a:gd name="connsiteX703" fmla="*/ 957775 w 5032666"/>
              <a:gd name="connsiteY703" fmla="*/ 419100 h 419100"/>
              <a:gd name="connsiteX704" fmla="*/ 950355 w 5032666"/>
              <a:gd name="connsiteY704" fmla="*/ 419100 h 419100"/>
              <a:gd name="connsiteX705" fmla="*/ 939062 w 5032666"/>
              <a:gd name="connsiteY705" fmla="*/ 419100 h 419100"/>
              <a:gd name="connsiteX706" fmla="*/ 917865 w 5032666"/>
              <a:gd name="connsiteY706" fmla="*/ 419100 h 419100"/>
              <a:gd name="connsiteX707" fmla="*/ 911808 w 5032666"/>
              <a:gd name="connsiteY707" fmla="*/ 419100 h 419100"/>
              <a:gd name="connsiteX708" fmla="*/ 901072 w 5032666"/>
              <a:gd name="connsiteY708" fmla="*/ 419100 h 419100"/>
              <a:gd name="connsiteX709" fmla="*/ 889779 w 5032666"/>
              <a:gd name="connsiteY709" fmla="*/ 419100 h 419100"/>
              <a:gd name="connsiteX710" fmla="*/ 882359 w 5032666"/>
              <a:gd name="connsiteY710" fmla="*/ 419100 h 419100"/>
              <a:gd name="connsiteX711" fmla="*/ 868582 w 5032666"/>
              <a:gd name="connsiteY711" fmla="*/ 419100 h 419100"/>
              <a:gd name="connsiteX712" fmla="*/ 861162 w 5032666"/>
              <a:gd name="connsiteY712" fmla="*/ 419100 h 419100"/>
              <a:gd name="connsiteX713" fmla="*/ 855105 w 5032666"/>
              <a:gd name="connsiteY713" fmla="*/ 419100 h 419100"/>
              <a:gd name="connsiteX714" fmla="*/ 843812 w 5032666"/>
              <a:gd name="connsiteY714" fmla="*/ 419100 h 419100"/>
              <a:gd name="connsiteX715" fmla="*/ 833076 w 5032666"/>
              <a:gd name="connsiteY715" fmla="*/ 419100 h 419100"/>
              <a:gd name="connsiteX716" fmla="*/ 822615 w 5032666"/>
              <a:gd name="connsiteY716" fmla="*/ 419100 h 419100"/>
              <a:gd name="connsiteX717" fmla="*/ 818704 w 5032666"/>
              <a:gd name="connsiteY717" fmla="*/ 419100 h 419100"/>
              <a:gd name="connsiteX718" fmla="*/ 811879 w 5032666"/>
              <a:gd name="connsiteY718" fmla="*/ 419100 h 419100"/>
              <a:gd name="connsiteX719" fmla="*/ 797507 w 5032666"/>
              <a:gd name="connsiteY719" fmla="*/ 419100 h 419100"/>
              <a:gd name="connsiteX720" fmla="*/ 787109 w 5032666"/>
              <a:gd name="connsiteY720" fmla="*/ 419100 h 419100"/>
              <a:gd name="connsiteX721" fmla="*/ 769421 w 5032666"/>
              <a:gd name="connsiteY721" fmla="*/ 419100 h 419100"/>
              <a:gd name="connsiteX722" fmla="*/ 765912 w 5032666"/>
              <a:gd name="connsiteY722" fmla="*/ 419100 h 419100"/>
              <a:gd name="connsiteX723" fmla="*/ 762001 w 5032666"/>
              <a:gd name="connsiteY723" fmla="*/ 419100 h 419100"/>
              <a:gd name="connsiteX724" fmla="*/ 748224 w 5032666"/>
              <a:gd name="connsiteY724" fmla="*/ 419100 h 419100"/>
              <a:gd name="connsiteX725" fmla="*/ 740804 w 5032666"/>
              <a:gd name="connsiteY725" fmla="*/ 419100 h 419100"/>
              <a:gd name="connsiteX726" fmla="*/ 729511 w 5032666"/>
              <a:gd name="connsiteY726" fmla="*/ 419100 h 419100"/>
              <a:gd name="connsiteX727" fmla="*/ 723454 w 5032666"/>
              <a:gd name="connsiteY727" fmla="*/ 419100 h 419100"/>
              <a:gd name="connsiteX728" fmla="*/ 712718 w 5032666"/>
              <a:gd name="connsiteY728" fmla="*/ 419100 h 419100"/>
              <a:gd name="connsiteX729" fmla="*/ 702257 w 5032666"/>
              <a:gd name="connsiteY729" fmla="*/ 419100 h 419100"/>
              <a:gd name="connsiteX730" fmla="*/ 691521 w 5032666"/>
              <a:gd name="connsiteY730" fmla="*/ 419100 h 419100"/>
              <a:gd name="connsiteX731" fmla="*/ 680228 w 5032666"/>
              <a:gd name="connsiteY731" fmla="*/ 419100 h 419100"/>
              <a:gd name="connsiteX732" fmla="*/ 672808 w 5032666"/>
              <a:gd name="connsiteY732" fmla="*/ 419100 h 419100"/>
              <a:gd name="connsiteX733" fmla="*/ 666751 w 5032666"/>
              <a:gd name="connsiteY733" fmla="*/ 419100 h 419100"/>
              <a:gd name="connsiteX734" fmla="*/ 645554 w 5032666"/>
              <a:gd name="connsiteY734" fmla="*/ 419100 h 419100"/>
              <a:gd name="connsiteX735" fmla="*/ 634261 w 5032666"/>
              <a:gd name="connsiteY735" fmla="*/ 419100 h 419100"/>
              <a:gd name="connsiteX736" fmla="*/ 623525 w 5032666"/>
              <a:gd name="connsiteY736" fmla="*/ 419100 h 419100"/>
              <a:gd name="connsiteX737" fmla="*/ 609153 w 5032666"/>
              <a:gd name="connsiteY737" fmla="*/ 419100 h 419100"/>
              <a:gd name="connsiteX738" fmla="*/ 577558 w 5032666"/>
              <a:gd name="connsiteY738" fmla="*/ 419100 h 419100"/>
              <a:gd name="connsiteX739" fmla="*/ 559870 w 5032666"/>
              <a:gd name="connsiteY739" fmla="*/ 419100 h 419100"/>
              <a:gd name="connsiteX740" fmla="*/ 552450 w 5032666"/>
              <a:gd name="connsiteY740" fmla="*/ 419100 h 419100"/>
              <a:gd name="connsiteX741" fmla="*/ 513903 w 5032666"/>
              <a:gd name="connsiteY741" fmla="*/ 419100 h 419100"/>
              <a:gd name="connsiteX742" fmla="*/ 503167 w 5032666"/>
              <a:gd name="connsiteY742" fmla="*/ 419100 h 419100"/>
              <a:gd name="connsiteX743" fmla="*/ 481862 w 5032666"/>
              <a:gd name="connsiteY743" fmla="*/ 419100 h 419100"/>
              <a:gd name="connsiteX744" fmla="*/ 457200 w 5032666"/>
              <a:gd name="connsiteY744" fmla="*/ 419100 h 419100"/>
              <a:gd name="connsiteX745" fmla="*/ 432579 w 5032666"/>
              <a:gd name="connsiteY745" fmla="*/ 419100 h 419100"/>
              <a:gd name="connsiteX746" fmla="*/ 425159 w 5032666"/>
              <a:gd name="connsiteY746" fmla="*/ 419100 h 419100"/>
              <a:gd name="connsiteX747" fmla="*/ 386612 w 5032666"/>
              <a:gd name="connsiteY747" fmla="*/ 419100 h 419100"/>
              <a:gd name="connsiteX748" fmla="*/ 375876 w 5032666"/>
              <a:gd name="connsiteY748" fmla="*/ 419100 h 419100"/>
              <a:gd name="connsiteX749" fmla="*/ 361504 w 5032666"/>
              <a:gd name="connsiteY749" fmla="*/ 419100 h 419100"/>
              <a:gd name="connsiteX750" fmla="*/ 329909 w 5032666"/>
              <a:gd name="connsiteY750" fmla="*/ 419100 h 419100"/>
              <a:gd name="connsiteX751" fmla="*/ 312221 w 5032666"/>
              <a:gd name="connsiteY751" fmla="*/ 419100 h 419100"/>
              <a:gd name="connsiteX752" fmla="*/ 304801 w 5032666"/>
              <a:gd name="connsiteY752" fmla="*/ 419100 h 419100"/>
              <a:gd name="connsiteX753" fmla="*/ 272311 w 5032666"/>
              <a:gd name="connsiteY753" fmla="*/ 419100 h 419100"/>
              <a:gd name="connsiteX754" fmla="*/ 266254 w 5032666"/>
              <a:gd name="connsiteY754" fmla="*/ 419100 h 419100"/>
              <a:gd name="connsiteX755" fmla="*/ 255518 w 5032666"/>
              <a:gd name="connsiteY755" fmla="*/ 419100 h 419100"/>
              <a:gd name="connsiteX756" fmla="*/ 223028 w 5032666"/>
              <a:gd name="connsiteY756" fmla="*/ 419100 h 419100"/>
              <a:gd name="connsiteX757" fmla="*/ 215608 w 5032666"/>
              <a:gd name="connsiteY757" fmla="*/ 419100 h 419100"/>
              <a:gd name="connsiteX758" fmla="*/ 209551 w 5032666"/>
              <a:gd name="connsiteY758" fmla="*/ 419100 h 419100"/>
              <a:gd name="connsiteX759" fmla="*/ 177061 w 5032666"/>
              <a:gd name="connsiteY759" fmla="*/ 419100 h 419100"/>
              <a:gd name="connsiteX760" fmla="*/ 166325 w 5032666"/>
              <a:gd name="connsiteY760" fmla="*/ 419100 h 419100"/>
              <a:gd name="connsiteX761" fmla="*/ 151953 w 5032666"/>
              <a:gd name="connsiteY761" fmla="*/ 419100 h 419100"/>
              <a:gd name="connsiteX762" fmla="*/ 120358 w 5032666"/>
              <a:gd name="connsiteY762" fmla="*/ 419100 h 419100"/>
              <a:gd name="connsiteX763" fmla="*/ 102670 w 5032666"/>
              <a:gd name="connsiteY763" fmla="*/ 419100 h 419100"/>
              <a:gd name="connsiteX764" fmla="*/ 95250 w 5032666"/>
              <a:gd name="connsiteY764" fmla="*/ 419100 h 419100"/>
              <a:gd name="connsiteX765" fmla="*/ 56703 w 5032666"/>
              <a:gd name="connsiteY765" fmla="*/ 419100 h 419100"/>
              <a:gd name="connsiteX766" fmla="*/ 45967 w 5032666"/>
              <a:gd name="connsiteY766" fmla="*/ 419100 h 419100"/>
              <a:gd name="connsiteX767" fmla="*/ 0 w 5032666"/>
              <a:gd name="connsiteY767" fmla="*/ 4191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Lst>
            <a:rect l="l" t="t" r="r" b="b"/>
            <a:pathLst>
              <a:path w="5032666" h="419100">
                <a:moveTo>
                  <a:pt x="104775" y="0"/>
                </a:moveTo>
                <a:lnTo>
                  <a:pt x="150742" y="0"/>
                </a:lnTo>
                <a:lnTo>
                  <a:pt x="161478" y="0"/>
                </a:lnTo>
                <a:lnTo>
                  <a:pt x="200025" y="0"/>
                </a:lnTo>
                <a:lnTo>
                  <a:pt x="207445" y="0"/>
                </a:lnTo>
                <a:lnTo>
                  <a:pt x="225133" y="0"/>
                </a:lnTo>
                <a:lnTo>
                  <a:pt x="256728" y="0"/>
                </a:lnTo>
                <a:lnTo>
                  <a:pt x="271100" y="0"/>
                </a:lnTo>
                <a:lnTo>
                  <a:pt x="281836" y="0"/>
                </a:lnTo>
                <a:lnTo>
                  <a:pt x="314326" y="0"/>
                </a:lnTo>
                <a:lnTo>
                  <a:pt x="320383" y="0"/>
                </a:lnTo>
                <a:lnTo>
                  <a:pt x="327803" y="0"/>
                </a:lnTo>
                <a:lnTo>
                  <a:pt x="360293" y="0"/>
                </a:lnTo>
                <a:lnTo>
                  <a:pt x="371029" y="0"/>
                </a:lnTo>
                <a:lnTo>
                  <a:pt x="377086" y="0"/>
                </a:lnTo>
                <a:lnTo>
                  <a:pt x="409576" y="0"/>
                </a:lnTo>
                <a:lnTo>
                  <a:pt x="416996" y="0"/>
                </a:lnTo>
                <a:lnTo>
                  <a:pt x="434684" y="0"/>
                </a:lnTo>
                <a:lnTo>
                  <a:pt x="466279" y="0"/>
                </a:lnTo>
                <a:lnTo>
                  <a:pt x="480651" y="0"/>
                </a:lnTo>
                <a:lnTo>
                  <a:pt x="491387" y="0"/>
                </a:lnTo>
                <a:lnTo>
                  <a:pt x="529934" y="0"/>
                </a:lnTo>
                <a:lnTo>
                  <a:pt x="537354" y="0"/>
                </a:lnTo>
                <a:lnTo>
                  <a:pt x="561975" y="0"/>
                </a:lnTo>
                <a:lnTo>
                  <a:pt x="586637" y="0"/>
                </a:lnTo>
                <a:lnTo>
                  <a:pt x="607942" y="0"/>
                </a:lnTo>
                <a:lnTo>
                  <a:pt x="618678" y="0"/>
                </a:lnTo>
                <a:lnTo>
                  <a:pt x="657225" y="0"/>
                </a:lnTo>
                <a:lnTo>
                  <a:pt x="664645" y="0"/>
                </a:lnTo>
                <a:lnTo>
                  <a:pt x="682333" y="0"/>
                </a:lnTo>
                <a:lnTo>
                  <a:pt x="713928" y="0"/>
                </a:lnTo>
                <a:lnTo>
                  <a:pt x="728300" y="0"/>
                </a:lnTo>
                <a:lnTo>
                  <a:pt x="739036" y="0"/>
                </a:lnTo>
                <a:lnTo>
                  <a:pt x="750329" y="0"/>
                </a:lnTo>
                <a:lnTo>
                  <a:pt x="771526" y="0"/>
                </a:lnTo>
                <a:lnTo>
                  <a:pt x="777583" y="0"/>
                </a:lnTo>
                <a:lnTo>
                  <a:pt x="785003" y="0"/>
                </a:lnTo>
                <a:lnTo>
                  <a:pt x="796296" y="0"/>
                </a:lnTo>
                <a:lnTo>
                  <a:pt x="807032" y="0"/>
                </a:lnTo>
                <a:lnTo>
                  <a:pt x="817493" y="0"/>
                </a:lnTo>
                <a:lnTo>
                  <a:pt x="828229" y="0"/>
                </a:lnTo>
                <a:lnTo>
                  <a:pt x="834286" y="0"/>
                </a:lnTo>
                <a:lnTo>
                  <a:pt x="845579" y="0"/>
                </a:lnTo>
                <a:lnTo>
                  <a:pt x="852999" y="0"/>
                </a:lnTo>
                <a:lnTo>
                  <a:pt x="866776" y="0"/>
                </a:lnTo>
                <a:lnTo>
                  <a:pt x="870687" y="0"/>
                </a:lnTo>
                <a:lnTo>
                  <a:pt x="874196" y="0"/>
                </a:lnTo>
                <a:lnTo>
                  <a:pt x="891884" y="0"/>
                </a:lnTo>
                <a:lnTo>
                  <a:pt x="902282" y="0"/>
                </a:lnTo>
                <a:lnTo>
                  <a:pt x="916654" y="0"/>
                </a:lnTo>
                <a:lnTo>
                  <a:pt x="923479" y="0"/>
                </a:lnTo>
                <a:lnTo>
                  <a:pt x="927390" y="0"/>
                </a:lnTo>
                <a:lnTo>
                  <a:pt x="937851" y="0"/>
                </a:lnTo>
                <a:lnTo>
                  <a:pt x="948587" y="0"/>
                </a:lnTo>
                <a:lnTo>
                  <a:pt x="959880" y="0"/>
                </a:lnTo>
                <a:lnTo>
                  <a:pt x="965937" y="0"/>
                </a:lnTo>
                <a:lnTo>
                  <a:pt x="973357" y="0"/>
                </a:lnTo>
                <a:lnTo>
                  <a:pt x="987134" y="0"/>
                </a:lnTo>
                <a:lnTo>
                  <a:pt x="994554" y="0"/>
                </a:lnTo>
                <a:lnTo>
                  <a:pt x="1005847" y="0"/>
                </a:lnTo>
                <a:lnTo>
                  <a:pt x="1016583" y="0"/>
                </a:lnTo>
                <a:lnTo>
                  <a:pt x="1022640" y="0"/>
                </a:lnTo>
                <a:lnTo>
                  <a:pt x="1043837" y="0"/>
                </a:lnTo>
                <a:lnTo>
                  <a:pt x="1055130" y="0"/>
                </a:lnTo>
                <a:lnTo>
                  <a:pt x="1062550" y="0"/>
                </a:lnTo>
                <a:lnTo>
                  <a:pt x="1080238" y="0"/>
                </a:lnTo>
                <a:lnTo>
                  <a:pt x="1111833" y="0"/>
                </a:lnTo>
                <a:lnTo>
                  <a:pt x="1126205" y="0"/>
                </a:lnTo>
                <a:lnTo>
                  <a:pt x="1136941" y="0"/>
                </a:lnTo>
                <a:lnTo>
                  <a:pt x="1175488" y="0"/>
                </a:lnTo>
                <a:lnTo>
                  <a:pt x="1182908" y="0"/>
                </a:lnTo>
                <a:lnTo>
                  <a:pt x="1207529" y="0"/>
                </a:lnTo>
                <a:lnTo>
                  <a:pt x="1232191" y="0"/>
                </a:lnTo>
                <a:lnTo>
                  <a:pt x="1253496" y="0"/>
                </a:lnTo>
                <a:lnTo>
                  <a:pt x="1264232" y="0"/>
                </a:lnTo>
                <a:lnTo>
                  <a:pt x="1302779" y="0"/>
                </a:lnTo>
                <a:lnTo>
                  <a:pt x="1310199" y="0"/>
                </a:lnTo>
                <a:lnTo>
                  <a:pt x="1327887" y="0"/>
                </a:lnTo>
                <a:lnTo>
                  <a:pt x="1359482" y="0"/>
                </a:lnTo>
                <a:lnTo>
                  <a:pt x="1373854" y="0"/>
                </a:lnTo>
                <a:lnTo>
                  <a:pt x="1384590" y="0"/>
                </a:lnTo>
                <a:lnTo>
                  <a:pt x="1417080" y="0"/>
                </a:lnTo>
                <a:lnTo>
                  <a:pt x="1423137" y="0"/>
                </a:lnTo>
                <a:lnTo>
                  <a:pt x="1430557" y="0"/>
                </a:lnTo>
                <a:lnTo>
                  <a:pt x="1463047" y="0"/>
                </a:lnTo>
                <a:lnTo>
                  <a:pt x="1473783" y="0"/>
                </a:lnTo>
                <a:lnTo>
                  <a:pt x="1479840" y="0"/>
                </a:lnTo>
                <a:lnTo>
                  <a:pt x="1495425" y="0"/>
                </a:lnTo>
                <a:lnTo>
                  <a:pt x="1512330" y="0"/>
                </a:lnTo>
                <a:lnTo>
                  <a:pt x="1519750" y="0"/>
                </a:lnTo>
                <a:lnTo>
                  <a:pt x="1537438" y="0"/>
                </a:lnTo>
                <a:lnTo>
                  <a:pt x="1541392" y="0"/>
                </a:lnTo>
                <a:lnTo>
                  <a:pt x="1552128" y="0"/>
                </a:lnTo>
                <a:lnTo>
                  <a:pt x="1569033" y="0"/>
                </a:lnTo>
                <a:lnTo>
                  <a:pt x="1583405" y="0"/>
                </a:lnTo>
                <a:lnTo>
                  <a:pt x="1590675" y="0"/>
                </a:lnTo>
                <a:lnTo>
                  <a:pt x="1594141" y="0"/>
                </a:lnTo>
                <a:lnTo>
                  <a:pt x="1598095" y="0"/>
                </a:lnTo>
                <a:lnTo>
                  <a:pt x="1615783" y="0"/>
                </a:lnTo>
                <a:lnTo>
                  <a:pt x="1632688" y="0"/>
                </a:lnTo>
                <a:lnTo>
                  <a:pt x="1640108" y="0"/>
                </a:lnTo>
                <a:lnTo>
                  <a:pt x="1647378" y="0"/>
                </a:lnTo>
                <a:lnTo>
                  <a:pt x="1661750" y="0"/>
                </a:lnTo>
                <a:lnTo>
                  <a:pt x="1672486" y="0"/>
                </a:lnTo>
                <a:lnTo>
                  <a:pt x="1689391" y="0"/>
                </a:lnTo>
                <a:lnTo>
                  <a:pt x="1704976" y="0"/>
                </a:lnTo>
                <a:lnTo>
                  <a:pt x="1711033" y="0"/>
                </a:lnTo>
                <a:lnTo>
                  <a:pt x="1718453" y="0"/>
                </a:lnTo>
                <a:lnTo>
                  <a:pt x="1750943" y="0"/>
                </a:lnTo>
                <a:lnTo>
                  <a:pt x="1761679" y="0"/>
                </a:lnTo>
                <a:lnTo>
                  <a:pt x="1767736" y="0"/>
                </a:lnTo>
                <a:lnTo>
                  <a:pt x="1800226" y="0"/>
                </a:lnTo>
                <a:lnTo>
                  <a:pt x="1807646" y="0"/>
                </a:lnTo>
                <a:lnTo>
                  <a:pt x="1825334" y="0"/>
                </a:lnTo>
                <a:lnTo>
                  <a:pt x="1856929" y="0"/>
                </a:lnTo>
                <a:lnTo>
                  <a:pt x="1871301" y="0"/>
                </a:lnTo>
                <a:lnTo>
                  <a:pt x="1882037" y="0"/>
                </a:lnTo>
                <a:lnTo>
                  <a:pt x="1920584" y="0"/>
                </a:lnTo>
                <a:lnTo>
                  <a:pt x="1928004" y="0"/>
                </a:lnTo>
                <a:lnTo>
                  <a:pt x="1952625" y="0"/>
                </a:lnTo>
                <a:lnTo>
                  <a:pt x="1977287" y="0"/>
                </a:lnTo>
                <a:lnTo>
                  <a:pt x="1998592" y="0"/>
                </a:lnTo>
                <a:lnTo>
                  <a:pt x="2009328" y="0"/>
                </a:lnTo>
                <a:lnTo>
                  <a:pt x="2047875" y="0"/>
                </a:lnTo>
                <a:lnTo>
                  <a:pt x="2055295" y="0"/>
                </a:lnTo>
                <a:lnTo>
                  <a:pt x="2057400" y="0"/>
                </a:lnTo>
                <a:lnTo>
                  <a:pt x="2072983" y="0"/>
                </a:lnTo>
                <a:lnTo>
                  <a:pt x="2103367" y="0"/>
                </a:lnTo>
                <a:lnTo>
                  <a:pt x="2104578" y="0"/>
                </a:lnTo>
                <a:lnTo>
                  <a:pt x="2114103" y="0"/>
                </a:lnTo>
                <a:lnTo>
                  <a:pt x="2118950" y="0"/>
                </a:lnTo>
                <a:lnTo>
                  <a:pt x="2129686" y="0"/>
                </a:lnTo>
                <a:lnTo>
                  <a:pt x="2140979" y="0"/>
                </a:lnTo>
                <a:lnTo>
                  <a:pt x="2152650" y="0"/>
                </a:lnTo>
                <a:lnTo>
                  <a:pt x="2160070" y="0"/>
                </a:lnTo>
                <a:lnTo>
                  <a:pt x="2162176" y="0"/>
                </a:lnTo>
                <a:lnTo>
                  <a:pt x="2168233" y="0"/>
                </a:lnTo>
                <a:lnTo>
                  <a:pt x="2175653" y="0"/>
                </a:lnTo>
                <a:lnTo>
                  <a:pt x="2177758" y="0"/>
                </a:lnTo>
                <a:lnTo>
                  <a:pt x="2186946" y="0"/>
                </a:lnTo>
                <a:lnTo>
                  <a:pt x="2197682" y="0"/>
                </a:lnTo>
                <a:lnTo>
                  <a:pt x="2208143" y="0"/>
                </a:lnTo>
                <a:lnTo>
                  <a:pt x="2209353" y="0"/>
                </a:lnTo>
                <a:lnTo>
                  <a:pt x="2218879" y="0"/>
                </a:lnTo>
                <a:lnTo>
                  <a:pt x="2223725" y="0"/>
                </a:lnTo>
                <a:lnTo>
                  <a:pt x="2224936" y="0"/>
                </a:lnTo>
                <a:lnTo>
                  <a:pt x="2234461" y="0"/>
                </a:lnTo>
                <a:lnTo>
                  <a:pt x="2236229" y="0"/>
                </a:lnTo>
                <a:lnTo>
                  <a:pt x="2243649" y="0"/>
                </a:lnTo>
                <a:lnTo>
                  <a:pt x="2257426" y="0"/>
                </a:lnTo>
                <a:lnTo>
                  <a:pt x="2261337" y="0"/>
                </a:lnTo>
                <a:lnTo>
                  <a:pt x="2264846" y="0"/>
                </a:lnTo>
                <a:lnTo>
                  <a:pt x="2266951" y="0"/>
                </a:lnTo>
                <a:lnTo>
                  <a:pt x="2273008" y="0"/>
                </a:lnTo>
                <a:lnTo>
                  <a:pt x="2280428" y="0"/>
                </a:lnTo>
                <a:lnTo>
                  <a:pt x="2282534" y="0"/>
                </a:lnTo>
                <a:lnTo>
                  <a:pt x="2292932" y="0"/>
                </a:lnTo>
                <a:lnTo>
                  <a:pt x="2307304" y="0"/>
                </a:lnTo>
                <a:lnTo>
                  <a:pt x="2312918" y="0"/>
                </a:lnTo>
                <a:lnTo>
                  <a:pt x="2314129" y="0"/>
                </a:lnTo>
                <a:lnTo>
                  <a:pt x="2318040" y="0"/>
                </a:lnTo>
                <a:lnTo>
                  <a:pt x="2323654" y="0"/>
                </a:lnTo>
                <a:lnTo>
                  <a:pt x="2328501" y="0"/>
                </a:lnTo>
                <a:lnTo>
                  <a:pt x="2329711" y="0"/>
                </a:lnTo>
                <a:lnTo>
                  <a:pt x="2339237" y="0"/>
                </a:lnTo>
                <a:lnTo>
                  <a:pt x="2350530" y="0"/>
                </a:lnTo>
                <a:lnTo>
                  <a:pt x="2356587" y="0"/>
                </a:lnTo>
                <a:lnTo>
                  <a:pt x="2362201" y="0"/>
                </a:lnTo>
                <a:lnTo>
                  <a:pt x="2364007" y="0"/>
                </a:lnTo>
                <a:lnTo>
                  <a:pt x="2369621" y="0"/>
                </a:lnTo>
                <a:lnTo>
                  <a:pt x="2377784" y="0"/>
                </a:lnTo>
                <a:lnTo>
                  <a:pt x="2385204" y="0"/>
                </a:lnTo>
                <a:lnTo>
                  <a:pt x="2387309" y="0"/>
                </a:lnTo>
                <a:lnTo>
                  <a:pt x="2396497" y="0"/>
                </a:lnTo>
                <a:lnTo>
                  <a:pt x="2407233" y="0"/>
                </a:lnTo>
                <a:lnTo>
                  <a:pt x="2413290" y="0"/>
                </a:lnTo>
                <a:lnTo>
                  <a:pt x="2418904" y="0"/>
                </a:lnTo>
                <a:lnTo>
                  <a:pt x="2433276" y="0"/>
                </a:lnTo>
                <a:lnTo>
                  <a:pt x="2434487" y="0"/>
                </a:lnTo>
                <a:lnTo>
                  <a:pt x="2444012" y="0"/>
                </a:lnTo>
                <a:lnTo>
                  <a:pt x="2445780" y="0"/>
                </a:lnTo>
                <a:lnTo>
                  <a:pt x="2453200" y="0"/>
                </a:lnTo>
                <a:lnTo>
                  <a:pt x="2470888" y="0"/>
                </a:lnTo>
                <a:lnTo>
                  <a:pt x="2482559" y="0"/>
                </a:lnTo>
                <a:lnTo>
                  <a:pt x="2489979" y="0"/>
                </a:lnTo>
                <a:lnTo>
                  <a:pt x="2502483" y="0"/>
                </a:lnTo>
                <a:lnTo>
                  <a:pt x="2514600" y="0"/>
                </a:lnTo>
                <a:lnTo>
                  <a:pt x="2516855" y="0"/>
                </a:lnTo>
                <a:lnTo>
                  <a:pt x="2527591" y="0"/>
                </a:lnTo>
                <a:lnTo>
                  <a:pt x="2539262" y="0"/>
                </a:lnTo>
                <a:lnTo>
                  <a:pt x="2560567" y="0"/>
                </a:lnTo>
                <a:lnTo>
                  <a:pt x="2566138" y="0"/>
                </a:lnTo>
                <a:lnTo>
                  <a:pt x="2571303" y="0"/>
                </a:lnTo>
                <a:lnTo>
                  <a:pt x="2573558" y="0"/>
                </a:lnTo>
                <a:lnTo>
                  <a:pt x="2598179" y="0"/>
                </a:lnTo>
                <a:lnTo>
                  <a:pt x="2609850" y="0"/>
                </a:lnTo>
                <a:lnTo>
                  <a:pt x="2617270" y="0"/>
                </a:lnTo>
                <a:lnTo>
                  <a:pt x="2622841" y="0"/>
                </a:lnTo>
                <a:lnTo>
                  <a:pt x="2634958" y="0"/>
                </a:lnTo>
                <a:lnTo>
                  <a:pt x="2644146" y="0"/>
                </a:lnTo>
                <a:lnTo>
                  <a:pt x="2654882" y="0"/>
                </a:lnTo>
                <a:lnTo>
                  <a:pt x="2666553" y="0"/>
                </a:lnTo>
                <a:lnTo>
                  <a:pt x="2680925" y="0"/>
                </a:lnTo>
                <a:lnTo>
                  <a:pt x="2691661" y="0"/>
                </a:lnTo>
                <a:lnTo>
                  <a:pt x="2693429" y="0"/>
                </a:lnTo>
                <a:lnTo>
                  <a:pt x="2700849" y="0"/>
                </a:lnTo>
                <a:lnTo>
                  <a:pt x="2702954" y="0"/>
                </a:lnTo>
                <a:lnTo>
                  <a:pt x="2718537" y="0"/>
                </a:lnTo>
                <a:lnTo>
                  <a:pt x="2724151" y="0"/>
                </a:lnTo>
                <a:lnTo>
                  <a:pt x="2730208" y="0"/>
                </a:lnTo>
                <a:lnTo>
                  <a:pt x="2737628" y="0"/>
                </a:lnTo>
                <a:lnTo>
                  <a:pt x="2748921" y="0"/>
                </a:lnTo>
                <a:lnTo>
                  <a:pt x="2750132" y="0"/>
                </a:lnTo>
                <a:lnTo>
                  <a:pt x="2759657" y="0"/>
                </a:lnTo>
                <a:lnTo>
                  <a:pt x="2764504" y="0"/>
                </a:lnTo>
                <a:lnTo>
                  <a:pt x="2770118" y="0"/>
                </a:lnTo>
                <a:lnTo>
                  <a:pt x="2775240" y="0"/>
                </a:lnTo>
                <a:lnTo>
                  <a:pt x="2780854" y="0"/>
                </a:lnTo>
                <a:lnTo>
                  <a:pt x="2786911" y="0"/>
                </a:lnTo>
                <a:lnTo>
                  <a:pt x="2798204" y="0"/>
                </a:lnTo>
                <a:lnTo>
                  <a:pt x="2805624" y="0"/>
                </a:lnTo>
                <a:lnTo>
                  <a:pt x="2807730" y="0"/>
                </a:lnTo>
                <a:lnTo>
                  <a:pt x="2813787" y="0"/>
                </a:lnTo>
                <a:lnTo>
                  <a:pt x="2819401" y="0"/>
                </a:lnTo>
                <a:lnTo>
                  <a:pt x="2821207" y="0"/>
                </a:lnTo>
                <a:lnTo>
                  <a:pt x="2823312" y="0"/>
                </a:lnTo>
                <a:lnTo>
                  <a:pt x="2826821" y="0"/>
                </a:lnTo>
                <a:lnTo>
                  <a:pt x="2844509" y="0"/>
                </a:lnTo>
                <a:lnTo>
                  <a:pt x="2853697" y="0"/>
                </a:lnTo>
                <a:lnTo>
                  <a:pt x="2854907" y="0"/>
                </a:lnTo>
                <a:lnTo>
                  <a:pt x="2864433" y="0"/>
                </a:lnTo>
                <a:lnTo>
                  <a:pt x="2869279" y="0"/>
                </a:lnTo>
                <a:lnTo>
                  <a:pt x="2870490" y="0"/>
                </a:lnTo>
                <a:lnTo>
                  <a:pt x="2876104" y="0"/>
                </a:lnTo>
                <a:lnTo>
                  <a:pt x="2880015" y="0"/>
                </a:lnTo>
                <a:lnTo>
                  <a:pt x="2890476" y="0"/>
                </a:lnTo>
                <a:lnTo>
                  <a:pt x="2901212" y="0"/>
                </a:lnTo>
                <a:lnTo>
                  <a:pt x="2902980" y="0"/>
                </a:lnTo>
                <a:lnTo>
                  <a:pt x="2910400" y="0"/>
                </a:lnTo>
                <a:lnTo>
                  <a:pt x="2912505" y="0"/>
                </a:lnTo>
                <a:lnTo>
                  <a:pt x="2918562" y="0"/>
                </a:lnTo>
                <a:lnTo>
                  <a:pt x="2925982" y="0"/>
                </a:lnTo>
                <a:lnTo>
                  <a:pt x="2928088" y="0"/>
                </a:lnTo>
                <a:lnTo>
                  <a:pt x="2939759" y="0"/>
                </a:lnTo>
                <a:lnTo>
                  <a:pt x="2947179" y="0"/>
                </a:lnTo>
                <a:lnTo>
                  <a:pt x="2958472" y="0"/>
                </a:lnTo>
                <a:lnTo>
                  <a:pt x="2959683" y="0"/>
                </a:lnTo>
                <a:lnTo>
                  <a:pt x="2969208" y="0"/>
                </a:lnTo>
                <a:lnTo>
                  <a:pt x="2974055" y="0"/>
                </a:lnTo>
                <a:lnTo>
                  <a:pt x="2975265" y="0"/>
                </a:lnTo>
                <a:lnTo>
                  <a:pt x="2984791" y="0"/>
                </a:lnTo>
                <a:lnTo>
                  <a:pt x="2996462" y="0"/>
                </a:lnTo>
                <a:lnTo>
                  <a:pt x="3007755" y="0"/>
                </a:lnTo>
                <a:lnTo>
                  <a:pt x="3015175" y="0"/>
                </a:lnTo>
                <a:lnTo>
                  <a:pt x="3023338" y="0"/>
                </a:lnTo>
                <a:lnTo>
                  <a:pt x="3030758" y="0"/>
                </a:lnTo>
                <a:lnTo>
                  <a:pt x="3032863" y="0"/>
                </a:lnTo>
                <a:lnTo>
                  <a:pt x="3064458" y="0"/>
                </a:lnTo>
                <a:lnTo>
                  <a:pt x="3078830" y="0"/>
                </a:lnTo>
                <a:lnTo>
                  <a:pt x="3080041" y="0"/>
                </a:lnTo>
                <a:lnTo>
                  <a:pt x="3089566" y="0"/>
                </a:lnTo>
                <a:lnTo>
                  <a:pt x="3128113" y="0"/>
                </a:lnTo>
                <a:lnTo>
                  <a:pt x="3135533" y="0"/>
                </a:lnTo>
                <a:lnTo>
                  <a:pt x="3160154" y="0"/>
                </a:lnTo>
                <a:lnTo>
                  <a:pt x="3184816" y="0"/>
                </a:lnTo>
                <a:lnTo>
                  <a:pt x="3206121" y="0"/>
                </a:lnTo>
                <a:lnTo>
                  <a:pt x="3216857" y="0"/>
                </a:lnTo>
                <a:lnTo>
                  <a:pt x="3255404" y="0"/>
                </a:lnTo>
                <a:lnTo>
                  <a:pt x="3262824" y="0"/>
                </a:lnTo>
                <a:lnTo>
                  <a:pt x="3280512" y="0"/>
                </a:lnTo>
                <a:lnTo>
                  <a:pt x="3312107" y="0"/>
                </a:lnTo>
                <a:lnTo>
                  <a:pt x="3326479" y="0"/>
                </a:lnTo>
                <a:lnTo>
                  <a:pt x="3337215" y="0"/>
                </a:lnTo>
                <a:lnTo>
                  <a:pt x="3369705" y="0"/>
                </a:lnTo>
                <a:lnTo>
                  <a:pt x="3375762" y="0"/>
                </a:lnTo>
                <a:lnTo>
                  <a:pt x="3383182" y="0"/>
                </a:lnTo>
                <a:lnTo>
                  <a:pt x="3415672" y="0"/>
                </a:lnTo>
                <a:lnTo>
                  <a:pt x="3426408" y="0"/>
                </a:lnTo>
                <a:lnTo>
                  <a:pt x="3432465" y="0"/>
                </a:lnTo>
                <a:lnTo>
                  <a:pt x="3448050" y="0"/>
                </a:lnTo>
                <a:lnTo>
                  <a:pt x="3464955" y="0"/>
                </a:lnTo>
                <a:lnTo>
                  <a:pt x="3472375" y="0"/>
                </a:lnTo>
                <a:lnTo>
                  <a:pt x="3490063" y="0"/>
                </a:lnTo>
                <a:lnTo>
                  <a:pt x="3494017" y="0"/>
                </a:lnTo>
                <a:lnTo>
                  <a:pt x="3504753" y="0"/>
                </a:lnTo>
                <a:lnTo>
                  <a:pt x="3521658" y="0"/>
                </a:lnTo>
                <a:lnTo>
                  <a:pt x="3536030" y="0"/>
                </a:lnTo>
                <a:lnTo>
                  <a:pt x="3543300" y="0"/>
                </a:lnTo>
                <a:lnTo>
                  <a:pt x="3546766" y="0"/>
                </a:lnTo>
                <a:lnTo>
                  <a:pt x="3550720" y="0"/>
                </a:lnTo>
                <a:lnTo>
                  <a:pt x="3568408" y="0"/>
                </a:lnTo>
                <a:lnTo>
                  <a:pt x="3585313" y="0"/>
                </a:lnTo>
                <a:lnTo>
                  <a:pt x="3592733" y="0"/>
                </a:lnTo>
                <a:lnTo>
                  <a:pt x="3600003" y="0"/>
                </a:lnTo>
                <a:lnTo>
                  <a:pt x="3614375" y="0"/>
                </a:lnTo>
                <a:lnTo>
                  <a:pt x="3625111" y="0"/>
                </a:lnTo>
                <a:lnTo>
                  <a:pt x="3642016" y="0"/>
                </a:lnTo>
                <a:lnTo>
                  <a:pt x="3657601" y="0"/>
                </a:lnTo>
                <a:lnTo>
                  <a:pt x="3663658" y="0"/>
                </a:lnTo>
                <a:lnTo>
                  <a:pt x="3671078" y="0"/>
                </a:lnTo>
                <a:lnTo>
                  <a:pt x="3703568" y="0"/>
                </a:lnTo>
                <a:lnTo>
                  <a:pt x="3714304" y="0"/>
                </a:lnTo>
                <a:lnTo>
                  <a:pt x="3720361" y="0"/>
                </a:lnTo>
                <a:lnTo>
                  <a:pt x="3752851" y="0"/>
                </a:lnTo>
                <a:lnTo>
                  <a:pt x="3760271" y="0"/>
                </a:lnTo>
                <a:lnTo>
                  <a:pt x="3777959" y="0"/>
                </a:lnTo>
                <a:lnTo>
                  <a:pt x="3809554" y="0"/>
                </a:lnTo>
                <a:lnTo>
                  <a:pt x="3823926" y="0"/>
                </a:lnTo>
                <a:lnTo>
                  <a:pt x="3834662" y="0"/>
                </a:lnTo>
                <a:lnTo>
                  <a:pt x="3873209" y="0"/>
                </a:lnTo>
                <a:lnTo>
                  <a:pt x="3880629" y="0"/>
                </a:lnTo>
                <a:lnTo>
                  <a:pt x="3905250" y="0"/>
                </a:lnTo>
                <a:lnTo>
                  <a:pt x="3929912" y="0"/>
                </a:lnTo>
                <a:lnTo>
                  <a:pt x="3951217" y="0"/>
                </a:lnTo>
                <a:lnTo>
                  <a:pt x="3961953" y="0"/>
                </a:lnTo>
                <a:lnTo>
                  <a:pt x="4000500" y="0"/>
                </a:lnTo>
                <a:lnTo>
                  <a:pt x="4007920" y="0"/>
                </a:lnTo>
                <a:lnTo>
                  <a:pt x="4025608" y="0"/>
                </a:lnTo>
                <a:lnTo>
                  <a:pt x="4057203" y="0"/>
                </a:lnTo>
                <a:lnTo>
                  <a:pt x="4071575" y="0"/>
                </a:lnTo>
                <a:lnTo>
                  <a:pt x="4082311" y="0"/>
                </a:lnTo>
                <a:lnTo>
                  <a:pt x="4093604" y="0"/>
                </a:lnTo>
                <a:lnTo>
                  <a:pt x="4114801" y="0"/>
                </a:lnTo>
                <a:lnTo>
                  <a:pt x="4120858" y="0"/>
                </a:lnTo>
                <a:lnTo>
                  <a:pt x="4128278" y="0"/>
                </a:lnTo>
                <a:lnTo>
                  <a:pt x="4139571" y="0"/>
                </a:lnTo>
                <a:lnTo>
                  <a:pt x="4150307" y="0"/>
                </a:lnTo>
                <a:lnTo>
                  <a:pt x="4160768" y="0"/>
                </a:lnTo>
                <a:lnTo>
                  <a:pt x="4171504" y="0"/>
                </a:lnTo>
                <a:lnTo>
                  <a:pt x="4177561" y="0"/>
                </a:lnTo>
                <a:lnTo>
                  <a:pt x="4188854" y="0"/>
                </a:lnTo>
                <a:lnTo>
                  <a:pt x="4196274" y="0"/>
                </a:lnTo>
                <a:lnTo>
                  <a:pt x="4210051" y="0"/>
                </a:lnTo>
                <a:lnTo>
                  <a:pt x="4213962" y="0"/>
                </a:lnTo>
                <a:lnTo>
                  <a:pt x="4217471" y="0"/>
                </a:lnTo>
                <a:lnTo>
                  <a:pt x="4235159" y="0"/>
                </a:lnTo>
                <a:lnTo>
                  <a:pt x="4245557" y="0"/>
                </a:lnTo>
                <a:lnTo>
                  <a:pt x="4259929" y="0"/>
                </a:lnTo>
                <a:lnTo>
                  <a:pt x="4266754" y="0"/>
                </a:lnTo>
                <a:lnTo>
                  <a:pt x="4270665" y="0"/>
                </a:lnTo>
                <a:lnTo>
                  <a:pt x="4281126" y="0"/>
                </a:lnTo>
                <a:lnTo>
                  <a:pt x="4291862" y="0"/>
                </a:lnTo>
                <a:lnTo>
                  <a:pt x="4303155" y="0"/>
                </a:lnTo>
                <a:lnTo>
                  <a:pt x="4309212" y="0"/>
                </a:lnTo>
                <a:lnTo>
                  <a:pt x="4316632" y="0"/>
                </a:lnTo>
                <a:lnTo>
                  <a:pt x="4330409" y="0"/>
                </a:lnTo>
                <a:lnTo>
                  <a:pt x="4337829" y="0"/>
                </a:lnTo>
                <a:lnTo>
                  <a:pt x="4349122" y="0"/>
                </a:lnTo>
                <a:lnTo>
                  <a:pt x="4359858" y="0"/>
                </a:lnTo>
                <a:lnTo>
                  <a:pt x="4365915" y="0"/>
                </a:lnTo>
                <a:lnTo>
                  <a:pt x="4387112" y="0"/>
                </a:lnTo>
                <a:lnTo>
                  <a:pt x="4398405" y="0"/>
                </a:lnTo>
                <a:lnTo>
                  <a:pt x="4405825" y="0"/>
                </a:lnTo>
                <a:lnTo>
                  <a:pt x="4423513" y="0"/>
                </a:lnTo>
                <a:lnTo>
                  <a:pt x="4455108" y="0"/>
                </a:lnTo>
                <a:lnTo>
                  <a:pt x="4469480" y="0"/>
                </a:lnTo>
                <a:lnTo>
                  <a:pt x="4480216" y="0"/>
                </a:lnTo>
                <a:lnTo>
                  <a:pt x="4518763" y="0"/>
                </a:lnTo>
                <a:lnTo>
                  <a:pt x="4526183" y="0"/>
                </a:lnTo>
                <a:lnTo>
                  <a:pt x="4550804" y="0"/>
                </a:lnTo>
                <a:lnTo>
                  <a:pt x="4575466" y="0"/>
                </a:lnTo>
                <a:lnTo>
                  <a:pt x="4596771" y="0"/>
                </a:lnTo>
                <a:lnTo>
                  <a:pt x="4607507" y="0"/>
                </a:lnTo>
                <a:lnTo>
                  <a:pt x="4646054" y="0"/>
                </a:lnTo>
                <a:lnTo>
                  <a:pt x="4653474" y="0"/>
                </a:lnTo>
                <a:lnTo>
                  <a:pt x="4671162" y="0"/>
                </a:lnTo>
                <a:lnTo>
                  <a:pt x="4702757" y="0"/>
                </a:lnTo>
                <a:lnTo>
                  <a:pt x="4717129" y="0"/>
                </a:lnTo>
                <a:lnTo>
                  <a:pt x="4727865" y="0"/>
                </a:lnTo>
                <a:lnTo>
                  <a:pt x="4760355" y="0"/>
                </a:lnTo>
                <a:lnTo>
                  <a:pt x="4766412" y="0"/>
                </a:lnTo>
                <a:lnTo>
                  <a:pt x="4773832" y="0"/>
                </a:lnTo>
                <a:lnTo>
                  <a:pt x="4806322" y="0"/>
                </a:lnTo>
                <a:lnTo>
                  <a:pt x="4817058" y="0"/>
                </a:lnTo>
                <a:lnTo>
                  <a:pt x="4823115" y="0"/>
                </a:lnTo>
                <a:lnTo>
                  <a:pt x="4855605" y="0"/>
                </a:lnTo>
                <a:lnTo>
                  <a:pt x="4863025" y="0"/>
                </a:lnTo>
                <a:lnTo>
                  <a:pt x="4880713" y="0"/>
                </a:lnTo>
                <a:lnTo>
                  <a:pt x="4912308" y="0"/>
                </a:lnTo>
                <a:lnTo>
                  <a:pt x="4926680" y="0"/>
                </a:lnTo>
                <a:lnTo>
                  <a:pt x="4937416" y="0"/>
                </a:lnTo>
                <a:lnTo>
                  <a:pt x="4975963" y="0"/>
                </a:lnTo>
                <a:lnTo>
                  <a:pt x="4983383" y="0"/>
                </a:lnTo>
                <a:lnTo>
                  <a:pt x="5032666" y="0"/>
                </a:lnTo>
                <a:lnTo>
                  <a:pt x="4927891" y="419100"/>
                </a:lnTo>
                <a:lnTo>
                  <a:pt x="4878608" y="419100"/>
                </a:lnTo>
                <a:lnTo>
                  <a:pt x="4871188" y="419100"/>
                </a:lnTo>
                <a:lnTo>
                  <a:pt x="4832641" y="419100"/>
                </a:lnTo>
                <a:lnTo>
                  <a:pt x="4821905" y="419100"/>
                </a:lnTo>
                <a:lnTo>
                  <a:pt x="4807533" y="419100"/>
                </a:lnTo>
                <a:lnTo>
                  <a:pt x="4775938" y="419100"/>
                </a:lnTo>
                <a:lnTo>
                  <a:pt x="4758250" y="419100"/>
                </a:lnTo>
                <a:lnTo>
                  <a:pt x="4750830" y="419100"/>
                </a:lnTo>
                <a:lnTo>
                  <a:pt x="4718340" y="419100"/>
                </a:lnTo>
                <a:lnTo>
                  <a:pt x="4712283" y="419100"/>
                </a:lnTo>
                <a:lnTo>
                  <a:pt x="4701547" y="419100"/>
                </a:lnTo>
                <a:lnTo>
                  <a:pt x="4669057" y="419100"/>
                </a:lnTo>
                <a:lnTo>
                  <a:pt x="4661637" y="419100"/>
                </a:lnTo>
                <a:lnTo>
                  <a:pt x="4655580" y="419100"/>
                </a:lnTo>
                <a:lnTo>
                  <a:pt x="4623090" y="419100"/>
                </a:lnTo>
                <a:lnTo>
                  <a:pt x="4612354" y="419100"/>
                </a:lnTo>
                <a:lnTo>
                  <a:pt x="4597982" y="419100"/>
                </a:lnTo>
                <a:lnTo>
                  <a:pt x="4566387" y="419100"/>
                </a:lnTo>
                <a:lnTo>
                  <a:pt x="4548699" y="419100"/>
                </a:lnTo>
                <a:lnTo>
                  <a:pt x="4541279" y="419100"/>
                </a:lnTo>
                <a:lnTo>
                  <a:pt x="4502732" y="419100"/>
                </a:lnTo>
                <a:lnTo>
                  <a:pt x="4491996" y="419100"/>
                </a:lnTo>
                <a:lnTo>
                  <a:pt x="4470691" y="419100"/>
                </a:lnTo>
                <a:lnTo>
                  <a:pt x="4446029" y="419100"/>
                </a:lnTo>
                <a:lnTo>
                  <a:pt x="4421408" y="419100"/>
                </a:lnTo>
                <a:lnTo>
                  <a:pt x="4413988" y="419100"/>
                </a:lnTo>
                <a:lnTo>
                  <a:pt x="4375441" y="419100"/>
                </a:lnTo>
                <a:lnTo>
                  <a:pt x="4364705" y="419100"/>
                </a:lnTo>
                <a:lnTo>
                  <a:pt x="4350333" y="419100"/>
                </a:lnTo>
                <a:lnTo>
                  <a:pt x="4318738" y="419100"/>
                </a:lnTo>
                <a:lnTo>
                  <a:pt x="4301050" y="419100"/>
                </a:lnTo>
                <a:lnTo>
                  <a:pt x="4293630" y="419100"/>
                </a:lnTo>
                <a:lnTo>
                  <a:pt x="4282337" y="419100"/>
                </a:lnTo>
                <a:lnTo>
                  <a:pt x="4261140" y="419100"/>
                </a:lnTo>
                <a:lnTo>
                  <a:pt x="4255083" y="419100"/>
                </a:lnTo>
                <a:lnTo>
                  <a:pt x="4244347" y="419100"/>
                </a:lnTo>
                <a:lnTo>
                  <a:pt x="4233054" y="419100"/>
                </a:lnTo>
                <a:lnTo>
                  <a:pt x="4225634" y="419100"/>
                </a:lnTo>
                <a:lnTo>
                  <a:pt x="4211857" y="419100"/>
                </a:lnTo>
                <a:lnTo>
                  <a:pt x="4204437" y="419100"/>
                </a:lnTo>
                <a:lnTo>
                  <a:pt x="4198380" y="419100"/>
                </a:lnTo>
                <a:lnTo>
                  <a:pt x="4187087" y="419100"/>
                </a:lnTo>
                <a:lnTo>
                  <a:pt x="4176351" y="419100"/>
                </a:lnTo>
                <a:lnTo>
                  <a:pt x="4165890" y="419100"/>
                </a:lnTo>
                <a:lnTo>
                  <a:pt x="4161979" y="419100"/>
                </a:lnTo>
                <a:lnTo>
                  <a:pt x="4155154" y="419100"/>
                </a:lnTo>
                <a:lnTo>
                  <a:pt x="4140782" y="419100"/>
                </a:lnTo>
                <a:lnTo>
                  <a:pt x="4130384" y="419100"/>
                </a:lnTo>
                <a:lnTo>
                  <a:pt x="4112696" y="419100"/>
                </a:lnTo>
                <a:lnTo>
                  <a:pt x="4109187" y="419100"/>
                </a:lnTo>
                <a:lnTo>
                  <a:pt x="4105276" y="419100"/>
                </a:lnTo>
                <a:lnTo>
                  <a:pt x="4091499" y="419100"/>
                </a:lnTo>
                <a:lnTo>
                  <a:pt x="4084079" y="419100"/>
                </a:lnTo>
                <a:lnTo>
                  <a:pt x="4072786" y="419100"/>
                </a:lnTo>
                <a:lnTo>
                  <a:pt x="4066729" y="419100"/>
                </a:lnTo>
                <a:lnTo>
                  <a:pt x="4055993" y="419100"/>
                </a:lnTo>
                <a:lnTo>
                  <a:pt x="4045532" y="419100"/>
                </a:lnTo>
                <a:lnTo>
                  <a:pt x="4034796" y="419100"/>
                </a:lnTo>
                <a:lnTo>
                  <a:pt x="4023503" y="419100"/>
                </a:lnTo>
                <a:lnTo>
                  <a:pt x="4016083" y="419100"/>
                </a:lnTo>
                <a:lnTo>
                  <a:pt x="4010026" y="419100"/>
                </a:lnTo>
                <a:lnTo>
                  <a:pt x="3988829" y="419100"/>
                </a:lnTo>
                <a:lnTo>
                  <a:pt x="3977536" y="419100"/>
                </a:lnTo>
                <a:lnTo>
                  <a:pt x="3966800" y="419100"/>
                </a:lnTo>
                <a:lnTo>
                  <a:pt x="3952428" y="419100"/>
                </a:lnTo>
                <a:lnTo>
                  <a:pt x="3920833" y="419100"/>
                </a:lnTo>
                <a:lnTo>
                  <a:pt x="3903145" y="419100"/>
                </a:lnTo>
                <a:lnTo>
                  <a:pt x="3895725" y="419100"/>
                </a:lnTo>
                <a:lnTo>
                  <a:pt x="3857178" y="419100"/>
                </a:lnTo>
                <a:lnTo>
                  <a:pt x="3846442" y="419100"/>
                </a:lnTo>
                <a:lnTo>
                  <a:pt x="3825137" y="419100"/>
                </a:lnTo>
                <a:lnTo>
                  <a:pt x="3800475" y="419100"/>
                </a:lnTo>
                <a:lnTo>
                  <a:pt x="3775854" y="419100"/>
                </a:lnTo>
                <a:lnTo>
                  <a:pt x="3768434" y="419100"/>
                </a:lnTo>
                <a:lnTo>
                  <a:pt x="3729887" y="419100"/>
                </a:lnTo>
                <a:lnTo>
                  <a:pt x="3719151" y="419100"/>
                </a:lnTo>
                <a:lnTo>
                  <a:pt x="3704779" y="419100"/>
                </a:lnTo>
                <a:lnTo>
                  <a:pt x="3673184" y="419100"/>
                </a:lnTo>
                <a:lnTo>
                  <a:pt x="3655496" y="419100"/>
                </a:lnTo>
                <a:lnTo>
                  <a:pt x="3648076" y="419100"/>
                </a:lnTo>
                <a:lnTo>
                  <a:pt x="3615586" y="419100"/>
                </a:lnTo>
                <a:lnTo>
                  <a:pt x="3609529" y="419100"/>
                </a:lnTo>
                <a:lnTo>
                  <a:pt x="3598793" y="419100"/>
                </a:lnTo>
                <a:lnTo>
                  <a:pt x="3566303" y="419100"/>
                </a:lnTo>
                <a:lnTo>
                  <a:pt x="3558883" y="419100"/>
                </a:lnTo>
                <a:lnTo>
                  <a:pt x="3552826" y="419100"/>
                </a:lnTo>
                <a:lnTo>
                  <a:pt x="3537241" y="419100"/>
                </a:lnTo>
                <a:lnTo>
                  <a:pt x="3520336" y="419100"/>
                </a:lnTo>
                <a:lnTo>
                  <a:pt x="3509600" y="419100"/>
                </a:lnTo>
                <a:lnTo>
                  <a:pt x="3495228" y="419100"/>
                </a:lnTo>
                <a:lnTo>
                  <a:pt x="3487958" y="419100"/>
                </a:lnTo>
                <a:lnTo>
                  <a:pt x="3480538" y="419100"/>
                </a:lnTo>
                <a:lnTo>
                  <a:pt x="3463633" y="419100"/>
                </a:lnTo>
                <a:lnTo>
                  <a:pt x="3445945" y="419100"/>
                </a:lnTo>
                <a:lnTo>
                  <a:pt x="3441991" y="419100"/>
                </a:lnTo>
                <a:lnTo>
                  <a:pt x="3438525" y="419100"/>
                </a:lnTo>
                <a:lnTo>
                  <a:pt x="3431255" y="419100"/>
                </a:lnTo>
                <a:lnTo>
                  <a:pt x="3416883" y="419100"/>
                </a:lnTo>
                <a:lnTo>
                  <a:pt x="3399978" y="419100"/>
                </a:lnTo>
                <a:lnTo>
                  <a:pt x="3389242" y="419100"/>
                </a:lnTo>
                <a:lnTo>
                  <a:pt x="3385288" y="419100"/>
                </a:lnTo>
                <a:lnTo>
                  <a:pt x="3367600" y="419100"/>
                </a:lnTo>
                <a:lnTo>
                  <a:pt x="3360180" y="419100"/>
                </a:lnTo>
                <a:lnTo>
                  <a:pt x="3343275" y="419100"/>
                </a:lnTo>
                <a:lnTo>
                  <a:pt x="3327690" y="419100"/>
                </a:lnTo>
                <a:lnTo>
                  <a:pt x="3321633" y="419100"/>
                </a:lnTo>
                <a:lnTo>
                  <a:pt x="3310897" y="419100"/>
                </a:lnTo>
                <a:lnTo>
                  <a:pt x="3278407" y="419100"/>
                </a:lnTo>
                <a:lnTo>
                  <a:pt x="3270987" y="419100"/>
                </a:lnTo>
                <a:lnTo>
                  <a:pt x="3264930" y="419100"/>
                </a:lnTo>
                <a:lnTo>
                  <a:pt x="3232440" y="419100"/>
                </a:lnTo>
                <a:lnTo>
                  <a:pt x="3221704" y="419100"/>
                </a:lnTo>
                <a:lnTo>
                  <a:pt x="3207332" y="419100"/>
                </a:lnTo>
                <a:lnTo>
                  <a:pt x="3175737" y="419100"/>
                </a:lnTo>
                <a:lnTo>
                  <a:pt x="3158049" y="419100"/>
                </a:lnTo>
                <a:lnTo>
                  <a:pt x="3150629" y="419100"/>
                </a:lnTo>
                <a:lnTo>
                  <a:pt x="3112082" y="419100"/>
                </a:lnTo>
                <a:lnTo>
                  <a:pt x="3101346" y="419100"/>
                </a:lnTo>
                <a:lnTo>
                  <a:pt x="3080041" y="419100"/>
                </a:lnTo>
                <a:lnTo>
                  <a:pt x="3055379" y="419100"/>
                </a:lnTo>
                <a:lnTo>
                  <a:pt x="3030758" y="419100"/>
                </a:lnTo>
                <a:lnTo>
                  <a:pt x="3023338" y="419100"/>
                </a:lnTo>
                <a:lnTo>
                  <a:pt x="2984791" y="419100"/>
                </a:lnTo>
                <a:lnTo>
                  <a:pt x="2975266" y="419100"/>
                </a:lnTo>
                <a:lnTo>
                  <a:pt x="2974055" y="419100"/>
                </a:lnTo>
                <a:lnTo>
                  <a:pt x="2959683" y="419100"/>
                </a:lnTo>
                <a:lnTo>
                  <a:pt x="2928088" y="419100"/>
                </a:lnTo>
                <a:lnTo>
                  <a:pt x="2925983" y="419100"/>
                </a:lnTo>
                <a:lnTo>
                  <a:pt x="2918563" y="419100"/>
                </a:lnTo>
                <a:lnTo>
                  <a:pt x="2910400" y="419100"/>
                </a:lnTo>
                <a:lnTo>
                  <a:pt x="2902980" y="419100"/>
                </a:lnTo>
                <a:lnTo>
                  <a:pt x="2891687" y="419100"/>
                </a:lnTo>
                <a:lnTo>
                  <a:pt x="2880016" y="419100"/>
                </a:lnTo>
                <a:lnTo>
                  <a:pt x="2870490" y="419100"/>
                </a:lnTo>
                <a:lnTo>
                  <a:pt x="2869280" y="419100"/>
                </a:lnTo>
                <a:lnTo>
                  <a:pt x="2864433" y="419100"/>
                </a:lnTo>
                <a:lnTo>
                  <a:pt x="2854908" y="419100"/>
                </a:lnTo>
                <a:lnTo>
                  <a:pt x="2853697" y="419100"/>
                </a:lnTo>
                <a:lnTo>
                  <a:pt x="2842404" y="419100"/>
                </a:lnTo>
                <a:lnTo>
                  <a:pt x="2834984" y="419100"/>
                </a:lnTo>
                <a:lnTo>
                  <a:pt x="2823313" y="419100"/>
                </a:lnTo>
                <a:lnTo>
                  <a:pt x="2821207" y="419100"/>
                </a:lnTo>
                <a:lnTo>
                  <a:pt x="2813787" y="419100"/>
                </a:lnTo>
                <a:lnTo>
                  <a:pt x="2807730" y="419100"/>
                </a:lnTo>
                <a:lnTo>
                  <a:pt x="2805625" y="419100"/>
                </a:lnTo>
                <a:lnTo>
                  <a:pt x="2798205" y="419100"/>
                </a:lnTo>
                <a:lnTo>
                  <a:pt x="2796437" y="419100"/>
                </a:lnTo>
                <a:lnTo>
                  <a:pt x="2785701" y="419100"/>
                </a:lnTo>
                <a:lnTo>
                  <a:pt x="2775240" y="419100"/>
                </a:lnTo>
                <a:lnTo>
                  <a:pt x="2771329" y="419100"/>
                </a:lnTo>
                <a:lnTo>
                  <a:pt x="2765715" y="419100"/>
                </a:lnTo>
                <a:lnTo>
                  <a:pt x="2764504" y="419100"/>
                </a:lnTo>
                <a:lnTo>
                  <a:pt x="2759658" y="419100"/>
                </a:lnTo>
                <a:lnTo>
                  <a:pt x="2750132" y="419100"/>
                </a:lnTo>
                <a:lnTo>
                  <a:pt x="2748922" y="419100"/>
                </a:lnTo>
                <a:lnTo>
                  <a:pt x="2739734" y="419100"/>
                </a:lnTo>
                <a:lnTo>
                  <a:pt x="2722046" y="419100"/>
                </a:lnTo>
                <a:lnTo>
                  <a:pt x="2718537" y="419100"/>
                </a:lnTo>
                <a:lnTo>
                  <a:pt x="2716432" y="419100"/>
                </a:lnTo>
                <a:lnTo>
                  <a:pt x="2714626" y="419100"/>
                </a:lnTo>
                <a:lnTo>
                  <a:pt x="2709012" y="419100"/>
                </a:lnTo>
                <a:lnTo>
                  <a:pt x="2702955" y="419100"/>
                </a:lnTo>
                <a:lnTo>
                  <a:pt x="2700849" y="419100"/>
                </a:lnTo>
                <a:lnTo>
                  <a:pt x="2693429" y="419100"/>
                </a:lnTo>
                <a:lnTo>
                  <a:pt x="2682136" y="419100"/>
                </a:lnTo>
                <a:lnTo>
                  <a:pt x="2676079" y="419100"/>
                </a:lnTo>
                <a:lnTo>
                  <a:pt x="2670465" y="419100"/>
                </a:lnTo>
                <a:lnTo>
                  <a:pt x="2665343" y="419100"/>
                </a:lnTo>
                <a:lnTo>
                  <a:pt x="2659729" y="419100"/>
                </a:lnTo>
                <a:lnTo>
                  <a:pt x="2654882" y="419100"/>
                </a:lnTo>
                <a:lnTo>
                  <a:pt x="2645357" y="419100"/>
                </a:lnTo>
                <a:lnTo>
                  <a:pt x="2644146" y="419100"/>
                </a:lnTo>
                <a:lnTo>
                  <a:pt x="2632853" y="419100"/>
                </a:lnTo>
                <a:lnTo>
                  <a:pt x="2625433" y="419100"/>
                </a:lnTo>
                <a:lnTo>
                  <a:pt x="2619376" y="419100"/>
                </a:lnTo>
                <a:lnTo>
                  <a:pt x="2613762" y="419100"/>
                </a:lnTo>
                <a:lnTo>
                  <a:pt x="2598179" y="419100"/>
                </a:lnTo>
                <a:lnTo>
                  <a:pt x="2596074" y="419100"/>
                </a:lnTo>
                <a:lnTo>
                  <a:pt x="2588654" y="419100"/>
                </a:lnTo>
                <a:lnTo>
                  <a:pt x="2586886" y="419100"/>
                </a:lnTo>
                <a:lnTo>
                  <a:pt x="2576150" y="419100"/>
                </a:lnTo>
                <a:lnTo>
                  <a:pt x="2561778" y="419100"/>
                </a:lnTo>
                <a:lnTo>
                  <a:pt x="2550107" y="419100"/>
                </a:lnTo>
                <a:lnTo>
                  <a:pt x="2539371" y="419100"/>
                </a:lnTo>
                <a:lnTo>
                  <a:pt x="2530183" y="419100"/>
                </a:lnTo>
                <a:lnTo>
                  <a:pt x="2518066" y="419100"/>
                </a:lnTo>
                <a:lnTo>
                  <a:pt x="2512495" y="419100"/>
                </a:lnTo>
                <a:lnTo>
                  <a:pt x="2505075" y="419100"/>
                </a:lnTo>
                <a:lnTo>
                  <a:pt x="2493404" y="419100"/>
                </a:lnTo>
                <a:lnTo>
                  <a:pt x="2468783" y="419100"/>
                </a:lnTo>
                <a:lnTo>
                  <a:pt x="2466528" y="419100"/>
                </a:lnTo>
                <a:lnTo>
                  <a:pt x="2461363" y="419100"/>
                </a:lnTo>
                <a:lnTo>
                  <a:pt x="2455792" y="419100"/>
                </a:lnTo>
                <a:lnTo>
                  <a:pt x="2434487" y="419100"/>
                </a:lnTo>
                <a:lnTo>
                  <a:pt x="2422816" y="419100"/>
                </a:lnTo>
                <a:lnTo>
                  <a:pt x="2412080" y="419100"/>
                </a:lnTo>
                <a:lnTo>
                  <a:pt x="2409825" y="419100"/>
                </a:lnTo>
                <a:lnTo>
                  <a:pt x="2397708" y="419100"/>
                </a:lnTo>
                <a:lnTo>
                  <a:pt x="2385204" y="419100"/>
                </a:lnTo>
                <a:lnTo>
                  <a:pt x="2377784" y="419100"/>
                </a:lnTo>
                <a:lnTo>
                  <a:pt x="2366113" y="419100"/>
                </a:lnTo>
                <a:lnTo>
                  <a:pt x="2348425" y="419100"/>
                </a:lnTo>
                <a:lnTo>
                  <a:pt x="2341005" y="419100"/>
                </a:lnTo>
                <a:lnTo>
                  <a:pt x="2339237" y="419100"/>
                </a:lnTo>
                <a:lnTo>
                  <a:pt x="2329712" y="419100"/>
                </a:lnTo>
                <a:lnTo>
                  <a:pt x="2328501" y="419100"/>
                </a:lnTo>
                <a:lnTo>
                  <a:pt x="2314129" y="419100"/>
                </a:lnTo>
                <a:lnTo>
                  <a:pt x="2308515" y="419100"/>
                </a:lnTo>
                <a:lnTo>
                  <a:pt x="2302458" y="419100"/>
                </a:lnTo>
                <a:lnTo>
                  <a:pt x="2291722" y="419100"/>
                </a:lnTo>
                <a:lnTo>
                  <a:pt x="2282534" y="419100"/>
                </a:lnTo>
                <a:lnTo>
                  <a:pt x="2280429" y="419100"/>
                </a:lnTo>
                <a:lnTo>
                  <a:pt x="2273009" y="419100"/>
                </a:lnTo>
                <a:lnTo>
                  <a:pt x="2264846" y="419100"/>
                </a:lnTo>
                <a:lnTo>
                  <a:pt x="2259232" y="419100"/>
                </a:lnTo>
                <a:lnTo>
                  <a:pt x="2257426" y="419100"/>
                </a:lnTo>
                <a:lnTo>
                  <a:pt x="2251812" y="419100"/>
                </a:lnTo>
                <a:lnTo>
                  <a:pt x="2245755" y="419100"/>
                </a:lnTo>
                <a:lnTo>
                  <a:pt x="2234462" y="419100"/>
                </a:lnTo>
                <a:lnTo>
                  <a:pt x="2224936" y="419100"/>
                </a:lnTo>
                <a:lnTo>
                  <a:pt x="2223726" y="419100"/>
                </a:lnTo>
                <a:lnTo>
                  <a:pt x="2218879" y="419100"/>
                </a:lnTo>
                <a:lnTo>
                  <a:pt x="2213265" y="419100"/>
                </a:lnTo>
                <a:lnTo>
                  <a:pt x="2209354" y="419100"/>
                </a:lnTo>
                <a:lnTo>
                  <a:pt x="2208143" y="419100"/>
                </a:lnTo>
                <a:lnTo>
                  <a:pt x="2202529" y="419100"/>
                </a:lnTo>
                <a:lnTo>
                  <a:pt x="2188157" y="419100"/>
                </a:lnTo>
                <a:lnTo>
                  <a:pt x="2177759" y="419100"/>
                </a:lnTo>
                <a:lnTo>
                  <a:pt x="2175653" y="419100"/>
                </a:lnTo>
                <a:lnTo>
                  <a:pt x="2168233" y="419100"/>
                </a:lnTo>
                <a:lnTo>
                  <a:pt x="2162176" y="419100"/>
                </a:lnTo>
                <a:lnTo>
                  <a:pt x="2160071" y="419100"/>
                </a:lnTo>
                <a:lnTo>
                  <a:pt x="2156562" y="419100"/>
                </a:lnTo>
                <a:lnTo>
                  <a:pt x="2152651" y="419100"/>
                </a:lnTo>
                <a:lnTo>
                  <a:pt x="2138874" y="419100"/>
                </a:lnTo>
                <a:lnTo>
                  <a:pt x="2131454" y="419100"/>
                </a:lnTo>
                <a:lnTo>
                  <a:pt x="2129686" y="419100"/>
                </a:lnTo>
                <a:lnTo>
                  <a:pt x="2120161" y="419100"/>
                </a:lnTo>
                <a:lnTo>
                  <a:pt x="2118950" y="419100"/>
                </a:lnTo>
                <a:lnTo>
                  <a:pt x="2114104" y="419100"/>
                </a:lnTo>
                <a:lnTo>
                  <a:pt x="2104578" y="419100"/>
                </a:lnTo>
                <a:lnTo>
                  <a:pt x="2103368" y="419100"/>
                </a:lnTo>
                <a:lnTo>
                  <a:pt x="2092907" y="419100"/>
                </a:lnTo>
                <a:lnTo>
                  <a:pt x="2082171" y="419100"/>
                </a:lnTo>
                <a:lnTo>
                  <a:pt x="2072983" y="419100"/>
                </a:lnTo>
                <a:lnTo>
                  <a:pt x="2070878" y="419100"/>
                </a:lnTo>
                <a:lnTo>
                  <a:pt x="2063458" y="419100"/>
                </a:lnTo>
                <a:lnTo>
                  <a:pt x="2057401" y="419100"/>
                </a:lnTo>
                <a:lnTo>
                  <a:pt x="2055295" y="419100"/>
                </a:lnTo>
                <a:lnTo>
                  <a:pt x="2047875" y="419100"/>
                </a:lnTo>
                <a:lnTo>
                  <a:pt x="2036204" y="419100"/>
                </a:lnTo>
                <a:lnTo>
                  <a:pt x="2024911" y="419100"/>
                </a:lnTo>
                <a:lnTo>
                  <a:pt x="2014175" y="419100"/>
                </a:lnTo>
                <a:lnTo>
                  <a:pt x="2009328" y="419100"/>
                </a:lnTo>
                <a:lnTo>
                  <a:pt x="1999803" y="419100"/>
                </a:lnTo>
                <a:lnTo>
                  <a:pt x="1998592" y="419100"/>
                </a:lnTo>
                <a:lnTo>
                  <a:pt x="1968208" y="419100"/>
                </a:lnTo>
                <a:lnTo>
                  <a:pt x="1952625" y="419100"/>
                </a:lnTo>
                <a:lnTo>
                  <a:pt x="1950520" y="419100"/>
                </a:lnTo>
                <a:lnTo>
                  <a:pt x="1943100" y="419100"/>
                </a:lnTo>
                <a:lnTo>
                  <a:pt x="1904553" y="419100"/>
                </a:lnTo>
                <a:lnTo>
                  <a:pt x="1893817" y="419100"/>
                </a:lnTo>
                <a:lnTo>
                  <a:pt x="1872512" y="419100"/>
                </a:lnTo>
                <a:lnTo>
                  <a:pt x="1847850" y="419100"/>
                </a:lnTo>
                <a:lnTo>
                  <a:pt x="1823229" y="419100"/>
                </a:lnTo>
                <a:lnTo>
                  <a:pt x="1815809" y="419100"/>
                </a:lnTo>
                <a:lnTo>
                  <a:pt x="1777262" y="419100"/>
                </a:lnTo>
                <a:lnTo>
                  <a:pt x="1766526" y="419100"/>
                </a:lnTo>
                <a:lnTo>
                  <a:pt x="1752154" y="419100"/>
                </a:lnTo>
                <a:lnTo>
                  <a:pt x="1720559" y="419100"/>
                </a:lnTo>
                <a:lnTo>
                  <a:pt x="1702871" y="419100"/>
                </a:lnTo>
                <a:lnTo>
                  <a:pt x="1695451" y="419100"/>
                </a:lnTo>
                <a:lnTo>
                  <a:pt x="1662961" y="419100"/>
                </a:lnTo>
                <a:lnTo>
                  <a:pt x="1656904" y="419100"/>
                </a:lnTo>
                <a:lnTo>
                  <a:pt x="1646168" y="419100"/>
                </a:lnTo>
                <a:lnTo>
                  <a:pt x="1613678" y="419100"/>
                </a:lnTo>
                <a:lnTo>
                  <a:pt x="1606258" y="419100"/>
                </a:lnTo>
                <a:lnTo>
                  <a:pt x="1600201" y="419100"/>
                </a:lnTo>
                <a:lnTo>
                  <a:pt x="1584616" y="419100"/>
                </a:lnTo>
                <a:lnTo>
                  <a:pt x="1567711" y="419100"/>
                </a:lnTo>
                <a:lnTo>
                  <a:pt x="1556975" y="419100"/>
                </a:lnTo>
                <a:lnTo>
                  <a:pt x="1542603" y="419100"/>
                </a:lnTo>
                <a:lnTo>
                  <a:pt x="1535333" y="419100"/>
                </a:lnTo>
                <a:lnTo>
                  <a:pt x="1527913" y="419100"/>
                </a:lnTo>
                <a:lnTo>
                  <a:pt x="1511008" y="419100"/>
                </a:lnTo>
                <a:lnTo>
                  <a:pt x="1493320" y="419100"/>
                </a:lnTo>
                <a:lnTo>
                  <a:pt x="1489366" y="419100"/>
                </a:lnTo>
                <a:lnTo>
                  <a:pt x="1485900" y="419100"/>
                </a:lnTo>
                <a:lnTo>
                  <a:pt x="1478630" y="419100"/>
                </a:lnTo>
                <a:lnTo>
                  <a:pt x="1464258" y="419100"/>
                </a:lnTo>
                <a:lnTo>
                  <a:pt x="1447353" y="419100"/>
                </a:lnTo>
                <a:lnTo>
                  <a:pt x="1436617" y="419100"/>
                </a:lnTo>
                <a:lnTo>
                  <a:pt x="1432663" y="419100"/>
                </a:lnTo>
                <a:lnTo>
                  <a:pt x="1414975" y="419100"/>
                </a:lnTo>
                <a:lnTo>
                  <a:pt x="1407555" y="419100"/>
                </a:lnTo>
                <a:lnTo>
                  <a:pt x="1390650" y="419100"/>
                </a:lnTo>
                <a:lnTo>
                  <a:pt x="1375065" y="419100"/>
                </a:lnTo>
                <a:lnTo>
                  <a:pt x="1369008" y="419100"/>
                </a:lnTo>
                <a:lnTo>
                  <a:pt x="1358272" y="419100"/>
                </a:lnTo>
                <a:lnTo>
                  <a:pt x="1325782" y="419100"/>
                </a:lnTo>
                <a:lnTo>
                  <a:pt x="1318362" y="419100"/>
                </a:lnTo>
                <a:lnTo>
                  <a:pt x="1312305" y="419100"/>
                </a:lnTo>
                <a:lnTo>
                  <a:pt x="1279815" y="419100"/>
                </a:lnTo>
                <a:lnTo>
                  <a:pt x="1269079" y="419100"/>
                </a:lnTo>
                <a:lnTo>
                  <a:pt x="1254707" y="419100"/>
                </a:lnTo>
                <a:lnTo>
                  <a:pt x="1223112" y="419100"/>
                </a:lnTo>
                <a:lnTo>
                  <a:pt x="1205424" y="419100"/>
                </a:lnTo>
                <a:lnTo>
                  <a:pt x="1198004" y="419100"/>
                </a:lnTo>
                <a:lnTo>
                  <a:pt x="1159457" y="419100"/>
                </a:lnTo>
                <a:lnTo>
                  <a:pt x="1148721" y="419100"/>
                </a:lnTo>
                <a:lnTo>
                  <a:pt x="1127416" y="419100"/>
                </a:lnTo>
                <a:lnTo>
                  <a:pt x="1102754" y="419100"/>
                </a:lnTo>
                <a:lnTo>
                  <a:pt x="1078133" y="419100"/>
                </a:lnTo>
                <a:lnTo>
                  <a:pt x="1070713" y="419100"/>
                </a:lnTo>
                <a:lnTo>
                  <a:pt x="1032166" y="419100"/>
                </a:lnTo>
                <a:lnTo>
                  <a:pt x="1021430" y="419100"/>
                </a:lnTo>
                <a:lnTo>
                  <a:pt x="1007058" y="419100"/>
                </a:lnTo>
                <a:lnTo>
                  <a:pt x="975463" y="419100"/>
                </a:lnTo>
                <a:lnTo>
                  <a:pt x="957775" y="419100"/>
                </a:lnTo>
                <a:lnTo>
                  <a:pt x="950355" y="419100"/>
                </a:lnTo>
                <a:lnTo>
                  <a:pt x="939062" y="419100"/>
                </a:lnTo>
                <a:lnTo>
                  <a:pt x="917865" y="419100"/>
                </a:lnTo>
                <a:lnTo>
                  <a:pt x="911808" y="419100"/>
                </a:lnTo>
                <a:lnTo>
                  <a:pt x="901072" y="419100"/>
                </a:lnTo>
                <a:lnTo>
                  <a:pt x="889779" y="419100"/>
                </a:lnTo>
                <a:lnTo>
                  <a:pt x="882359" y="419100"/>
                </a:lnTo>
                <a:lnTo>
                  <a:pt x="868582" y="419100"/>
                </a:lnTo>
                <a:lnTo>
                  <a:pt x="861162" y="419100"/>
                </a:lnTo>
                <a:lnTo>
                  <a:pt x="855105" y="419100"/>
                </a:lnTo>
                <a:lnTo>
                  <a:pt x="843812" y="419100"/>
                </a:lnTo>
                <a:lnTo>
                  <a:pt x="833076" y="419100"/>
                </a:lnTo>
                <a:lnTo>
                  <a:pt x="822615" y="419100"/>
                </a:lnTo>
                <a:lnTo>
                  <a:pt x="818704" y="419100"/>
                </a:lnTo>
                <a:lnTo>
                  <a:pt x="811879" y="419100"/>
                </a:lnTo>
                <a:lnTo>
                  <a:pt x="797507" y="419100"/>
                </a:lnTo>
                <a:lnTo>
                  <a:pt x="787109" y="419100"/>
                </a:lnTo>
                <a:lnTo>
                  <a:pt x="769421" y="419100"/>
                </a:lnTo>
                <a:lnTo>
                  <a:pt x="765912" y="419100"/>
                </a:lnTo>
                <a:lnTo>
                  <a:pt x="762001" y="419100"/>
                </a:lnTo>
                <a:lnTo>
                  <a:pt x="748224" y="419100"/>
                </a:lnTo>
                <a:lnTo>
                  <a:pt x="740804" y="419100"/>
                </a:lnTo>
                <a:lnTo>
                  <a:pt x="729511" y="419100"/>
                </a:lnTo>
                <a:lnTo>
                  <a:pt x="723454" y="419100"/>
                </a:lnTo>
                <a:lnTo>
                  <a:pt x="712718" y="419100"/>
                </a:lnTo>
                <a:lnTo>
                  <a:pt x="702257" y="419100"/>
                </a:lnTo>
                <a:lnTo>
                  <a:pt x="691521" y="419100"/>
                </a:lnTo>
                <a:lnTo>
                  <a:pt x="680228" y="419100"/>
                </a:lnTo>
                <a:lnTo>
                  <a:pt x="672808" y="419100"/>
                </a:lnTo>
                <a:lnTo>
                  <a:pt x="666751" y="419100"/>
                </a:lnTo>
                <a:lnTo>
                  <a:pt x="645554" y="419100"/>
                </a:lnTo>
                <a:lnTo>
                  <a:pt x="634261" y="419100"/>
                </a:lnTo>
                <a:lnTo>
                  <a:pt x="623525" y="419100"/>
                </a:lnTo>
                <a:lnTo>
                  <a:pt x="609153" y="419100"/>
                </a:lnTo>
                <a:lnTo>
                  <a:pt x="577558" y="419100"/>
                </a:lnTo>
                <a:lnTo>
                  <a:pt x="559870" y="419100"/>
                </a:lnTo>
                <a:lnTo>
                  <a:pt x="552450" y="419100"/>
                </a:lnTo>
                <a:lnTo>
                  <a:pt x="513903" y="419100"/>
                </a:lnTo>
                <a:lnTo>
                  <a:pt x="503167" y="419100"/>
                </a:lnTo>
                <a:lnTo>
                  <a:pt x="481862" y="419100"/>
                </a:lnTo>
                <a:lnTo>
                  <a:pt x="457200" y="419100"/>
                </a:lnTo>
                <a:lnTo>
                  <a:pt x="432579" y="419100"/>
                </a:lnTo>
                <a:lnTo>
                  <a:pt x="425159" y="419100"/>
                </a:lnTo>
                <a:lnTo>
                  <a:pt x="386612" y="419100"/>
                </a:lnTo>
                <a:lnTo>
                  <a:pt x="375876" y="419100"/>
                </a:lnTo>
                <a:lnTo>
                  <a:pt x="361504" y="419100"/>
                </a:lnTo>
                <a:lnTo>
                  <a:pt x="329909" y="419100"/>
                </a:lnTo>
                <a:lnTo>
                  <a:pt x="312221" y="419100"/>
                </a:lnTo>
                <a:lnTo>
                  <a:pt x="304801" y="419100"/>
                </a:lnTo>
                <a:lnTo>
                  <a:pt x="272311" y="419100"/>
                </a:lnTo>
                <a:lnTo>
                  <a:pt x="266254" y="419100"/>
                </a:lnTo>
                <a:lnTo>
                  <a:pt x="255518" y="419100"/>
                </a:lnTo>
                <a:lnTo>
                  <a:pt x="223028" y="419100"/>
                </a:lnTo>
                <a:lnTo>
                  <a:pt x="215608" y="419100"/>
                </a:lnTo>
                <a:lnTo>
                  <a:pt x="209551" y="419100"/>
                </a:lnTo>
                <a:lnTo>
                  <a:pt x="177061" y="419100"/>
                </a:lnTo>
                <a:lnTo>
                  <a:pt x="166325" y="419100"/>
                </a:lnTo>
                <a:lnTo>
                  <a:pt x="151953" y="419100"/>
                </a:lnTo>
                <a:lnTo>
                  <a:pt x="120358" y="419100"/>
                </a:lnTo>
                <a:lnTo>
                  <a:pt x="102670" y="419100"/>
                </a:lnTo>
                <a:lnTo>
                  <a:pt x="95250" y="419100"/>
                </a:lnTo>
                <a:lnTo>
                  <a:pt x="56703" y="419100"/>
                </a:lnTo>
                <a:lnTo>
                  <a:pt x="45967" y="419100"/>
                </a:lnTo>
                <a:lnTo>
                  <a:pt x="0" y="4191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nvGrpSpPr>
          <p:cNvPr id="4" name="组合 3"/>
          <p:cNvGrpSpPr/>
          <p:nvPr userDrawn="1"/>
        </p:nvGrpSpPr>
        <p:grpSpPr bwMode="auto">
          <a:xfrm>
            <a:off x="-231775" y="0"/>
            <a:ext cx="1811338" cy="1038225"/>
            <a:chOff x="114" y="0"/>
            <a:chExt cx="2373" cy="1636"/>
          </a:xfrm>
        </p:grpSpPr>
        <p:sp>
          <p:nvSpPr>
            <p:cNvPr id="5" name="任意多边形 4"/>
            <p:cNvSpPr/>
            <p:nvPr/>
          </p:nvSpPr>
          <p:spPr>
            <a:xfrm>
              <a:off x="994"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252"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7" name="任意多边形 6"/>
            <p:cNvSpPr/>
            <p:nvPr/>
          </p:nvSpPr>
          <p:spPr>
            <a:xfrm>
              <a:off x="1507"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8" name="任意多边形 7"/>
            <p:cNvSpPr/>
            <p:nvPr/>
          </p:nvSpPr>
          <p:spPr>
            <a:xfrm>
              <a:off x="1763"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2021"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4" y="0"/>
              <a:ext cx="1092" cy="1636"/>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1" name="直接连接符 10"/>
          <p:cNvCxnSpPr/>
          <p:nvPr/>
        </p:nvCxnSpPr>
        <p:spPr>
          <a:xfrm>
            <a:off x="1581150" y="852488"/>
            <a:ext cx="1068863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8065905"/>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C38183A-5EA9-E718-4F48-28632C8FCAF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12263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任意多边形 2">
            <a:extLst>
              <a:ext uri="{FF2B5EF4-FFF2-40B4-BE49-F238E27FC236}">
                <a16:creationId xmlns:a16="http://schemas.microsoft.com/office/drawing/2014/main" id="{5B7824F9-91E0-3584-534B-FEE8BC2F7D78}"/>
              </a:ext>
            </a:extLst>
          </p:cNvPr>
          <p:cNvSpPr/>
          <p:nvPr userDrawn="1"/>
        </p:nvSpPr>
        <p:spPr>
          <a:xfrm>
            <a:off x="73024" y="-3175"/>
            <a:ext cx="7185025" cy="679450"/>
          </a:xfrm>
          <a:custGeom>
            <a:avLst/>
            <a:gdLst>
              <a:gd name="connsiteX0" fmla="*/ 104775 w 5032666"/>
              <a:gd name="connsiteY0" fmla="*/ 0 h 419100"/>
              <a:gd name="connsiteX1" fmla="*/ 150742 w 5032666"/>
              <a:gd name="connsiteY1" fmla="*/ 0 h 419100"/>
              <a:gd name="connsiteX2" fmla="*/ 161478 w 5032666"/>
              <a:gd name="connsiteY2" fmla="*/ 0 h 419100"/>
              <a:gd name="connsiteX3" fmla="*/ 200025 w 5032666"/>
              <a:gd name="connsiteY3" fmla="*/ 0 h 419100"/>
              <a:gd name="connsiteX4" fmla="*/ 207445 w 5032666"/>
              <a:gd name="connsiteY4" fmla="*/ 0 h 419100"/>
              <a:gd name="connsiteX5" fmla="*/ 225133 w 5032666"/>
              <a:gd name="connsiteY5" fmla="*/ 0 h 419100"/>
              <a:gd name="connsiteX6" fmla="*/ 256728 w 5032666"/>
              <a:gd name="connsiteY6" fmla="*/ 0 h 419100"/>
              <a:gd name="connsiteX7" fmla="*/ 271100 w 5032666"/>
              <a:gd name="connsiteY7" fmla="*/ 0 h 419100"/>
              <a:gd name="connsiteX8" fmla="*/ 281836 w 5032666"/>
              <a:gd name="connsiteY8" fmla="*/ 0 h 419100"/>
              <a:gd name="connsiteX9" fmla="*/ 314326 w 5032666"/>
              <a:gd name="connsiteY9" fmla="*/ 0 h 419100"/>
              <a:gd name="connsiteX10" fmla="*/ 320383 w 5032666"/>
              <a:gd name="connsiteY10" fmla="*/ 0 h 419100"/>
              <a:gd name="connsiteX11" fmla="*/ 327803 w 5032666"/>
              <a:gd name="connsiteY11" fmla="*/ 0 h 419100"/>
              <a:gd name="connsiteX12" fmla="*/ 360293 w 5032666"/>
              <a:gd name="connsiteY12" fmla="*/ 0 h 419100"/>
              <a:gd name="connsiteX13" fmla="*/ 371029 w 5032666"/>
              <a:gd name="connsiteY13" fmla="*/ 0 h 419100"/>
              <a:gd name="connsiteX14" fmla="*/ 377086 w 5032666"/>
              <a:gd name="connsiteY14" fmla="*/ 0 h 419100"/>
              <a:gd name="connsiteX15" fmla="*/ 409576 w 5032666"/>
              <a:gd name="connsiteY15" fmla="*/ 0 h 419100"/>
              <a:gd name="connsiteX16" fmla="*/ 416996 w 5032666"/>
              <a:gd name="connsiteY16" fmla="*/ 0 h 419100"/>
              <a:gd name="connsiteX17" fmla="*/ 434684 w 5032666"/>
              <a:gd name="connsiteY17" fmla="*/ 0 h 419100"/>
              <a:gd name="connsiteX18" fmla="*/ 466279 w 5032666"/>
              <a:gd name="connsiteY18" fmla="*/ 0 h 419100"/>
              <a:gd name="connsiteX19" fmla="*/ 480651 w 5032666"/>
              <a:gd name="connsiteY19" fmla="*/ 0 h 419100"/>
              <a:gd name="connsiteX20" fmla="*/ 491387 w 5032666"/>
              <a:gd name="connsiteY20" fmla="*/ 0 h 419100"/>
              <a:gd name="connsiteX21" fmla="*/ 529934 w 5032666"/>
              <a:gd name="connsiteY21" fmla="*/ 0 h 419100"/>
              <a:gd name="connsiteX22" fmla="*/ 537354 w 5032666"/>
              <a:gd name="connsiteY22" fmla="*/ 0 h 419100"/>
              <a:gd name="connsiteX23" fmla="*/ 561975 w 5032666"/>
              <a:gd name="connsiteY23" fmla="*/ 0 h 419100"/>
              <a:gd name="connsiteX24" fmla="*/ 586637 w 5032666"/>
              <a:gd name="connsiteY24" fmla="*/ 0 h 419100"/>
              <a:gd name="connsiteX25" fmla="*/ 607942 w 5032666"/>
              <a:gd name="connsiteY25" fmla="*/ 0 h 419100"/>
              <a:gd name="connsiteX26" fmla="*/ 618678 w 5032666"/>
              <a:gd name="connsiteY26" fmla="*/ 0 h 419100"/>
              <a:gd name="connsiteX27" fmla="*/ 657225 w 5032666"/>
              <a:gd name="connsiteY27" fmla="*/ 0 h 419100"/>
              <a:gd name="connsiteX28" fmla="*/ 664645 w 5032666"/>
              <a:gd name="connsiteY28" fmla="*/ 0 h 419100"/>
              <a:gd name="connsiteX29" fmla="*/ 682333 w 5032666"/>
              <a:gd name="connsiteY29" fmla="*/ 0 h 419100"/>
              <a:gd name="connsiteX30" fmla="*/ 713928 w 5032666"/>
              <a:gd name="connsiteY30" fmla="*/ 0 h 419100"/>
              <a:gd name="connsiteX31" fmla="*/ 728300 w 5032666"/>
              <a:gd name="connsiteY31" fmla="*/ 0 h 419100"/>
              <a:gd name="connsiteX32" fmla="*/ 739036 w 5032666"/>
              <a:gd name="connsiteY32" fmla="*/ 0 h 419100"/>
              <a:gd name="connsiteX33" fmla="*/ 750329 w 5032666"/>
              <a:gd name="connsiteY33" fmla="*/ 0 h 419100"/>
              <a:gd name="connsiteX34" fmla="*/ 771526 w 5032666"/>
              <a:gd name="connsiteY34" fmla="*/ 0 h 419100"/>
              <a:gd name="connsiteX35" fmla="*/ 777583 w 5032666"/>
              <a:gd name="connsiteY35" fmla="*/ 0 h 419100"/>
              <a:gd name="connsiteX36" fmla="*/ 785003 w 5032666"/>
              <a:gd name="connsiteY36" fmla="*/ 0 h 419100"/>
              <a:gd name="connsiteX37" fmla="*/ 796296 w 5032666"/>
              <a:gd name="connsiteY37" fmla="*/ 0 h 419100"/>
              <a:gd name="connsiteX38" fmla="*/ 807032 w 5032666"/>
              <a:gd name="connsiteY38" fmla="*/ 0 h 419100"/>
              <a:gd name="connsiteX39" fmla="*/ 817493 w 5032666"/>
              <a:gd name="connsiteY39" fmla="*/ 0 h 419100"/>
              <a:gd name="connsiteX40" fmla="*/ 828229 w 5032666"/>
              <a:gd name="connsiteY40" fmla="*/ 0 h 419100"/>
              <a:gd name="connsiteX41" fmla="*/ 834286 w 5032666"/>
              <a:gd name="connsiteY41" fmla="*/ 0 h 419100"/>
              <a:gd name="connsiteX42" fmla="*/ 845579 w 5032666"/>
              <a:gd name="connsiteY42" fmla="*/ 0 h 419100"/>
              <a:gd name="connsiteX43" fmla="*/ 852999 w 5032666"/>
              <a:gd name="connsiteY43" fmla="*/ 0 h 419100"/>
              <a:gd name="connsiteX44" fmla="*/ 866776 w 5032666"/>
              <a:gd name="connsiteY44" fmla="*/ 0 h 419100"/>
              <a:gd name="connsiteX45" fmla="*/ 870687 w 5032666"/>
              <a:gd name="connsiteY45" fmla="*/ 0 h 419100"/>
              <a:gd name="connsiteX46" fmla="*/ 874196 w 5032666"/>
              <a:gd name="connsiteY46" fmla="*/ 0 h 419100"/>
              <a:gd name="connsiteX47" fmla="*/ 891884 w 5032666"/>
              <a:gd name="connsiteY47" fmla="*/ 0 h 419100"/>
              <a:gd name="connsiteX48" fmla="*/ 902282 w 5032666"/>
              <a:gd name="connsiteY48" fmla="*/ 0 h 419100"/>
              <a:gd name="connsiteX49" fmla="*/ 916654 w 5032666"/>
              <a:gd name="connsiteY49" fmla="*/ 0 h 419100"/>
              <a:gd name="connsiteX50" fmla="*/ 923479 w 5032666"/>
              <a:gd name="connsiteY50" fmla="*/ 0 h 419100"/>
              <a:gd name="connsiteX51" fmla="*/ 927390 w 5032666"/>
              <a:gd name="connsiteY51" fmla="*/ 0 h 419100"/>
              <a:gd name="connsiteX52" fmla="*/ 937851 w 5032666"/>
              <a:gd name="connsiteY52" fmla="*/ 0 h 419100"/>
              <a:gd name="connsiteX53" fmla="*/ 948587 w 5032666"/>
              <a:gd name="connsiteY53" fmla="*/ 0 h 419100"/>
              <a:gd name="connsiteX54" fmla="*/ 959880 w 5032666"/>
              <a:gd name="connsiteY54" fmla="*/ 0 h 419100"/>
              <a:gd name="connsiteX55" fmla="*/ 965937 w 5032666"/>
              <a:gd name="connsiteY55" fmla="*/ 0 h 419100"/>
              <a:gd name="connsiteX56" fmla="*/ 973357 w 5032666"/>
              <a:gd name="connsiteY56" fmla="*/ 0 h 419100"/>
              <a:gd name="connsiteX57" fmla="*/ 987134 w 5032666"/>
              <a:gd name="connsiteY57" fmla="*/ 0 h 419100"/>
              <a:gd name="connsiteX58" fmla="*/ 994554 w 5032666"/>
              <a:gd name="connsiteY58" fmla="*/ 0 h 419100"/>
              <a:gd name="connsiteX59" fmla="*/ 1005847 w 5032666"/>
              <a:gd name="connsiteY59" fmla="*/ 0 h 419100"/>
              <a:gd name="connsiteX60" fmla="*/ 1016583 w 5032666"/>
              <a:gd name="connsiteY60" fmla="*/ 0 h 419100"/>
              <a:gd name="connsiteX61" fmla="*/ 1022640 w 5032666"/>
              <a:gd name="connsiteY61" fmla="*/ 0 h 419100"/>
              <a:gd name="connsiteX62" fmla="*/ 1043837 w 5032666"/>
              <a:gd name="connsiteY62" fmla="*/ 0 h 419100"/>
              <a:gd name="connsiteX63" fmla="*/ 1055130 w 5032666"/>
              <a:gd name="connsiteY63" fmla="*/ 0 h 419100"/>
              <a:gd name="connsiteX64" fmla="*/ 1062550 w 5032666"/>
              <a:gd name="connsiteY64" fmla="*/ 0 h 419100"/>
              <a:gd name="connsiteX65" fmla="*/ 1080238 w 5032666"/>
              <a:gd name="connsiteY65" fmla="*/ 0 h 419100"/>
              <a:gd name="connsiteX66" fmla="*/ 1111833 w 5032666"/>
              <a:gd name="connsiteY66" fmla="*/ 0 h 419100"/>
              <a:gd name="connsiteX67" fmla="*/ 1126205 w 5032666"/>
              <a:gd name="connsiteY67" fmla="*/ 0 h 419100"/>
              <a:gd name="connsiteX68" fmla="*/ 1136941 w 5032666"/>
              <a:gd name="connsiteY68" fmla="*/ 0 h 419100"/>
              <a:gd name="connsiteX69" fmla="*/ 1175488 w 5032666"/>
              <a:gd name="connsiteY69" fmla="*/ 0 h 419100"/>
              <a:gd name="connsiteX70" fmla="*/ 1182908 w 5032666"/>
              <a:gd name="connsiteY70" fmla="*/ 0 h 419100"/>
              <a:gd name="connsiteX71" fmla="*/ 1207529 w 5032666"/>
              <a:gd name="connsiteY71" fmla="*/ 0 h 419100"/>
              <a:gd name="connsiteX72" fmla="*/ 1232191 w 5032666"/>
              <a:gd name="connsiteY72" fmla="*/ 0 h 419100"/>
              <a:gd name="connsiteX73" fmla="*/ 1253496 w 5032666"/>
              <a:gd name="connsiteY73" fmla="*/ 0 h 419100"/>
              <a:gd name="connsiteX74" fmla="*/ 1264232 w 5032666"/>
              <a:gd name="connsiteY74" fmla="*/ 0 h 419100"/>
              <a:gd name="connsiteX75" fmla="*/ 1302779 w 5032666"/>
              <a:gd name="connsiteY75" fmla="*/ 0 h 419100"/>
              <a:gd name="connsiteX76" fmla="*/ 1310199 w 5032666"/>
              <a:gd name="connsiteY76" fmla="*/ 0 h 419100"/>
              <a:gd name="connsiteX77" fmla="*/ 1327887 w 5032666"/>
              <a:gd name="connsiteY77" fmla="*/ 0 h 419100"/>
              <a:gd name="connsiteX78" fmla="*/ 1359482 w 5032666"/>
              <a:gd name="connsiteY78" fmla="*/ 0 h 419100"/>
              <a:gd name="connsiteX79" fmla="*/ 1373854 w 5032666"/>
              <a:gd name="connsiteY79" fmla="*/ 0 h 419100"/>
              <a:gd name="connsiteX80" fmla="*/ 1384590 w 5032666"/>
              <a:gd name="connsiteY80" fmla="*/ 0 h 419100"/>
              <a:gd name="connsiteX81" fmla="*/ 1417080 w 5032666"/>
              <a:gd name="connsiteY81" fmla="*/ 0 h 419100"/>
              <a:gd name="connsiteX82" fmla="*/ 1423137 w 5032666"/>
              <a:gd name="connsiteY82" fmla="*/ 0 h 419100"/>
              <a:gd name="connsiteX83" fmla="*/ 1430557 w 5032666"/>
              <a:gd name="connsiteY83" fmla="*/ 0 h 419100"/>
              <a:gd name="connsiteX84" fmla="*/ 1463047 w 5032666"/>
              <a:gd name="connsiteY84" fmla="*/ 0 h 419100"/>
              <a:gd name="connsiteX85" fmla="*/ 1473783 w 5032666"/>
              <a:gd name="connsiteY85" fmla="*/ 0 h 419100"/>
              <a:gd name="connsiteX86" fmla="*/ 1479840 w 5032666"/>
              <a:gd name="connsiteY86" fmla="*/ 0 h 419100"/>
              <a:gd name="connsiteX87" fmla="*/ 1495425 w 5032666"/>
              <a:gd name="connsiteY87" fmla="*/ 0 h 419100"/>
              <a:gd name="connsiteX88" fmla="*/ 1512330 w 5032666"/>
              <a:gd name="connsiteY88" fmla="*/ 0 h 419100"/>
              <a:gd name="connsiteX89" fmla="*/ 1519750 w 5032666"/>
              <a:gd name="connsiteY89" fmla="*/ 0 h 419100"/>
              <a:gd name="connsiteX90" fmla="*/ 1537438 w 5032666"/>
              <a:gd name="connsiteY90" fmla="*/ 0 h 419100"/>
              <a:gd name="connsiteX91" fmla="*/ 1541392 w 5032666"/>
              <a:gd name="connsiteY91" fmla="*/ 0 h 419100"/>
              <a:gd name="connsiteX92" fmla="*/ 1552128 w 5032666"/>
              <a:gd name="connsiteY92" fmla="*/ 0 h 419100"/>
              <a:gd name="connsiteX93" fmla="*/ 1569033 w 5032666"/>
              <a:gd name="connsiteY93" fmla="*/ 0 h 419100"/>
              <a:gd name="connsiteX94" fmla="*/ 1583405 w 5032666"/>
              <a:gd name="connsiteY94" fmla="*/ 0 h 419100"/>
              <a:gd name="connsiteX95" fmla="*/ 1590675 w 5032666"/>
              <a:gd name="connsiteY95" fmla="*/ 0 h 419100"/>
              <a:gd name="connsiteX96" fmla="*/ 1594141 w 5032666"/>
              <a:gd name="connsiteY96" fmla="*/ 0 h 419100"/>
              <a:gd name="connsiteX97" fmla="*/ 1598095 w 5032666"/>
              <a:gd name="connsiteY97" fmla="*/ 0 h 419100"/>
              <a:gd name="connsiteX98" fmla="*/ 1615783 w 5032666"/>
              <a:gd name="connsiteY98" fmla="*/ 0 h 419100"/>
              <a:gd name="connsiteX99" fmla="*/ 1632688 w 5032666"/>
              <a:gd name="connsiteY99" fmla="*/ 0 h 419100"/>
              <a:gd name="connsiteX100" fmla="*/ 1640108 w 5032666"/>
              <a:gd name="connsiteY100" fmla="*/ 0 h 419100"/>
              <a:gd name="connsiteX101" fmla="*/ 1647378 w 5032666"/>
              <a:gd name="connsiteY101" fmla="*/ 0 h 419100"/>
              <a:gd name="connsiteX102" fmla="*/ 1661750 w 5032666"/>
              <a:gd name="connsiteY102" fmla="*/ 0 h 419100"/>
              <a:gd name="connsiteX103" fmla="*/ 1672486 w 5032666"/>
              <a:gd name="connsiteY103" fmla="*/ 0 h 419100"/>
              <a:gd name="connsiteX104" fmla="*/ 1689391 w 5032666"/>
              <a:gd name="connsiteY104" fmla="*/ 0 h 419100"/>
              <a:gd name="connsiteX105" fmla="*/ 1704976 w 5032666"/>
              <a:gd name="connsiteY105" fmla="*/ 0 h 419100"/>
              <a:gd name="connsiteX106" fmla="*/ 1711033 w 5032666"/>
              <a:gd name="connsiteY106" fmla="*/ 0 h 419100"/>
              <a:gd name="connsiteX107" fmla="*/ 1718453 w 5032666"/>
              <a:gd name="connsiteY107" fmla="*/ 0 h 419100"/>
              <a:gd name="connsiteX108" fmla="*/ 1750943 w 5032666"/>
              <a:gd name="connsiteY108" fmla="*/ 0 h 419100"/>
              <a:gd name="connsiteX109" fmla="*/ 1761679 w 5032666"/>
              <a:gd name="connsiteY109" fmla="*/ 0 h 419100"/>
              <a:gd name="connsiteX110" fmla="*/ 1767736 w 5032666"/>
              <a:gd name="connsiteY110" fmla="*/ 0 h 419100"/>
              <a:gd name="connsiteX111" fmla="*/ 1800226 w 5032666"/>
              <a:gd name="connsiteY111" fmla="*/ 0 h 419100"/>
              <a:gd name="connsiteX112" fmla="*/ 1807646 w 5032666"/>
              <a:gd name="connsiteY112" fmla="*/ 0 h 419100"/>
              <a:gd name="connsiteX113" fmla="*/ 1825334 w 5032666"/>
              <a:gd name="connsiteY113" fmla="*/ 0 h 419100"/>
              <a:gd name="connsiteX114" fmla="*/ 1856929 w 5032666"/>
              <a:gd name="connsiteY114" fmla="*/ 0 h 419100"/>
              <a:gd name="connsiteX115" fmla="*/ 1871301 w 5032666"/>
              <a:gd name="connsiteY115" fmla="*/ 0 h 419100"/>
              <a:gd name="connsiteX116" fmla="*/ 1882037 w 5032666"/>
              <a:gd name="connsiteY116" fmla="*/ 0 h 419100"/>
              <a:gd name="connsiteX117" fmla="*/ 1920584 w 5032666"/>
              <a:gd name="connsiteY117" fmla="*/ 0 h 419100"/>
              <a:gd name="connsiteX118" fmla="*/ 1928004 w 5032666"/>
              <a:gd name="connsiteY118" fmla="*/ 0 h 419100"/>
              <a:gd name="connsiteX119" fmla="*/ 1952625 w 5032666"/>
              <a:gd name="connsiteY119" fmla="*/ 0 h 419100"/>
              <a:gd name="connsiteX120" fmla="*/ 1977287 w 5032666"/>
              <a:gd name="connsiteY120" fmla="*/ 0 h 419100"/>
              <a:gd name="connsiteX121" fmla="*/ 1998592 w 5032666"/>
              <a:gd name="connsiteY121" fmla="*/ 0 h 419100"/>
              <a:gd name="connsiteX122" fmla="*/ 2009328 w 5032666"/>
              <a:gd name="connsiteY122" fmla="*/ 0 h 419100"/>
              <a:gd name="connsiteX123" fmla="*/ 2047875 w 5032666"/>
              <a:gd name="connsiteY123" fmla="*/ 0 h 419100"/>
              <a:gd name="connsiteX124" fmla="*/ 2055295 w 5032666"/>
              <a:gd name="connsiteY124" fmla="*/ 0 h 419100"/>
              <a:gd name="connsiteX125" fmla="*/ 2057400 w 5032666"/>
              <a:gd name="connsiteY125" fmla="*/ 0 h 419100"/>
              <a:gd name="connsiteX126" fmla="*/ 2072983 w 5032666"/>
              <a:gd name="connsiteY126" fmla="*/ 0 h 419100"/>
              <a:gd name="connsiteX127" fmla="*/ 2103367 w 5032666"/>
              <a:gd name="connsiteY127" fmla="*/ 0 h 419100"/>
              <a:gd name="connsiteX128" fmla="*/ 2104578 w 5032666"/>
              <a:gd name="connsiteY128" fmla="*/ 0 h 419100"/>
              <a:gd name="connsiteX129" fmla="*/ 2114103 w 5032666"/>
              <a:gd name="connsiteY129" fmla="*/ 0 h 419100"/>
              <a:gd name="connsiteX130" fmla="*/ 2118950 w 5032666"/>
              <a:gd name="connsiteY130" fmla="*/ 0 h 419100"/>
              <a:gd name="connsiteX131" fmla="*/ 2129686 w 5032666"/>
              <a:gd name="connsiteY131" fmla="*/ 0 h 419100"/>
              <a:gd name="connsiteX132" fmla="*/ 2140979 w 5032666"/>
              <a:gd name="connsiteY132" fmla="*/ 0 h 419100"/>
              <a:gd name="connsiteX133" fmla="*/ 2152650 w 5032666"/>
              <a:gd name="connsiteY133" fmla="*/ 0 h 419100"/>
              <a:gd name="connsiteX134" fmla="*/ 2160070 w 5032666"/>
              <a:gd name="connsiteY134" fmla="*/ 0 h 419100"/>
              <a:gd name="connsiteX135" fmla="*/ 2162176 w 5032666"/>
              <a:gd name="connsiteY135" fmla="*/ 0 h 419100"/>
              <a:gd name="connsiteX136" fmla="*/ 2168233 w 5032666"/>
              <a:gd name="connsiteY136" fmla="*/ 0 h 419100"/>
              <a:gd name="connsiteX137" fmla="*/ 2175653 w 5032666"/>
              <a:gd name="connsiteY137" fmla="*/ 0 h 419100"/>
              <a:gd name="connsiteX138" fmla="*/ 2177758 w 5032666"/>
              <a:gd name="connsiteY138" fmla="*/ 0 h 419100"/>
              <a:gd name="connsiteX139" fmla="*/ 2186946 w 5032666"/>
              <a:gd name="connsiteY139" fmla="*/ 0 h 419100"/>
              <a:gd name="connsiteX140" fmla="*/ 2197682 w 5032666"/>
              <a:gd name="connsiteY140" fmla="*/ 0 h 419100"/>
              <a:gd name="connsiteX141" fmla="*/ 2208143 w 5032666"/>
              <a:gd name="connsiteY141" fmla="*/ 0 h 419100"/>
              <a:gd name="connsiteX142" fmla="*/ 2209353 w 5032666"/>
              <a:gd name="connsiteY142" fmla="*/ 0 h 419100"/>
              <a:gd name="connsiteX143" fmla="*/ 2218879 w 5032666"/>
              <a:gd name="connsiteY143" fmla="*/ 0 h 419100"/>
              <a:gd name="connsiteX144" fmla="*/ 2223725 w 5032666"/>
              <a:gd name="connsiteY144" fmla="*/ 0 h 419100"/>
              <a:gd name="connsiteX145" fmla="*/ 2224936 w 5032666"/>
              <a:gd name="connsiteY145" fmla="*/ 0 h 419100"/>
              <a:gd name="connsiteX146" fmla="*/ 2234461 w 5032666"/>
              <a:gd name="connsiteY146" fmla="*/ 0 h 419100"/>
              <a:gd name="connsiteX147" fmla="*/ 2236229 w 5032666"/>
              <a:gd name="connsiteY147" fmla="*/ 0 h 419100"/>
              <a:gd name="connsiteX148" fmla="*/ 2243649 w 5032666"/>
              <a:gd name="connsiteY148" fmla="*/ 0 h 419100"/>
              <a:gd name="connsiteX149" fmla="*/ 2257426 w 5032666"/>
              <a:gd name="connsiteY149" fmla="*/ 0 h 419100"/>
              <a:gd name="connsiteX150" fmla="*/ 2261337 w 5032666"/>
              <a:gd name="connsiteY150" fmla="*/ 0 h 419100"/>
              <a:gd name="connsiteX151" fmla="*/ 2264846 w 5032666"/>
              <a:gd name="connsiteY151" fmla="*/ 0 h 419100"/>
              <a:gd name="connsiteX152" fmla="*/ 2266951 w 5032666"/>
              <a:gd name="connsiteY152" fmla="*/ 0 h 419100"/>
              <a:gd name="connsiteX153" fmla="*/ 2273008 w 5032666"/>
              <a:gd name="connsiteY153" fmla="*/ 0 h 419100"/>
              <a:gd name="connsiteX154" fmla="*/ 2280428 w 5032666"/>
              <a:gd name="connsiteY154" fmla="*/ 0 h 419100"/>
              <a:gd name="connsiteX155" fmla="*/ 2282534 w 5032666"/>
              <a:gd name="connsiteY155" fmla="*/ 0 h 419100"/>
              <a:gd name="connsiteX156" fmla="*/ 2292932 w 5032666"/>
              <a:gd name="connsiteY156" fmla="*/ 0 h 419100"/>
              <a:gd name="connsiteX157" fmla="*/ 2307304 w 5032666"/>
              <a:gd name="connsiteY157" fmla="*/ 0 h 419100"/>
              <a:gd name="connsiteX158" fmla="*/ 2312918 w 5032666"/>
              <a:gd name="connsiteY158" fmla="*/ 0 h 419100"/>
              <a:gd name="connsiteX159" fmla="*/ 2314129 w 5032666"/>
              <a:gd name="connsiteY159" fmla="*/ 0 h 419100"/>
              <a:gd name="connsiteX160" fmla="*/ 2318040 w 5032666"/>
              <a:gd name="connsiteY160" fmla="*/ 0 h 419100"/>
              <a:gd name="connsiteX161" fmla="*/ 2323654 w 5032666"/>
              <a:gd name="connsiteY161" fmla="*/ 0 h 419100"/>
              <a:gd name="connsiteX162" fmla="*/ 2328501 w 5032666"/>
              <a:gd name="connsiteY162" fmla="*/ 0 h 419100"/>
              <a:gd name="connsiteX163" fmla="*/ 2329711 w 5032666"/>
              <a:gd name="connsiteY163" fmla="*/ 0 h 419100"/>
              <a:gd name="connsiteX164" fmla="*/ 2339237 w 5032666"/>
              <a:gd name="connsiteY164" fmla="*/ 0 h 419100"/>
              <a:gd name="connsiteX165" fmla="*/ 2350530 w 5032666"/>
              <a:gd name="connsiteY165" fmla="*/ 0 h 419100"/>
              <a:gd name="connsiteX166" fmla="*/ 2356587 w 5032666"/>
              <a:gd name="connsiteY166" fmla="*/ 0 h 419100"/>
              <a:gd name="connsiteX167" fmla="*/ 2362201 w 5032666"/>
              <a:gd name="connsiteY167" fmla="*/ 0 h 419100"/>
              <a:gd name="connsiteX168" fmla="*/ 2364007 w 5032666"/>
              <a:gd name="connsiteY168" fmla="*/ 0 h 419100"/>
              <a:gd name="connsiteX169" fmla="*/ 2369621 w 5032666"/>
              <a:gd name="connsiteY169" fmla="*/ 0 h 419100"/>
              <a:gd name="connsiteX170" fmla="*/ 2377784 w 5032666"/>
              <a:gd name="connsiteY170" fmla="*/ 0 h 419100"/>
              <a:gd name="connsiteX171" fmla="*/ 2385204 w 5032666"/>
              <a:gd name="connsiteY171" fmla="*/ 0 h 419100"/>
              <a:gd name="connsiteX172" fmla="*/ 2387309 w 5032666"/>
              <a:gd name="connsiteY172" fmla="*/ 0 h 419100"/>
              <a:gd name="connsiteX173" fmla="*/ 2396497 w 5032666"/>
              <a:gd name="connsiteY173" fmla="*/ 0 h 419100"/>
              <a:gd name="connsiteX174" fmla="*/ 2407233 w 5032666"/>
              <a:gd name="connsiteY174" fmla="*/ 0 h 419100"/>
              <a:gd name="connsiteX175" fmla="*/ 2413290 w 5032666"/>
              <a:gd name="connsiteY175" fmla="*/ 0 h 419100"/>
              <a:gd name="connsiteX176" fmla="*/ 2418904 w 5032666"/>
              <a:gd name="connsiteY176" fmla="*/ 0 h 419100"/>
              <a:gd name="connsiteX177" fmla="*/ 2433276 w 5032666"/>
              <a:gd name="connsiteY177" fmla="*/ 0 h 419100"/>
              <a:gd name="connsiteX178" fmla="*/ 2434487 w 5032666"/>
              <a:gd name="connsiteY178" fmla="*/ 0 h 419100"/>
              <a:gd name="connsiteX179" fmla="*/ 2444012 w 5032666"/>
              <a:gd name="connsiteY179" fmla="*/ 0 h 419100"/>
              <a:gd name="connsiteX180" fmla="*/ 2445780 w 5032666"/>
              <a:gd name="connsiteY180" fmla="*/ 0 h 419100"/>
              <a:gd name="connsiteX181" fmla="*/ 2453200 w 5032666"/>
              <a:gd name="connsiteY181" fmla="*/ 0 h 419100"/>
              <a:gd name="connsiteX182" fmla="*/ 2470888 w 5032666"/>
              <a:gd name="connsiteY182" fmla="*/ 0 h 419100"/>
              <a:gd name="connsiteX183" fmla="*/ 2482559 w 5032666"/>
              <a:gd name="connsiteY183" fmla="*/ 0 h 419100"/>
              <a:gd name="connsiteX184" fmla="*/ 2489979 w 5032666"/>
              <a:gd name="connsiteY184" fmla="*/ 0 h 419100"/>
              <a:gd name="connsiteX185" fmla="*/ 2502483 w 5032666"/>
              <a:gd name="connsiteY185" fmla="*/ 0 h 419100"/>
              <a:gd name="connsiteX186" fmla="*/ 2514600 w 5032666"/>
              <a:gd name="connsiteY186" fmla="*/ 0 h 419100"/>
              <a:gd name="connsiteX187" fmla="*/ 2516855 w 5032666"/>
              <a:gd name="connsiteY187" fmla="*/ 0 h 419100"/>
              <a:gd name="connsiteX188" fmla="*/ 2527591 w 5032666"/>
              <a:gd name="connsiteY188" fmla="*/ 0 h 419100"/>
              <a:gd name="connsiteX189" fmla="*/ 2539262 w 5032666"/>
              <a:gd name="connsiteY189" fmla="*/ 0 h 419100"/>
              <a:gd name="connsiteX190" fmla="*/ 2560567 w 5032666"/>
              <a:gd name="connsiteY190" fmla="*/ 0 h 419100"/>
              <a:gd name="connsiteX191" fmla="*/ 2566138 w 5032666"/>
              <a:gd name="connsiteY191" fmla="*/ 0 h 419100"/>
              <a:gd name="connsiteX192" fmla="*/ 2571303 w 5032666"/>
              <a:gd name="connsiteY192" fmla="*/ 0 h 419100"/>
              <a:gd name="connsiteX193" fmla="*/ 2573558 w 5032666"/>
              <a:gd name="connsiteY193" fmla="*/ 0 h 419100"/>
              <a:gd name="connsiteX194" fmla="*/ 2598179 w 5032666"/>
              <a:gd name="connsiteY194" fmla="*/ 0 h 419100"/>
              <a:gd name="connsiteX195" fmla="*/ 2609850 w 5032666"/>
              <a:gd name="connsiteY195" fmla="*/ 0 h 419100"/>
              <a:gd name="connsiteX196" fmla="*/ 2617270 w 5032666"/>
              <a:gd name="connsiteY196" fmla="*/ 0 h 419100"/>
              <a:gd name="connsiteX197" fmla="*/ 2622841 w 5032666"/>
              <a:gd name="connsiteY197" fmla="*/ 0 h 419100"/>
              <a:gd name="connsiteX198" fmla="*/ 2634958 w 5032666"/>
              <a:gd name="connsiteY198" fmla="*/ 0 h 419100"/>
              <a:gd name="connsiteX199" fmla="*/ 2644146 w 5032666"/>
              <a:gd name="connsiteY199" fmla="*/ 0 h 419100"/>
              <a:gd name="connsiteX200" fmla="*/ 2654882 w 5032666"/>
              <a:gd name="connsiteY200" fmla="*/ 0 h 419100"/>
              <a:gd name="connsiteX201" fmla="*/ 2666553 w 5032666"/>
              <a:gd name="connsiteY201" fmla="*/ 0 h 419100"/>
              <a:gd name="connsiteX202" fmla="*/ 2680925 w 5032666"/>
              <a:gd name="connsiteY202" fmla="*/ 0 h 419100"/>
              <a:gd name="connsiteX203" fmla="*/ 2691661 w 5032666"/>
              <a:gd name="connsiteY203" fmla="*/ 0 h 419100"/>
              <a:gd name="connsiteX204" fmla="*/ 2693429 w 5032666"/>
              <a:gd name="connsiteY204" fmla="*/ 0 h 419100"/>
              <a:gd name="connsiteX205" fmla="*/ 2700849 w 5032666"/>
              <a:gd name="connsiteY205" fmla="*/ 0 h 419100"/>
              <a:gd name="connsiteX206" fmla="*/ 2702954 w 5032666"/>
              <a:gd name="connsiteY206" fmla="*/ 0 h 419100"/>
              <a:gd name="connsiteX207" fmla="*/ 2718537 w 5032666"/>
              <a:gd name="connsiteY207" fmla="*/ 0 h 419100"/>
              <a:gd name="connsiteX208" fmla="*/ 2724151 w 5032666"/>
              <a:gd name="connsiteY208" fmla="*/ 0 h 419100"/>
              <a:gd name="connsiteX209" fmla="*/ 2730208 w 5032666"/>
              <a:gd name="connsiteY209" fmla="*/ 0 h 419100"/>
              <a:gd name="connsiteX210" fmla="*/ 2737628 w 5032666"/>
              <a:gd name="connsiteY210" fmla="*/ 0 h 419100"/>
              <a:gd name="connsiteX211" fmla="*/ 2748921 w 5032666"/>
              <a:gd name="connsiteY211" fmla="*/ 0 h 419100"/>
              <a:gd name="connsiteX212" fmla="*/ 2750132 w 5032666"/>
              <a:gd name="connsiteY212" fmla="*/ 0 h 419100"/>
              <a:gd name="connsiteX213" fmla="*/ 2759657 w 5032666"/>
              <a:gd name="connsiteY213" fmla="*/ 0 h 419100"/>
              <a:gd name="connsiteX214" fmla="*/ 2764504 w 5032666"/>
              <a:gd name="connsiteY214" fmla="*/ 0 h 419100"/>
              <a:gd name="connsiteX215" fmla="*/ 2770118 w 5032666"/>
              <a:gd name="connsiteY215" fmla="*/ 0 h 419100"/>
              <a:gd name="connsiteX216" fmla="*/ 2775240 w 5032666"/>
              <a:gd name="connsiteY216" fmla="*/ 0 h 419100"/>
              <a:gd name="connsiteX217" fmla="*/ 2780854 w 5032666"/>
              <a:gd name="connsiteY217" fmla="*/ 0 h 419100"/>
              <a:gd name="connsiteX218" fmla="*/ 2786911 w 5032666"/>
              <a:gd name="connsiteY218" fmla="*/ 0 h 419100"/>
              <a:gd name="connsiteX219" fmla="*/ 2798204 w 5032666"/>
              <a:gd name="connsiteY219" fmla="*/ 0 h 419100"/>
              <a:gd name="connsiteX220" fmla="*/ 2805624 w 5032666"/>
              <a:gd name="connsiteY220" fmla="*/ 0 h 419100"/>
              <a:gd name="connsiteX221" fmla="*/ 2807730 w 5032666"/>
              <a:gd name="connsiteY221" fmla="*/ 0 h 419100"/>
              <a:gd name="connsiteX222" fmla="*/ 2813787 w 5032666"/>
              <a:gd name="connsiteY222" fmla="*/ 0 h 419100"/>
              <a:gd name="connsiteX223" fmla="*/ 2819401 w 5032666"/>
              <a:gd name="connsiteY223" fmla="*/ 0 h 419100"/>
              <a:gd name="connsiteX224" fmla="*/ 2821207 w 5032666"/>
              <a:gd name="connsiteY224" fmla="*/ 0 h 419100"/>
              <a:gd name="connsiteX225" fmla="*/ 2823312 w 5032666"/>
              <a:gd name="connsiteY225" fmla="*/ 0 h 419100"/>
              <a:gd name="connsiteX226" fmla="*/ 2826821 w 5032666"/>
              <a:gd name="connsiteY226" fmla="*/ 0 h 419100"/>
              <a:gd name="connsiteX227" fmla="*/ 2844509 w 5032666"/>
              <a:gd name="connsiteY227" fmla="*/ 0 h 419100"/>
              <a:gd name="connsiteX228" fmla="*/ 2853697 w 5032666"/>
              <a:gd name="connsiteY228" fmla="*/ 0 h 419100"/>
              <a:gd name="connsiteX229" fmla="*/ 2854907 w 5032666"/>
              <a:gd name="connsiteY229" fmla="*/ 0 h 419100"/>
              <a:gd name="connsiteX230" fmla="*/ 2864433 w 5032666"/>
              <a:gd name="connsiteY230" fmla="*/ 0 h 419100"/>
              <a:gd name="connsiteX231" fmla="*/ 2869279 w 5032666"/>
              <a:gd name="connsiteY231" fmla="*/ 0 h 419100"/>
              <a:gd name="connsiteX232" fmla="*/ 2870490 w 5032666"/>
              <a:gd name="connsiteY232" fmla="*/ 0 h 419100"/>
              <a:gd name="connsiteX233" fmla="*/ 2876104 w 5032666"/>
              <a:gd name="connsiteY233" fmla="*/ 0 h 419100"/>
              <a:gd name="connsiteX234" fmla="*/ 2880015 w 5032666"/>
              <a:gd name="connsiteY234" fmla="*/ 0 h 419100"/>
              <a:gd name="connsiteX235" fmla="*/ 2890476 w 5032666"/>
              <a:gd name="connsiteY235" fmla="*/ 0 h 419100"/>
              <a:gd name="connsiteX236" fmla="*/ 2901212 w 5032666"/>
              <a:gd name="connsiteY236" fmla="*/ 0 h 419100"/>
              <a:gd name="connsiteX237" fmla="*/ 2902980 w 5032666"/>
              <a:gd name="connsiteY237" fmla="*/ 0 h 419100"/>
              <a:gd name="connsiteX238" fmla="*/ 2910400 w 5032666"/>
              <a:gd name="connsiteY238" fmla="*/ 0 h 419100"/>
              <a:gd name="connsiteX239" fmla="*/ 2912505 w 5032666"/>
              <a:gd name="connsiteY239" fmla="*/ 0 h 419100"/>
              <a:gd name="connsiteX240" fmla="*/ 2918562 w 5032666"/>
              <a:gd name="connsiteY240" fmla="*/ 0 h 419100"/>
              <a:gd name="connsiteX241" fmla="*/ 2925982 w 5032666"/>
              <a:gd name="connsiteY241" fmla="*/ 0 h 419100"/>
              <a:gd name="connsiteX242" fmla="*/ 2928088 w 5032666"/>
              <a:gd name="connsiteY242" fmla="*/ 0 h 419100"/>
              <a:gd name="connsiteX243" fmla="*/ 2939759 w 5032666"/>
              <a:gd name="connsiteY243" fmla="*/ 0 h 419100"/>
              <a:gd name="connsiteX244" fmla="*/ 2947179 w 5032666"/>
              <a:gd name="connsiteY244" fmla="*/ 0 h 419100"/>
              <a:gd name="connsiteX245" fmla="*/ 2958472 w 5032666"/>
              <a:gd name="connsiteY245" fmla="*/ 0 h 419100"/>
              <a:gd name="connsiteX246" fmla="*/ 2959683 w 5032666"/>
              <a:gd name="connsiteY246" fmla="*/ 0 h 419100"/>
              <a:gd name="connsiteX247" fmla="*/ 2969208 w 5032666"/>
              <a:gd name="connsiteY247" fmla="*/ 0 h 419100"/>
              <a:gd name="connsiteX248" fmla="*/ 2974055 w 5032666"/>
              <a:gd name="connsiteY248" fmla="*/ 0 h 419100"/>
              <a:gd name="connsiteX249" fmla="*/ 2975265 w 5032666"/>
              <a:gd name="connsiteY249" fmla="*/ 0 h 419100"/>
              <a:gd name="connsiteX250" fmla="*/ 2984791 w 5032666"/>
              <a:gd name="connsiteY250" fmla="*/ 0 h 419100"/>
              <a:gd name="connsiteX251" fmla="*/ 2996462 w 5032666"/>
              <a:gd name="connsiteY251" fmla="*/ 0 h 419100"/>
              <a:gd name="connsiteX252" fmla="*/ 3007755 w 5032666"/>
              <a:gd name="connsiteY252" fmla="*/ 0 h 419100"/>
              <a:gd name="connsiteX253" fmla="*/ 3015175 w 5032666"/>
              <a:gd name="connsiteY253" fmla="*/ 0 h 419100"/>
              <a:gd name="connsiteX254" fmla="*/ 3023338 w 5032666"/>
              <a:gd name="connsiteY254" fmla="*/ 0 h 419100"/>
              <a:gd name="connsiteX255" fmla="*/ 3030758 w 5032666"/>
              <a:gd name="connsiteY255" fmla="*/ 0 h 419100"/>
              <a:gd name="connsiteX256" fmla="*/ 3032863 w 5032666"/>
              <a:gd name="connsiteY256" fmla="*/ 0 h 419100"/>
              <a:gd name="connsiteX257" fmla="*/ 3064458 w 5032666"/>
              <a:gd name="connsiteY257" fmla="*/ 0 h 419100"/>
              <a:gd name="connsiteX258" fmla="*/ 3078830 w 5032666"/>
              <a:gd name="connsiteY258" fmla="*/ 0 h 419100"/>
              <a:gd name="connsiteX259" fmla="*/ 3080041 w 5032666"/>
              <a:gd name="connsiteY259" fmla="*/ 0 h 419100"/>
              <a:gd name="connsiteX260" fmla="*/ 3089566 w 5032666"/>
              <a:gd name="connsiteY260" fmla="*/ 0 h 419100"/>
              <a:gd name="connsiteX261" fmla="*/ 3128113 w 5032666"/>
              <a:gd name="connsiteY261" fmla="*/ 0 h 419100"/>
              <a:gd name="connsiteX262" fmla="*/ 3135533 w 5032666"/>
              <a:gd name="connsiteY262" fmla="*/ 0 h 419100"/>
              <a:gd name="connsiteX263" fmla="*/ 3160154 w 5032666"/>
              <a:gd name="connsiteY263" fmla="*/ 0 h 419100"/>
              <a:gd name="connsiteX264" fmla="*/ 3184816 w 5032666"/>
              <a:gd name="connsiteY264" fmla="*/ 0 h 419100"/>
              <a:gd name="connsiteX265" fmla="*/ 3206121 w 5032666"/>
              <a:gd name="connsiteY265" fmla="*/ 0 h 419100"/>
              <a:gd name="connsiteX266" fmla="*/ 3216857 w 5032666"/>
              <a:gd name="connsiteY266" fmla="*/ 0 h 419100"/>
              <a:gd name="connsiteX267" fmla="*/ 3255404 w 5032666"/>
              <a:gd name="connsiteY267" fmla="*/ 0 h 419100"/>
              <a:gd name="connsiteX268" fmla="*/ 3262824 w 5032666"/>
              <a:gd name="connsiteY268" fmla="*/ 0 h 419100"/>
              <a:gd name="connsiteX269" fmla="*/ 3280512 w 5032666"/>
              <a:gd name="connsiteY269" fmla="*/ 0 h 419100"/>
              <a:gd name="connsiteX270" fmla="*/ 3312107 w 5032666"/>
              <a:gd name="connsiteY270" fmla="*/ 0 h 419100"/>
              <a:gd name="connsiteX271" fmla="*/ 3326479 w 5032666"/>
              <a:gd name="connsiteY271" fmla="*/ 0 h 419100"/>
              <a:gd name="connsiteX272" fmla="*/ 3337215 w 5032666"/>
              <a:gd name="connsiteY272" fmla="*/ 0 h 419100"/>
              <a:gd name="connsiteX273" fmla="*/ 3369705 w 5032666"/>
              <a:gd name="connsiteY273" fmla="*/ 0 h 419100"/>
              <a:gd name="connsiteX274" fmla="*/ 3375762 w 5032666"/>
              <a:gd name="connsiteY274" fmla="*/ 0 h 419100"/>
              <a:gd name="connsiteX275" fmla="*/ 3383182 w 5032666"/>
              <a:gd name="connsiteY275" fmla="*/ 0 h 419100"/>
              <a:gd name="connsiteX276" fmla="*/ 3415672 w 5032666"/>
              <a:gd name="connsiteY276" fmla="*/ 0 h 419100"/>
              <a:gd name="connsiteX277" fmla="*/ 3426408 w 5032666"/>
              <a:gd name="connsiteY277" fmla="*/ 0 h 419100"/>
              <a:gd name="connsiteX278" fmla="*/ 3432465 w 5032666"/>
              <a:gd name="connsiteY278" fmla="*/ 0 h 419100"/>
              <a:gd name="connsiteX279" fmla="*/ 3448050 w 5032666"/>
              <a:gd name="connsiteY279" fmla="*/ 0 h 419100"/>
              <a:gd name="connsiteX280" fmla="*/ 3464955 w 5032666"/>
              <a:gd name="connsiteY280" fmla="*/ 0 h 419100"/>
              <a:gd name="connsiteX281" fmla="*/ 3472375 w 5032666"/>
              <a:gd name="connsiteY281" fmla="*/ 0 h 419100"/>
              <a:gd name="connsiteX282" fmla="*/ 3490063 w 5032666"/>
              <a:gd name="connsiteY282" fmla="*/ 0 h 419100"/>
              <a:gd name="connsiteX283" fmla="*/ 3494017 w 5032666"/>
              <a:gd name="connsiteY283" fmla="*/ 0 h 419100"/>
              <a:gd name="connsiteX284" fmla="*/ 3504753 w 5032666"/>
              <a:gd name="connsiteY284" fmla="*/ 0 h 419100"/>
              <a:gd name="connsiteX285" fmla="*/ 3521658 w 5032666"/>
              <a:gd name="connsiteY285" fmla="*/ 0 h 419100"/>
              <a:gd name="connsiteX286" fmla="*/ 3536030 w 5032666"/>
              <a:gd name="connsiteY286" fmla="*/ 0 h 419100"/>
              <a:gd name="connsiteX287" fmla="*/ 3543300 w 5032666"/>
              <a:gd name="connsiteY287" fmla="*/ 0 h 419100"/>
              <a:gd name="connsiteX288" fmla="*/ 3546766 w 5032666"/>
              <a:gd name="connsiteY288" fmla="*/ 0 h 419100"/>
              <a:gd name="connsiteX289" fmla="*/ 3550720 w 5032666"/>
              <a:gd name="connsiteY289" fmla="*/ 0 h 419100"/>
              <a:gd name="connsiteX290" fmla="*/ 3568408 w 5032666"/>
              <a:gd name="connsiteY290" fmla="*/ 0 h 419100"/>
              <a:gd name="connsiteX291" fmla="*/ 3585313 w 5032666"/>
              <a:gd name="connsiteY291" fmla="*/ 0 h 419100"/>
              <a:gd name="connsiteX292" fmla="*/ 3592733 w 5032666"/>
              <a:gd name="connsiteY292" fmla="*/ 0 h 419100"/>
              <a:gd name="connsiteX293" fmla="*/ 3600003 w 5032666"/>
              <a:gd name="connsiteY293" fmla="*/ 0 h 419100"/>
              <a:gd name="connsiteX294" fmla="*/ 3614375 w 5032666"/>
              <a:gd name="connsiteY294" fmla="*/ 0 h 419100"/>
              <a:gd name="connsiteX295" fmla="*/ 3625111 w 5032666"/>
              <a:gd name="connsiteY295" fmla="*/ 0 h 419100"/>
              <a:gd name="connsiteX296" fmla="*/ 3642016 w 5032666"/>
              <a:gd name="connsiteY296" fmla="*/ 0 h 419100"/>
              <a:gd name="connsiteX297" fmla="*/ 3657601 w 5032666"/>
              <a:gd name="connsiteY297" fmla="*/ 0 h 419100"/>
              <a:gd name="connsiteX298" fmla="*/ 3663658 w 5032666"/>
              <a:gd name="connsiteY298" fmla="*/ 0 h 419100"/>
              <a:gd name="connsiteX299" fmla="*/ 3671078 w 5032666"/>
              <a:gd name="connsiteY299" fmla="*/ 0 h 419100"/>
              <a:gd name="connsiteX300" fmla="*/ 3703568 w 5032666"/>
              <a:gd name="connsiteY300" fmla="*/ 0 h 419100"/>
              <a:gd name="connsiteX301" fmla="*/ 3714304 w 5032666"/>
              <a:gd name="connsiteY301" fmla="*/ 0 h 419100"/>
              <a:gd name="connsiteX302" fmla="*/ 3720361 w 5032666"/>
              <a:gd name="connsiteY302" fmla="*/ 0 h 419100"/>
              <a:gd name="connsiteX303" fmla="*/ 3752851 w 5032666"/>
              <a:gd name="connsiteY303" fmla="*/ 0 h 419100"/>
              <a:gd name="connsiteX304" fmla="*/ 3760271 w 5032666"/>
              <a:gd name="connsiteY304" fmla="*/ 0 h 419100"/>
              <a:gd name="connsiteX305" fmla="*/ 3777959 w 5032666"/>
              <a:gd name="connsiteY305" fmla="*/ 0 h 419100"/>
              <a:gd name="connsiteX306" fmla="*/ 3809554 w 5032666"/>
              <a:gd name="connsiteY306" fmla="*/ 0 h 419100"/>
              <a:gd name="connsiteX307" fmla="*/ 3823926 w 5032666"/>
              <a:gd name="connsiteY307" fmla="*/ 0 h 419100"/>
              <a:gd name="connsiteX308" fmla="*/ 3834662 w 5032666"/>
              <a:gd name="connsiteY308" fmla="*/ 0 h 419100"/>
              <a:gd name="connsiteX309" fmla="*/ 3873209 w 5032666"/>
              <a:gd name="connsiteY309" fmla="*/ 0 h 419100"/>
              <a:gd name="connsiteX310" fmla="*/ 3880629 w 5032666"/>
              <a:gd name="connsiteY310" fmla="*/ 0 h 419100"/>
              <a:gd name="connsiteX311" fmla="*/ 3905250 w 5032666"/>
              <a:gd name="connsiteY311" fmla="*/ 0 h 419100"/>
              <a:gd name="connsiteX312" fmla="*/ 3929912 w 5032666"/>
              <a:gd name="connsiteY312" fmla="*/ 0 h 419100"/>
              <a:gd name="connsiteX313" fmla="*/ 3951217 w 5032666"/>
              <a:gd name="connsiteY313" fmla="*/ 0 h 419100"/>
              <a:gd name="connsiteX314" fmla="*/ 3961953 w 5032666"/>
              <a:gd name="connsiteY314" fmla="*/ 0 h 419100"/>
              <a:gd name="connsiteX315" fmla="*/ 4000500 w 5032666"/>
              <a:gd name="connsiteY315" fmla="*/ 0 h 419100"/>
              <a:gd name="connsiteX316" fmla="*/ 4007920 w 5032666"/>
              <a:gd name="connsiteY316" fmla="*/ 0 h 419100"/>
              <a:gd name="connsiteX317" fmla="*/ 4025608 w 5032666"/>
              <a:gd name="connsiteY317" fmla="*/ 0 h 419100"/>
              <a:gd name="connsiteX318" fmla="*/ 4057203 w 5032666"/>
              <a:gd name="connsiteY318" fmla="*/ 0 h 419100"/>
              <a:gd name="connsiteX319" fmla="*/ 4071575 w 5032666"/>
              <a:gd name="connsiteY319" fmla="*/ 0 h 419100"/>
              <a:gd name="connsiteX320" fmla="*/ 4082311 w 5032666"/>
              <a:gd name="connsiteY320" fmla="*/ 0 h 419100"/>
              <a:gd name="connsiteX321" fmla="*/ 4093604 w 5032666"/>
              <a:gd name="connsiteY321" fmla="*/ 0 h 419100"/>
              <a:gd name="connsiteX322" fmla="*/ 4114801 w 5032666"/>
              <a:gd name="connsiteY322" fmla="*/ 0 h 419100"/>
              <a:gd name="connsiteX323" fmla="*/ 4120858 w 5032666"/>
              <a:gd name="connsiteY323" fmla="*/ 0 h 419100"/>
              <a:gd name="connsiteX324" fmla="*/ 4128278 w 5032666"/>
              <a:gd name="connsiteY324" fmla="*/ 0 h 419100"/>
              <a:gd name="connsiteX325" fmla="*/ 4139571 w 5032666"/>
              <a:gd name="connsiteY325" fmla="*/ 0 h 419100"/>
              <a:gd name="connsiteX326" fmla="*/ 4150307 w 5032666"/>
              <a:gd name="connsiteY326" fmla="*/ 0 h 419100"/>
              <a:gd name="connsiteX327" fmla="*/ 4160768 w 5032666"/>
              <a:gd name="connsiteY327" fmla="*/ 0 h 419100"/>
              <a:gd name="connsiteX328" fmla="*/ 4171504 w 5032666"/>
              <a:gd name="connsiteY328" fmla="*/ 0 h 419100"/>
              <a:gd name="connsiteX329" fmla="*/ 4177561 w 5032666"/>
              <a:gd name="connsiteY329" fmla="*/ 0 h 419100"/>
              <a:gd name="connsiteX330" fmla="*/ 4188854 w 5032666"/>
              <a:gd name="connsiteY330" fmla="*/ 0 h 419100"/>
              <a:gd name="connsiteX331" fmla="*/ 4196274 w 5032666"/>
              <a:gd name="connsiteY331" fmla="*/ 0 h 419100"/>
              <a:gd name="connsiteX332" fmla="*/ 4210051 w 5032666"/>
              <a:gd name="connsiteY332" fmla="*/ 0 h 419100"/>
              <a:gd name="connsiteX333" fmla="*/ 4213962 w 5032666"/>
              <a:gd name="connsiteY333" fmla="*/ 0 h 419100"/>
              <a:gd name="connsiteX334" fmla="*/ 4217471 w 5032666"/>
              <a:gd name="connsiteY334" fmla="*/ 0 h 419100"/>
              <a:gd name="connsiteX335" fmla="*/ 4235159 w 5032666"/>
              <a:gd name="connsiteY335" fmla="*/ 0 h 419100"/>
              <a:gd name="connsiteX336" fmla="*/ 4245557 w 5032666"/>
              <a:gd name="connsiteY336" fmla="*/ 0 h 419100"/>
              <a:gd name="connsiteX337" fmla="*/ 4259929 w 5032666"/>
              <a:gd name="connsiteY337" fmla="*/ 0 h 419100"/>
              <a:gd name="connsiteX338" fmla="*/ 4266754 w 5032666"/>
              <a:gd name="connsiteY338" fmla="*/ 0 h 419100"/>
              <a:gd name="connsiteX339" fmla="*/ 4270665 w 5032666"/>
              <a:gd name="connsiteY339" fmla="*/ 0 h 419100"/>
              <a:gd name="connsiteX340" fmla="*/ 4281126 w 5032666"/>
              <a:gd name="connsiteY340" fmla="*/ 0 h 419100"/>
              <a:gd name="connsiteX341" fmla="*/ 4291862 w 5032666"/>
              <a:gd name="connsiteY341" fmla="*/ 0 h 419100"/>
              <a:gd name="connsiteX342" fmla="*/ 4303155 w 5032666"/>
              <a:gd name="connsiteY342" fmla="*/ 0 h 419100"/>
              <a:gd name="connsiteX343" fmla="*/ 4309212 w 5032666"/>
              <a:gd name="connsiteY343" fmla="*/ 0 h 419100"/>
              <a:gd name="connsiteX344" fmla="*/ 4316632 w 5032666"/>
              <a:gd name="connsiteY344" fmla="*/ 0 h 419100"/>
              <a:gd name="connsiteX345" fmla="*/ 4330409 w 5032666"/>
              <a:gd name="connsiteY345" fmla="*/ 0 h 419100"/>
              <a:gd name="connsiteX346" fmla="*/ 4337829 w 5032666"/>
              <a:gd name="connsiteY346" fmla="*/ 0 h 419100"/>
              <a:gd name="connsiteX347" fmla="*/ 4349122 w 5032666"/>
              <a:gd name="connsiteY347" fmla="*/ 0 h 419100"/>
              <a:gd name="connsiteX348" fmla="*/ 4359858 w 5032666"/>
              <a:gd name="connsiteY348" fmla="*/ 0 h 419100"/>
              <a:gd name="connsiteX349" fmla="*/ 4365915 w 5032666"/>
              <a:gd name="connsiteY349" fmla="*/ 0 h 419100"/>
              <a:gd name="connsiteX350" fmla="*/ 4387112 w 5032666"/>
              <a:gd name="connsiteY350" fmla="*/ 0 h 419100"/>
              <a:gd name="connsiteX351" fmla="*/ 4398405 w 5032666"/>
              <a:gd name="connsiteY351" fmla="*/ 0 h 419100"/>
              <a:gd name="connsiteX352" fmla="*/ 4405825 w 5032666"/>
              <a:gd name="connsiteY352" fmla="*/ 0 h 419100"/>
              <a:gd name="connsiteX353" fmla="*/ 4423513 w 5032666"/>
              <a:gd name="connsiteY353" fmla="*/ 0 h 419100"/>
              <a:gd name="connsiteX354" fmla="*/ 4455108 w 5032666"/>
              <a:gd name="connsiteY354" fmla="*/ 0 h 419100"/>
              <a:gd name="connsiteX355" fmla="*/ 4469480 w 5032666"/>
              <a:gd name="connsiteY355" fmla="*/ 0 h 419100"/>
              <a:gd name="connsiteX356" fmla="*/ 4480216 w 5032666"/>
              <a:gd name="connsiteY356" fmla="*/ 0 h 419100"/>
              <a:gd name="connsiteX357" fmla="*/ 4518763 w 5032666"/>
              <a:gd name="connsiteY357" fmla="*/ 0 h 419100"/>
              <a:gd name="connsiteX358" fmla="*/ 4526183 w 5032666"/>
              <a:gd name="connsiteY358" fmla="*/ 0 h 419100"/>
              <a:gd name="connsiteX359" fmla="*/ 4550804 w 5032666"/>
              <a:gd name="connsiteY359" fmla="*/ 0 h 419100"/>
              <a:gd name="connsiteX360" fmla="*/ 4575466 w 5032666"/>
              <a:gd name="connsiteY360" fmla="*/ 0 h 419100"/>
              <a:gd name="connsiteX361" fmla="*/ 4596771 w 5032666"/>
              <a:gd name="connsiteY361" fmla="*/ 0 h 419100"/>
              <a:gd name="connsiteX362" fmla="*/ 4607507 w 5032666"/>
              <a:gd name="connsiteY362" fmla="*/ 0 h 419100"/>
              <a:gd name="connsiteX363" fmla="*/ 4646054 w 5032666"/>
              <a:gd name="connsiteY363" fmla="*/ 0 h 419100"/>
              <a:gd name="connsiteX364" fmla="*/ 4653474 w 5032666"/>
              <a:gd name="connsiteY364" fmla="*/ 0 h 419100"/>
              <a:gd name="connsiteX365" fmla="*/ 4671162 w 5032666"/>
              <a:gd name="connsiteY365" fmla="*/ 0 h 419100"/>
              <a:gd name="connsiteX366" fmla="*/ 4702757 w 5032666"/>
              <a:gd name="connsiteY366" fmla="*/ 0 h 419100"/>
              <a:gd name="connsiteX367" fmla="*/ 4717129 w 5032666"/>
              <a:gd name="connsiteY367" fmla="*/ 0 h 419100"/>
              <a:gd name="connsiteX368" fmla="*/ 4727865 w 5032666"/>
              <a:gd name="connsiteY368" fmla="*/ 0 h 419100"/>
              <a:gd name="connsiteX369" fmla="*/ 4760355 w 5032666"/>
              <a:gd name="connsiteY369" fmla="*/ 0 h 419100"/>
              <a:gd name="connsiteX370" fmla="*/ 4766412 w 5032666"/>
              <a:gd name="connsiteY370" fmla="*/ 0 h 419100"/>
              <a:gd name="connsiteX371" fmla="*/ 4773832 w 5032666"/>
              <a:gd name="connsiteY371" fmla="*/ 0 h 419100"/>
              <a:gd name="connsiteX372" fmla="*/ 4806322 w 5032666"/>
              <a:gd name="connsiteY372" fmla="*/ 0 h 419100"/>
              <a:gd name="connsiteX373" fmla="*/ 4817058 w 5032666"/>
              <a:gd name="connsiteY373" fmla="*/ 0 h 419100"/>
              <a:gd name="connsiteX374" fmla="*/ 4823115 w 5032666"/>
              <a:gd name="connsiteY374" fmla="*/ 0 h 419100"/>
              <a:gd name="connsiteX375" fmla="*/ 4855605 w 5032666"/>
              <a:gd name="connsiteY375" fmla="*/ 0 h 419100"/>
              <a:gd name="connsiteX376" fmla="*/ 4863025 w 5032666"/>
              <a:gd name="connsiteY376" fmla="*/ 0 h 419100"/>
              <a:gd name="connsiteX377" fmla="*/ 4880713 w 5032666"/>
              <a:gd name="connsiteY377" fmla="*/ 0 h 419100"/>
              <a:gd name="connsiteX378" fmla="*/ 4912308 w 5032666"/>
              <a:gd name="connsiteY378" fmla="*/ 0 h 419100"/>
              <a:gd name="connsiteX379" fmla="*/ 4926680 w 5032666"/>
              <a:gd name="connsiteY379" fmla="*/ 0 h 419100"/>
              <a:gd name="connsiteX380" fmla="*/ 4937416 w 5032666"/>
              <a:gd name="connsiteY380" fmla="*/ 0 h 419100"/>
              <a:gd name="connsiteX381" fmla="*/ 4975963 w 5032666"/>
              <a:gd name="connsiteY381" fmla="*/ 0 h 419100"/>
              <a:gd name="connsiteX382" fmla="*/ 4983383 w 5032666"/>
              <a:gd name="connsiteY382" fmla="*/ 0 h 419100"/>
              <a:gd name="connsiteX383" fmla="*/ 5032666 w 5032666"/>
              <a:gd name="connsiteY383" fmla="*/ 0 h 419100"/>
              <a:gd name="connsiteX384" fmla="*/ 4927891 w 5032666"/>
              <a:gd name="connsiteY384" fmla="*/ 419100 h 419100"/>
              <a:gd name="connsiteX385" fmla="*/ 4878608 w 5032666"/>
              <a:gd name="connsiteY385" fmla="*/ 419100 h 419100"/>
              <a:gd name="connsiteX386" fmla="*/ 4871188 w 5032666"/>
              <a:gd name="connsiteY386" fmla="*/ 419100 h 419100"/>
              <a:gd name="connsiteX387" fmla="*/ 4832641 w 5032666"/>
              <a:gd name="connsiteY387" fmla="*/ 419100 h 419100"/>
              <a:gd name="connsiteX388" fmla="*/ 4821905 w 5032666"/>
              <a:gd name="connsiteY388" fmla="*/ 419100 h 419100"/>
              <a:gd name="connsiteX389" fmla="*/ 4807533 w 5032666"/>
              <a:gd name="connsiteY389" fmla="*/ 419100 h 419100"/>
              <a:gd name="connsiteX390" fmla="*/ 4775938 w 5032666"/>
              <a:gd name="connsiteY390" fmla="*/ 419100 h 419100"/>
              <a:gd name="connsiteX391" fmla="*/ 4758250 w 5032666"/>
              <a:gd name="connsiteY391" fmla="*/ 419100 h 419100"/>
              <a:gd name="connsiteX392" fmla="*/ 4750830 w 5032666"/>
              <a:gd name="connsiteY392" fmla="*/ 419100 h 419100"/>
              <a:gd name="connsiteX393" fmla="*/ 4718340 w 5032666"/>
              <a:gd name="connsiteY393" fmla="*/ 419100 h 419100"/>
              <a:gd name="connsiteX394" fmla="*/ 4712283 w 5032666"/>
              <a:gd name="connsiteY394" fmla="*/ 419100 h 419100"/>
              <a:gd name="connsiteX395" fmla="*/ 4701547 w 5032666"/>
              <a:gd name="connsiteY395" fmla="*/ 419100 h 419100"/>
              <a:gd name="connsiteX396" fmla="*/ 4669057 w 5032666"/>
              <a:gd name="connsiteY396" fmla="*/ 419100 h 419100"/>
              <a:gd name="connsiteX397" fmla="*/ 4661637 w 5032666"/>
              <a:gd name="connsiteY397" fmla="*/ 419100 h 419100"/>
              <a:gd name="connsiteX398" fmla="*/ 4655580 w 5032666"/>
              <a:gd name="connsiteY398" fmla="*/ 419100 h 419100"/>
              <a:gd name="connsiteX399" fmla="*/ 4623090 w 5032666"/>
              <a:gd name="connsiteY399" fmla="*/ 419100 h 419100"/>
              <a:gd name="connsiteX400" fmla="*/ 4612354 w 5032666"/>
              <a:gd name="connsiteY400" fmla="*/ 419100 h 419100"/>
              <a:gd name="connsiteX401" fmla="*/ 4597982 w 5032666"/>
              <a:gd name="connsiteY401" fmla="*/ 419100 h 419100"/>
              <a:gd name="connsiteX402" fmla="*/ 4566387 w 5032666"/>
              <a:gd name="connsiteY402" fmla="*/ 419100 h 419100"/>
              <a:gd name="connsiteX403" fmla="*/ 4548699 w 5032666"/>
              <a:gd name="connsiteY403" fmla="*/ 419100 h 419100"/>
              <a:gd name="connsiteX404" fmla="*/ 4541279 w 5032666"/>
              <a:gd name="connsiteY404" fmla="*/ 419100 h 419100"/>
              <a:gd name="connsiteX405" fmla="*/ 4502732 w 5032666"/>
              <a:gd name="connsiteY405" fmla="*/ 419100 h 419100"/>
              <a:gd name="connsiteX406" fmla="*/ 4491996 w 5032666"/>
              <a:gd name="connsiteY406" fmla="*/ 419100 h 419100"/>
              <a:gd name="connsiteX407" fmla="*/ 4470691 w 5032666"/>
              <a:gd name="connsiteY407" fmla="*/ 419100 h 419100"/>
              <a:gd name="connsiteX408" fmla="*/ 4446029 w 5032666"/>
              <a:gd name="connsiteY408" fmla="*/ 419100 h 419100"/>
              <a:gd name="connsiteX409" fmla="*/ 4421408 w 5032666"/>
              <a:gd name="connsiteY409" fmla="*/ 419100 h 419100"/>
              <a:gd name="connsiteX410" fmla="*/ 4413988 w 5032666"/>
              <a:gd name="connsiteY410" fmla="*/ 419100 h 419100"/>
              <a:gd name="connsiteX411" fmla="*/ 4375441 w 5032666"/>
              <a:gd name="connsiteY411" fmla="*/ 419100 h 419100"/>
              <a:gd name="connsiteX412" fmla="*/ 4364705 w 5032666"/>
              <a:gd name="connsiteY412" fmla="*/ 419100 h 419100"/>
              <a:gd name="connsiteX413" fmla="*/ 4350333 w 5032666"/>
              <a:gd name="connsiteY413" fmla="*/ 419100 h 419100"/>
              <a:gd name="connsiteX414" fmla="*/ 4318738 w 5032666"/>
              <a:gd name="connsiteY414" fmla="*/ 419100 h 419100"/>
              <a:gd name="connsiteX415" fmla="*/ 4301050 w 5032666"/>
              <a:gd name="connsiteY415" fmla="*/ 419100 h 419100"/>
              <a:gd name="connsiteX416" fmla="*/ 4293630 w 5032666"/>
              <a:gd name="connsiteY416" fmla="*/ 419100 h 419100"/>
              <a:gd name="connsiteX417" fmla="*/ 4282337 w 5032666"/>
              <a:gd name="connsiteY417" fmla="*/ 419100 h 419100"/>
              <a:gd name="connsiteX418" fmla="*/ 4261140 w 5032666"/>
              <a:gd name="connsiteY418" fmla="*/ 419100 h 419100"/>
              <a:gd name="connsiteX419" fmla="*/ 4255083 w 5032666"/>
              <a:gd name="connsiteY419" fmla="*/ 419100 h 419100"/>
              <a:gd name="connsiteX420" fmla="*/ 4244347 w 5032666"/>
              <a:gd name="connsiteY420" fmla="*/ 419100 h 419100"/>
              <a:gd name="connsiteX421" fmla="*/ 4233054 w 5032666"/>
              <a:gd name="connsiteY421" fmla="*/ 419100 h 419100"/>
              <a:gd name="connsiteX422" fmla="*/ 4225634 w 5032666"/>
              <a:gd name="connsiteY422" fmla="*/ 419100 h 419100"/>
              <a:gd name="connsiteX423" fmla="*/ 4211857 w 5032666"/>
              <a:gd name="connsiteY423" fmla="*/ 419100 h 419100"/>
              <a:gd name="connsiteX424" fmla="*/ 4204437 w 5032666"/>
              <a:gd name="connsiteY424" fmla="*/ 419100 h 419100"/>
              <a:gd name="connsiteX425" fmla="*/ 4198380 w 5032666"/>
              <a:gd name="connsiteY425" fmla="*/ 419100 h 419100"/>
              <a:gd name="connsiteX426" fmla="*/ 4187087 w 5032666"/>
              <a:gd name="connsiteY426" fmla="*/ 419100 h 419100"/>
              <a:gd name="connsiteX427" fmla="*/ 4176351 w 5032666"/>
              <a:gd name="connsiteY427" fmla="*/ 419100 h 419100"/>
              <a:gd name="connsiteX428" fmla="*/ 4165890 w 5032666"/>
              <a:gd name="connsiteY428" fmla="*/ 419100 h 419100"/>
              <a:gd name="connsiteX429" fmla="*/ 4161979 w 5032666"/>
              <a:gd name="connsiteY429" fmla="*/ 419100 h 419100"/>
              <a:gd name="connsiteX430" fmla="*/ 4155154 w 5032666"/>
              <a:gd name="connsiteY430" fmla="*/ 419100 h 419100"/>
              <a:gd name="connsiteX431" fmla="*/ 4140782 w 5032666"/>
              <a:gd name="connsiteY431" fmla="*/ 419100 h 419100"/>
              <a:gd name="connsiteX432" fmla="*/ 4130384 w 5032666"/>
              <a:gd name="connsiteY432" fmla="*/ 419100 h 419100"/>
              <a:gd name="connsiteX433" fmla="*/ 4112696 w 5032666"/>
              <a:gd name="connsiteY433" fmla="*/ 419100 h 419100"/>
              <a:gd name="connsiteX434" fmla="*/ 4109187 w 5032666"/>
              <a:gd name="connsiteY434" fmla="*/ 419100 h 419100"/>
              <a:gd name="connsiteX435" fmla="*/ 4105276 w 5032666"/>
              <a:gd name="connsiteY435" fmla="*/ 419100 h 419100"/>
              <a:gd name="connsiteX436" fmla="*/ 4091499 w 5032666"/>
              <a:gd name="connsiteY436" fmla="*/ 419100 h 419100"/>
              <a:gd name="connsiteX437" fmla="*/ 4084079 w 5032666"/>
              <a:gd name="connsiteY437" fmla="*/ 419100 h 419100"/>
              <a:gd name="connsiteX438" fmla="*/ 4072786 w 5032666"/>
              <a:gd name="connsiteY438" fmla="*/ 419100 h 419100"/>
              <a:gd name="connsiteX439" fmla="*/ 4066729 w 5032666"/>
              <a:gd name="connsiteY439" fmla="*/ 419100 h 419100"/>
              <a:gd name="connsiteX440" fmla="*/ 4055993 w 5032666"/>
              <a:gd name="connsiteY440" fmla="*/ 419100 h 419100"/>
              <a:gd name="connsiteX441" fmla="*/ 4045532 w 5032666"/>
              <a:gd name="connsiteY441" fmla="*/ 419100 h 419100"/>
              <a:gd name="connsiteX442" fmla="*/ 4034796 w 5032666"/>
              <a:gd name="connsiteY442" fmla="*/ 419100 h 419100"/>
              <a:gd name="connsiteX443" fmla="*/ 4023503 w 5032666"/>
              <a:gd name="connsiteY443" fmla="*/ 419100 h 419100"/>
              <a:gd name="connsiteX444" fmla="*/ 4016083 w 5032666"/>
              <a:gd name="connsiteY444" fmla="*/ 419100 h 419100"/>
              <a:gd name="connsiteX445" fmla="*/ 4010026 w 5032666"/>
              <a:gd name="connsiteY445" fmla="*/ 419100 h 419100"/>
              <a:gd name="connsiteX446" fmla="*/ 3988829 w 5032666"/>
              <a:gd name="connsiteY446" fmla="*/ 419100 h 419100"/>
              <a:gd name="connsiteX447" fmla="*/ 3977536 w 5032666"/>
              <a:gd name="connsiteY447" fmla="*/ 419100 h 419100"/>
              <a:gd name="connsiteX448" fmla="*/ 3966800 w 5032666"/>
              <a:gd name="connsiteY448" fmla="*/ 419100 h 419100"/>
              <a:gd name="connsiteX449" fmla="*/ 3952428 w 5032666"/>
              <a:gd name="connsiteY449" fmla="*/ 419100 h 419100"/>
              <a:gd name="connsiteX450" fmla="*/ 3920833 w 5032666"/>
              <a:gd name="connsiteY450" fmla="*/ 419100 h 419100"/>
              <a:gd name="connsiteX451" fmla="*/ 3903145 w 5032666"/>
              <a:gd name="connsiteY451" fmla="*/ 419100 h 419100"/>
              <a:gd name="connsiteX452" fmla="*/ 3895725 w 5032666"/>
              <a:gd name="connsiteY452" fmla="*/ 419100 h 419100"/>
              <a:gd name="connsiteX453" fmla="*/ 3857178 w 5032666"/>
              <a:gd name="connsiteY453" fmla="*/ 419100 h 419100"/>
              <a:gd name="connsiteX454" fmla="*/ 3846442 w 5032666"/>
              <a:gd name="connsiteY454" fmla="*/ 419100 h 419100"/>
              <a:gd name="connsiteX455" fmla="*/ 3825137 w 5032666"/>
              <a:gd name="connsiteY455" fmla="*/ 419100 h 419100"/>
              <a:gd name="connsiteX456" fmla="*/ 3800475 w 5032666"/>
              <a:gd name="connsiteY456" fmla="*/ 419100 h 419100"/>
              <a:gd name="connsiteX457" fmla="*/ 3775854 w 5032666"/>
              <a:gd name="connsiteY457" fmla="*/ 419100 h 419100"/>
              <a:gd name="connsiteX458" fmla="*/ 3768434 w 5032666"/>
              <a:gd name="connsiteY458" fmla="*/ 419100 h 419100"/>
              <a:gd name="connsiteX459" fmla="*/ 3729887 w 5032666"/>
              <a:gd name="connsiteY459" fmla="*/ 419100 h 419100"/>
              <a:gd name="connsiteX460" fmla="*/ 3719151 w 5032666"/>
              <a:gd name="connsiteY460" fmla="*/ 419100 h 419100"/>
              <a:gd name="connsiteX461" fmla="*/ 3704779 w 5032666"/>
              <a:gd name="connsiteY461" fmla="*/ 419100 h 419100"/>
              <a:gd name="connsiteX462" fmla="*/ 3673184 w 5032666"/>
              <a:gd name="connsiteY462" fmla="*/ 419100 h 419100"/>
              <a:gd name="connsiteX463" fmla="*/ 3655496 w 5032666"/>
              <a:gd name="connsiteY463" fmla="*/ 419100 h 419100"/>
              <a:gd name="connsiteX464" fmla="*/ 3648076 w 5032666"/>
              <a:gd name="connsiteY464" fmla="*/ 419100 h 419100"/>
              <a:gd name="connsiteX465" fmla="*/ 3615586 w 5032666"/>
              <a:gd name="connsiteY465" fmla="*/ 419100 h 419100"/>
              <a:gd name="connsiteX466" fmla="*/ 3609529 w 5032666"/>
              <a:gd name="connsiteY466" fmla="*/ 419100 h 419100"/>
              <a:gd name="connsiteX467" fmla="*/ 3598793 w 5032666"/>
              <a:gd name="connsiteY467" fmla="*/ 419100 h 419100"/>
              <a:gd name="connsiteX468" fmla="*/ 3566303 w 5032666"/>
              <a:gd name="connsiteY468" fmla="*/ 419100 h 419100"/>
              <a:gd name="connsiteX469" fmla="*/ 3558883 w 5032666"/>
              <a:gd name="connsiteY469" fmla="*/ 419100 h 419100"/>
              <a:gd name="connsiteX470" fmla="*/ 3552826 w 5032666"/>
              <a:gd name="connsiteY470" fmla="*/ 419100 h 419100"/>
              <a:gd name="connsiteX471" fmla="*/ 3537241 w 5032666"/>
              <a:gd name="connsiteY471" fmla="*/ 419100 h 419100"/>
              <a:gd name="connsiteX472" fmla="*/ 3520336 w 5032666"/>
              <a:gd name="connsiteY472" fmla="*/ 419100 h 419100"/>
              <a:gd name="connsiteX473" fmla="*/ 3509600 w 5032666"/>
              <a:gd name="connsiteY473" fmla="*/ 419100 h 419100"/>
              <a:gd name="connsiteX474" fmla="*/ 3495228 w 5032666"/>
              <a:gd name="connsiteY474" fmla="*/ 419100 h 419100"/>
              <a:gd name="connsiteX475" fmla="*/ 3487958 w 5032666"/>
              <a:gd name="connsiteY475" fmla="*/ 419100 h 419100"/>
              <a:gd name="connsiteX476" fmla="*/ 3480538 w 5032666"/>
              <a:gd name="connsiteY476" fmla="*/ 419100 h 419100"/>
              <a:gd name="connsiteX477" fmla="*/ 3463633 w 5032666"/>
              <a:gd name="connsiteY477" fmla="*/ 419100 h 419100"/>
              <a:gd name="connsiteX478" fmla="*/ 3445945 w 5032666"/>
              <a:gd name="connsiteY478" fmla="*/ 419100 h 419100"/>
              <a:gd name="connsiteX479" fmla="*/ 3441991 w 5032666"/>
              <a:gd name="connsiteY479" fmla="*/ 419100 h 419100"/>
              <a:gd name="connsiteX480" fmla="*/ 3438525 w 5032666"/>
              <a:gd name="connsiteY480" fmla="*/ 419100 h 419100"/>
              <a:gd name="connsiteX481" fmla="*/ 3431255 w 5032666"/>
              <a:gd name="connsiteY481" fmla="*/ 419100 h 419100"/>
              <a:gd name="connsiteX482" fmla="*/ 3416883 w 5032666"/>
              <a:gd name="connsiteY482" fmla="*/ 419100 h 419100"/>
              <a:gd name="connsiteX483" fmla="*/ 3399978 w 5032666"/>
              <a:gd name="connsiteY483" fmla="*/ 419100 h 419100"/>
              <a:gd name="connsiteX484" fmla="*/ 3389242 w 5032666"/>
              <a:gd name="connsiteY484" fmla="*/ 419100 h 419100"/>
              <a:gd name="connsiteX485" fmla="*/ 3385288 w 5032666"/>
              <a:gd name="connsiteY485" fmla="*/ 419100 h 419100"/>
              <a:gd name="connsiteX486" fmla="*/ 3367600 w 5032666"/>
              <a:gd name="connsiteY486" fmla="*/ 419100 h 419100"/>
              <a:gd name="connsiteX487" fmla="*/ 3360180 w 5032666"/>
              <a:gd name="connsiteY487" fmla="*/ 419100 h 419100"/>
              <a:gd name="connsiteX488" fmla="*/ 3343275 w 5032666"/>
              <a:gd name="connsiteY488" fmla="*/ 419100 h 419100"/>
              <a:gd name="connsiteX489" fmla="*/ 3327690 w 5032666"/>
              <a:gd name="connsiteY489" fmla="*/ 419100 h 419100"/>
              <a:gd name="connsiteX490" fmla="*/ 3321633 w 5032666"/>
              <a:gd name="connsiteY490" fmla="*/ 419100 h 419100"/>
              <a:gd name="connsiteX491" fmla="*/ 3310897 w 5032666"/>
              <a:gd name="connsiteY491" fmla="*/ 419100 h 419100"/>
              <a:gd name="connsiteX492" fmla="*/ 3278407 w 5032666"/>
              <a:gd name="connsiteY492" fmla="*/ 419100 h 419100"/>
              <a:gd name="connsiteX493" fmla="*/ 3270987 w 5032666"/>
              <a:gd name="connsiteY493" fmla="*/ 419100 h 419100"/>
              <a:gd name="connsiteX494" fmla="*/ 3264930 w 5032666"/>
              <a:gd name="connsiteY494" fmla="*/ 419100 h 419100"/>
              <a:gd name="connsiteX495" fmla="*/ 3232440 w 5032666"/>
              <a:gd name="connsiteY495" fmla="*/ 419100 h 419100"/>
              <a:gd name="connsiteX496" fmla="*/ 3221704 w 5032666"/>
              <a:gd name="connsiteY496" fmla="*/ 419100 h 419100"/>
              <a:gd name="connsiteX497" fmla="*/ 3207332 w 5032666"/>
              <a:gd name="connsiteY497" fmla="*/ 419100 h 419100"/>
              <a:gd name="connsiteX498" fmla="*/ 3175737 w 5032666"/>
              <a:gd name="connsiteY498" fmla="*/ 419100 h 419100"/>
              <a:gd name="connsiteX499" fmla="*/ 3158049 w 5032666"/>
              <a:gd name="connsiteY499" fmla="*/ 419100 h 419100"/>
              <a:gd name="connsiteX500" fmla="*/ 3150629 w 5032666"/>
              <a:gd name="connsiteY500" fmla="*/ 419100 h 419100"/>
              <a:gd name="connsiteX501" fmla="*/ 3112082 w 5032666"/>
              <a:gd name="connsiteY501" fmla="*/ 419100 h 419100"/>
              <a:gd name="connsiteX502" fmla="*/ 3101346 w 5032666"/>
              <a:gd name="connsiteY502" fmla="*/ 419100 h 419100"/>
              <a:gd name="connsiteX503" fmla="*/ 3080041 w 5032666"/>
              <a:gd name="connsiteY503" fmla="*/ 419100 h 419100"/>
              <a:gd name="connsiteX504" fmla="*/ 3055379 w 5032666"/>
              <a:gd name="connsiteY504" fmla="*/ 419100 h 419100"/>
              <a:gd name="connsiteX505" fmla="*/ 3030758 w 5032666"/>
              <a:gd name="connsiteY505" fmla="*/ 419100 h 419100"/>
              <a:gd name="connsiteX506" fmla="*/ 3023338 w 5032666"/>
              <a:gd name="connsiteY506" fmla="*/ 419100 h 419100"/>
              <a:gd name="connsiteX507" fmla="*/ 2984791 w 5032666"/>
              <a:gd name="connsiteY507" fmla="*/ 419100 h 419100"/>
              <a:gd name="connsiteX508" fmla="*/ 2975266 w 5032666"/>
              <a:gd name="connsiteY508" fmla="*/ 419100 h 419100"/>
              <a:gd name="connsiteX509" fmla="*/ 2974055 w 5032666"/>
              <a:gd name="connsiteY509" fmla="*/ 419100 h 419100"/>
              <a:gd name="connsiteX510" fmla="*/ 2959683 w 5032666"/>
              <a:gd name="connsiteY510" fmla="*/ 419100 h 419100"/>
              <a:gd name="connsiteX511" fmla="*/ 2928088 w 5032666"/>
              <a:gd name="connsiteY511" fmla="*/ 419100 h 419100"/>
              <a:gd name="connsiteX512" fmla="*/ 2925983 w 5032666"/>
              <a:gd name="connsiteY512" fmla="*/ 419100 h 419100"/>
              <a:gd name="connsiteX513" fmla="*/ 2918563 w 5032666"/>
              <a:gd name="connsiteY513" fmla="*/ 419100 h 419100"/>
              <a:gd name="connsiteX514" fmla="*/ 2910400 w 5032666"/>
              <a:gd name="connsiteY514" fmla="*/ 419100 h 419100"/>
              <a:gd name="connsiteX515" fmla="*/ 2902980 w 5032666"/>
              <a:gd name="connsiteY515" fmla="*/ 419100 h 419100"/>
              <a:gd name="connsiteX516" fmla="*/ 2891687 w 5032666"/>
              <a:gd name="connsiteY516" fmla="*/ 419100 h 419100"/>
              <a:gd name="connsiteX517" fmla="*/ 2880016 w 5032666"/>
              <a:gd name="connsiteY517" fmla="*/ 419100 h 419100"/>
              <a:gd name="connsiteX518" fmla="*/ 2870490 w 5032666"/>
              <a:gd name="connsiteY518" fmla="*/ 419100 h 419100"/>
              <a:gd name="connsiteX519" fmla="*/ 2869280 w 5032666"/>
              <a:gd name="connsiteY519" fmla="*/ 419100 h 419100"/>
              <a:gd name="connsiteX520" fmla="*/ 2864433 w 5032666"/>
              <a:gd name="connsiteY520" fmla="*/ 419100 h 419100"/>
              <a:gd name="connsiteX521" fmla="*/ 2854908 w 5032666"/>
              <a:gd name="connsiteY521" fmla="*/ 419100 h 419100"/>
              <a:gd name="connsiteX522" fmla="*/ 2853697 w 5032666"/>
              <a:gd name="connsiteY522" fmla="*/ 419100 h 419100"/>
              <a:gd name="connsiteX523" fmla="*/ 2842404 w 5032666"/>
              <a:gd name="connsiteY523" fmla="*/ 419100 h 419100"/>
              <a:gd name="connsiteX524" fmla="*/ 2834984 w 5032666"/>
              <a:gd name="connsiteY524" fmla="*/ 419100 h 419100"/>
              <a:gd name="connsiteX525" fmla="*/ 2823313 w 5032666"/>
              <a:gd name="connsiteY525" fmla="*/ 419100 h 419100"/>
              <a:gd name="connsiteX526" fmla="*/ 2821207 w 5032666"/>
              <a:gd name="connsiteY526" fmla="*/ 419100 h 419100"/>
              <a:gd name="connsiteX527" fmla="*/ 2813787 w 5032666"/>
              <a:gd name="connsiteY527" fmla="*/ 419100 h 419100"/>
              <a:gd name="connsiteX528" fmla="*/ 2807730 w 5032666"/>
              <a:gd name="connsiteY528" fmla="*/ 419100 h 419100"/>
              <a:gd name="connsiteX529" fmla="*/ 2805625 w 5032666"/>
              <a:gd name="connsiteY529" fmla="*/ 419100 h 419100"/>
              <a:gd name="connsiteX530" fmla="*/ 2798205 w 5032666"/>
              <a:gd name="connsiteY530" fmla="*/ 419100 h 419100"/>
              <a:gd name="connsiteX531" fmla="*/ 2796437 w 5032666"/>
              <a:gd name="connsiteY531" fmla="*/ 419100 h 419100"/>
              <a:gd name="connsiteX532" fmla="*/ 2785701 w 5032666"/>
              <a:gd name="connsiteY532" fmla="*/ 419100 h 419100"/>
              <a:gd name="connsiteX533" fmla="*/ 2775240 w 5032666"/>
              <a:gd name="connsiteY533" fmla="*/ 419100 h 419100"/>
              <a:gd name="connsiteX534" fmla="*/ 2771329 w 5032666"/>
              <a:gd name="connsiteY534" fmla="*/ 419100 h 419100"/>
              <a:gd name="connsiteX535" fmla="*/ 2765715 w 5032666"/>
              <a:gd name="connsiteY535" fmla="*/ 419100 h 419100"/>
              <a:gd name="connsiteX536" fmla="*/ 2764504 w 5032666"/>
              <a:gd name="connsiteY536" fmla="*/ 419100 h 419100"/>
              <a:gd name="connsiteX537" fmla="*/ 2759658 w 5032666"/>
              <a:gd name="connsiteY537" fmla="*/ 419100 h 419100"/>
              <a:gd name="connsiteX538" fmla="*/ 2750132 w 5032666"/>
              <a:gd name="connsiteY538" fmla="*/ 419100 h 419100"/>
              <a:gd name="connsiteX539" fmla="*/ 2748922 w 5032666"/>
              <a:gd name="connsiteY539" fmla="*/ 419100 h 419100"/>
              <a:gd name="connsiteX540" fmla="*/ 2739734 w 5032666"/>
              <a:gd name="connsiteY540" fmla="*/ 419100 h 419100"/>
              <a:gd name="connsiteX541" fmla="*/ 2722046 w 5032666"/>
              <a:gd name="connsiteY541" fmla="*/ 419100 h 419100"/>
              <a:gd name="connsiteX542" fmla="*/ 2718537 w 5032666"/>
              <a:gd name="connsiteY542" fmla="*/ 419100 h 419100"/>
              <a:gd name="connsiteX543" fmla="*/ 2716432 w 5032666"/>
              <a:gd name="connsiteY543" fmla="*/ 419100 h 419100"/>
              <a:gd name="connsiteX544" fmla="*/ 2714626 w 5032666"/>
              <a:gd name="connsiteY544" fmla="*/ 419100 h 419100"/>
              <a:gd name="connsiteX545" fmla="*/ 2709012 w 5032666"/>
              <a:gd name="connsiteY545" fmla="*/ 419100 h 419100"/>
              <a:gd name="connsiteX546" fmla="*/ 2702955 w 5032666"/>
              <a:gd name="connsiteY546" fmla="*/ 419100 h 419100"/>
              <a:gd name="connsiteX547" fmla="*/ 2700849 w 5032666"/>
              <a:gd name="connsiteY547" fmla="*/ 419100 h 419100"/>
              <a:gd name="connsiteX548" fmla="*/ 2693429 w 5032666"/>
              <a:gd name="connsiteY548" fmla="*/ 419100 h 419100"/>
              <a:gd name="connsiteX549" fmla="*/ 2682136 w 5032666"/>
              <a:gd name="connsiteY549" fmla="*/ 419100 h 419100"/>
              <a:gd name="connsiteX550" fmla="*/ 2676079 w 5032666"/>
              <a:gd name="connsiteY550" fmla="*/ 419100 h 419100"/>
              <a:gd name="connsiteX551" fmla="*/ 2670465 w 5032666"/>
              <a:gd name="connsiteY551" fmla="*/ 419100 h 419100"/>
              <a:gd name="connsiteX552" fmla="*/ 2665343 w 5032666"/>
              <a:gd name="connsiteY552" fmla="*/ 419100 h 419100"/>
              <a:gd name="connsiteX553" fmla="*/ 2659729 w 5032666"/>
              <a:gd name="connsiteY553" fmla="*/ 419100 h 419100"/>
              <a:gd name="connsiteX554" fmla="*/ 2654882 w 5032666"/>
              <a:gd name="connsiteY554" fmla="*/ 419100 h 419100"/>
              <a:gd name="connsiteX555" fmla="*/ 2645357 w 5032666"/>
              <a:gd name="connsiteY555" fmla="*/ 419100 h 419100"/>
              <a:gd name="connsiteX556" fmla="*/ 2644146 w 5032666"/>
              <a:gd name="connsiteY556" fmla="*/ 419100 h 419100"/>
              <a:gd name="connsiteX557" fmla="*/ 2632853 w 5032666"/>
              <a:gd name="connsiteY557" fmla="*/ 419100 h 419100"/>
              <a:gd name="connsiteX558" fmla="*/ 2625433 w 5032666"/>
              <a:gd name="connsiteY558" fmla="*/ 419100 h 419100"/>
              <a:gd name="connsiteX559" fmla="*/ 2619376 w 5032666"/>
              <a:gd name="connsiteY559" fmla="*/ 419100 h 419100"/>
              <a:gd name="connsiteX560" fmla="*/ 2613762 w 5032666"/>
              <a:gd name="connsiteY560" fmla="*/ 419100 h 419100"/>
              <a:gd name="connsiteX561" fmla="*/ 2598179 w 5032666"/>
              <a:gd name="connsiteY561" fmla="*/ 419100 h 419100"/>
              <a:gd name="connsiteX562" fmla="*/ 2596074 w 5032666"/>
              <a:gd name="connsiteY562" fmla="*/ 419100 h 419100"/>
              <a:gd name="connsiteX563" fmla="*/ 2588654 w 5032666"/>
              <a:gd name="connsiteY563" fmla="*/ 419100 h 419100"/>
              <a:gd name="connsiteX564" fmla="*/ 2586886 w 5032666"/>
              <a:gd name="connsiteY564" fmla="*/ 419100 h 419100"/>
              <a:gd name="connsiteX565" fmla="*/ 2576150 w 5032666"/>
              <a:gd name="connsiteY565" fmla="*/ 419100 h 419100"/>
              <a:gd name="connsiteX566" fmla="*/ 2561778 w 5032666"/>
              <a:gd name="connsiteY566" fmla="*/ 419100 h 419100"/>
              <a:gd name="connsiteX567" fmla="*/ 2550107 w 5032666"/>
              <a:gd name="connsiteY567" fmla="*/ 419100 h 419100"/>
              <a:gd name="connsiteX568" fmla="*/ 2539371 w 5032666"/>
              <a:gd name="connsiteY568" fmla="*/ 419100 h 419100"/>
              <a:gd name="connsiteX569" fmla="*/ 2530183 w 5032666"/>
              <a:gd name="connsiteY569" fmla="*/ 419100 h 419100"/>
              <a:gd name="connsiteX570" fmla="*/ 2518066 w 5032666"/>
              <a:gd name="connsiteY570" fmla="*/ 419100 h 419100"/>
              <a:gd name="connsiteX571" fmla="*/ 2512495 w 5032666"/>
              <a:gd name="connsiteY571" fmla="*/ 419100 h 419100"/>
              <a:gd name="connsiteX572" fmla="*/ 2505075 w 5032666"/>
              <a:gd name="connsiteY572" fmla="*/ 419100 h 419100"/>
              <a:gd name="connsiteX573" fmla="*/ 2493404 w 5032666"/>
              <a:gd name="connsiteY573" fmla="*/ 419100 h 419100"/>
              <a:gd name="connsiteX574" fmla="*/ 2468783 w 5032666"/>
              <a:gd name="connsiteY574" fmla="*/ 419100 h 419100"/>
              <a:gd name="connsiteX575" fmla="*/ 2466528 w 5032666"/>
              <a:gd name="connsiteY575" fmla="*/ 419100 h 419100"/>
              <a:gd name="connsiteX576" fmla="*/ 2461363 w 5032666"/>
              <a:gd name="connsiteY576" fmla="*/ 419100 h 419100"/>
              <a:gd name="connsiteX577" fmla="*/ 2455792 w 5032666"/>
              <a:gd name="connsiteY577" fmla="*/ 419100 h 419100"/>
              <a:gd name="connsiteX578" fmla="*/ 2434487 w 5032666"/>
              <a:gd name="connsiteY578" fmla="*/ 419100 h 419100"/>
              <a:gd name="connsiteX579" fmla="*/ 2422816 w 5032666"/>
              <a:gd name="connsiteY579" fmla="*/ 419100 h 419100"/>
              <a:gd name="connsiteX580" fmla="*/ 2412080 w 5032666"/>
              <a:gd name="connsiteY580" fmla="*/ 419100 h 419100"/>
              <a:gd name="connsiteX581" fmla="*/ 2409825 w 5032666"/>
              <a:gd name="connsiteY581" fmla="*/ 419100 h 419100"/>
              <a:gd name="connsiteX582" fmla="*/ 2397708 w 5032666"/>
              <a:gd name="connsiteY582" fmla="*/ 419100 h 419100"/>
              <a:gd name="connsiteX583" fmla="*/ 2385204 w 5032666"/>
              <a:gd name="connsiteY583" fmla="*/ 419100 h 419100"/>
              <a:gd name="connsiteX584" fmla="*/ 2377784 w 5032666"/>
              <a:gd name="connsiteY584" fmla="*/ 419100 h 419100"/>
              <a:gd name="connsiteX585" fmla="*/ 2366113 w 5032666"/>
              <a:gd name="connsiteY585" fmla="*/ 419100 h 419100"/>
              <a:gd name="connsiteX586" fmla="*/ 2348425 w 5032666"/>
              <a:gd name="connsiteY586" fmla="*/ 419100 h 419100"/>
              <a:gd name="connsiteX587" fmla="*/ 2341005 w 5032666"/>
              <a:gd name="connsiteY587" fmla="*/ 419100 h 419100"/>
              <a:gd name="connsiteX588" fmla="*/ 2339237 w 5032666"/>
              <a:gd name="connsiteY588" fmla="*/ 419100 h 419100"/>
              <a:gd name="connsiteX589" fmla="*/ 2329712 w 5032666"/>
              <a:gd name="connsiteY589" fmla="*/ 419100 h 419100"/>
              <a:gd name="connsiteX590" fmla="*/ 2328501 w 5032666"/>
              <a:gd name="connsiteY590" fmla="*/ 419100 h 419100"/>
              <a:gd name="connsiteX591" fmla="*/ 2314129 w 5032666"/>
              <a:gd name="connsiteY591" fmla="*/ 419100 h 419100"/>
              <a:gd name="connsiteX592" fmla="*/ 2308515 w 5032666"/>
              <a:gd name="connsiteY592" fmla="*/ 419100 h 419100"/>
              <a:gd name="connsiteX593" fmla="*/ 2302458 w 5032666"/>
              <a:gd name="connsiteY593" fmla="*/ 419100 h 419100"/>
              <a:gd name="connsiteX594" fmla="*/ 2291722 w 5032666"/>
              <a:gd name="connsiteY594" fmla="*/ 419100 h 419100"/>
              <a:gd name="connsiteX595" fmla="*/ 2282534 w 5032666"/>
              <a:gd name="connsiteY595" fmla="*/ 419100 h 419100"/>
              <a:gd name="connsiteX596" fmla="*/ 2280429 w 5032666"/>
              <a:gd name="connsiteY596" fmla="*/ 419100 h 419100"/>
              <a:gd name="connsiteX597" fmla="*/ 2273009 w 5032666"/>
              <a:gd name="connsiteY597" fmla="*/ 419100 h 419100"/>
              <a:gd name="connsiteX598" fmla="*/ 2264846 w 5032666"/>
              <a:gd name="connsiteY598" fmla="*/ 419100 h 419100"/>
              <a:gd name="connsiteX599" fmla="*/ 2259232 w 5032666"/>
              <a:gd name="connsiteY599" fmla="*/ 419100 h 419100"/>
              <a:gd name="connsiteX600" fmla="*/ 2257426 w 5032666"/>
              <a:gd name="connsiteY600" fmla="*/ 419100 h 419100"/>
              <a:gd name="connsiteX601" fmla="*/ 2251812 w 5032666"/>
              <a:gd name="connsiteY601" fmla="*/ 419100 h 419100"/>
              <a:gd name="connsiteX602" fmla="*/ 2245755 w 5032666"/>
              <a:gd name="connsiteY602" fmla="*/ 419100 h 419100"/>
              <a:gd name="connsiteX603" fmla="*/ 2234462 w 5032666"/>
              <a:gd name="connsiteY603" fmla="*/ 419100 h 419100"/>
              <a:gd name="connsiteX604" fmla="*/ 2224936 w 5032666"/>
              <a:gd name="connsiteY604" fmla="*/ 419100 h 419100"/>
              <a:gd name="connsiteX605" fmla="*/ 2223726 w 5032666"/>
              <a:gd name="connsiteY605" fmla="*/ 419100 h 419100"/>
              <a:gd name="connsiteX606" fmla="*/ 2218879 w 5032666"/>
              <a:gd name="connsiteY606" fmla="*/ 419100 h 419100"/>
              <a:gd name="connsiteX607" fmla="*/ 2213265 w 5032666"/>
              <a:gd name="connsiteY607" fmla="*/ 419100 h 419100"/>
              <a:gd name="connsiteX608" fmla="*/ 2209354 w 5032666"/>
              <a:gd name="connsiteY608" fmla="*/ 419100 h 419100"/>
              <a:gd name="connsiteX609" fmla="*/ 2208143 w 5032666"/>
              <a:gd name="connsiteY609" fmla="*/ 419100 h 419100"/>
              <a:gd name="connsiteX610" fmla="*/ 2202529 w 5032666"/>
              <a:gd name="connsiteY610" fmla="*/ 419100 h 419100"/>
              <a:gd name="connsiteX611" fmla="*/ 2188157 w 5032666"/>
              <a:gd name="connsiteY611" fmla="*/ 419100 h 419100"/>
              <a:gd name="connsiteX612" fmla="*/ 2177759 w 5032666"/>
              <a:gd name="connsiteY612" fmla="*/ 419100 h 419100"/>
              <a:gd name="connsiteX613" fmla="*/ 2175653 w 5032666"/>
              <a:gd name="connsiteY613" fmla="*/ 419100 h 419100"/>
              <a:gd name="connsiteX614" fmla="*/ 2168233 w 5032666"/>
              <a:gd name="connsiteY614" fmla="*/ 419100 h 419100"/>
              <a:gd name="connsiteX615" fmla="*/ 2162176 w 5032666"/>
              <a:gd name="connsiteY615" fmla="*/ 419100 h 419100"/>
              <a:gd name="connsiteX616" fmla="*/ 2160071 w 5032666"/>
              <a:gd name="connsiteY616" fmla="*/ 419100 h 419100"/>
              <a:gd name="connsiteX617" fmla="*/ 2156562 w 5032666"/>
              <a:gd name="connsiteY617" fmla="*/ 419100 h 419100"/>
              <a:gd name="connsiteX618" fmla="*/ 2152651 w 5032666"/>
              <a:gd name="connsiteY618" fmla="*/ 419100 h 419100"/>
              <a:gd name="connsiteX619" fmla="*/ 2138874 w 5032666"/>
              <a:gd name="connsiteY619" fmla="*/ 419100 h 419100"/>
              <a:gd name="connsiteX620" fmla="*/ 2131454 w 5032666"/>
              <a:gd name="connsiteY620" fmla="*/ 419100 h 419100"/>
              <a:gd name="connsiteX621" fmla="*/ 2129686 w 5032666"/>
              <a:gd name="connsiteY621" fmla="*/ 419100 h 419100"/>
              <a:gd name="connsiteX622" fmla="*/ 2120161 w 5032666"/>
              <a:gd name="connsiteY622" fmla="*/ 419100 h 419100"/>
              <a:gd name="connsiteX623" fmla="*/ 2118950 w 5032666"/>
              <a:gd name="connsiteY623" fmla="*/ 419100 h 419100"/>
              <a:gd name="connsiteX624" fmla="*/ 2114104 w 5032666"/>
              <a:gd name="connsiteY624" fmla="*/ 419100 h 419100"/>
              <a:gd name="connsiteX625" fmla="*/ 2104578 w 5032666"/>
              <a:gd name="connsiteY625" fmla="*/ 419100 h 419100"/>
              <a:gd name="connsiteX626" fmla="*/ 2103368 w 5032666"/>
              <a:gd name="connsiteY626" fmla="*/ 419100 h 419100"/>
              <a:gd name="connsiteX627" fmla="*/ 2092907 w 5032666"/>
              <a:gd name="connsiteY627" fmla="*/ 419100 h 419100"/>
              <a:gd name="connsiteX628" fmla="*/ 2082171 w 5032666"/>
              <a:gd name="connsiteY628" fmla="*/ 419100 h 419100"/>
              <a:gd name="connsiteX629" fmla="*/ 2072983 w 5032666"/>
              <a:gd name="connsiteY629" fmla="*/ 419100 h 419100"/>
              <a:gd name="connsiteX630" fmla="*/ 2070878 w 5032666"/>
              <a:gd name="connsiteY630" fmla="*/ 419100 h 419100"/>
              <a:gd name="connsiteX631" fmla="*/ 2063458 w 5032666"/>
              <a:gd name="connsiteY631" fmla="*/ 419100 h 419100"/>
              <a:gd name="connsiteX632" fmla="*/ 2057401 w 5032666"/>
              <a:gd name="connsiteY632" fmla="*/ 419100 h 419100"/>
              <a:gd name="connsiteX633" fmla="*/ 2055295 w 5032666"/>
              <a:gd name="connsiteY633" fmla="*/ 419100 h 419100"/>
              <a:gd name="connsiteX634" fmla="*/ 2047875 w 5032666"/>
              <a:gd name="connsiteY634" fmla="*/ 419100 h 419100"/>
              <a:gd name="connsiteX635" fmla="*/ 2036204 w 5032666"/>
              <a:gd name="connsiteY635" fmla="*/ 419100 h 419100"/>
              <a:gd name="connsiteX636" fmla="*/ 2024911 w 5032666"/>
              <a:gd name="connsiteY636" fmla="*/ 419100 h 419100"/>
              <a:gd name="connsiteX637" fmla="*/ 2014175 w 5032666"/>
              <a:gd name="connsiteY637" fmla="*/ 419100 h 419100"/>
              <a:gd name="connsiteX638" fmla="*/ 2009328 w 5032666"/>
              <a:gd name="connsiteY638" fmla="*/ 419100 h 419100"/>
              <a:gd name="connsiteX639" fmla="*/ 1999803 w 5032666"/>
              <a:gd name="connsiteY639" fmla="*/ 419100 h 419100"/>
              <a:gd name="connsiteX640" fmla="*/ 1998592 w 5032666"/>
              <a:gd name="connsiteY640" fmla="*/ 419100 h 419100"/>
              <a:gd name="connsiteX641" fmla="*/ 1968208 w 5032666"/>
              <a:gd name="connsiteY641" fmla="*/ 419100 h 419100"/>
              <a:gd name="connsiteX642" fmla="*/ 1952625 w 5032666"/>
              <a:gd name="connsiteY642" fmla="*/ 419100 h 419100"/>
              <a:gd name="connsiteX643" fmla="*/ 1950520 w 5032666"/>
              <a:gd name="connsiteY643" fmla="*/ 419100 h 419100"/>
              <a:gd name="connsiteX644" fmla="*/ 1943100 w 5032666"/>
              <a:gd name="connsiteY644" fmla="*/ 419100 h 419100"/>
              <a:gd name="connsiteX645" fmla="*/ 1904553 w 5032666"/>
              <a:gd name="connsiteY645" fmla="*/ 419100 h 419100"/>
              <a:gd name="connsiteX646" fmla="*/ 1893817 w 5032666"/>
              <a:gd name="connsiteY646" fmla="*/ 419100 h 419100"/>
              <a:gd name="connsiteX647" fmla="*/ 1872512 w 5032666"/>
              <a:gd name="connsiteY647" fmla="*/ 419100 h 419100"/>
              <a:gd name="connsiteX648" fmla="*/ 1847850 w 5032666"/>
              <a:gd name="connsiteY648" fmla="*/ 419100 h 419100"/>
              <a:gd name="connsiteX649" fmla="*/ 1823229 w 5032666"/>
              <a:gd name="connsiteY649" fmla="*/ 419100 h 419100"/>
              <a:gd name="connsiteX650" fmla="*/ 1815809 w 5032666"/>
              <a:gd name="connsiteY650" fmla="*/ 419100 h 419100"/>
              <a:gd name="connsiteX651" fmla="*/ 1777262 w 5032666"/>
              <a:gd name="connsiteY651" fmla="*/ 419100 h 419100"/>
              <a:gd name="connsiteX652" fmla="*/ 1766526 w 5032666"/>
              <a:gd name="connsiteY652" fmla="*/ 419100 h 419100"/>
              <a:gd name="connsiteX653" fmla="*/ 1752154 w 5032666"/>
              <a:gd name="connsiteY653" fmla="*/ 419100 h 419100"/>
              <a:gd name="connsiteX654" fmla="*/ 1720559 w 5032666"/>
              <a:gd name="connsiteY654" fmla="*/ 419100 h 419100"/>
              <a:gd name="connsiteX655" fmla="*/ 1702871 w 5032666"/>
              <a:gd name="connsiteY655" fmla="*/ 419100 h 419100"/>
              <a:gd name="connsiteX656" fmla="*/ 1695451 w 5032666"/>
              <a:gd name="connsiteY656" fmla="*/ 419100 h 419100"/>
              <a:gd name="connsiteX657" fmla="*/ 1662961 w 5032666"/>
              <a:gd name="connsiteY657" fmla="*/ 419100 h 419100"/>
              <a:gd name="connsiteX658" fmla="*/ 1656904 w 5032666"/>
              <a:gd name="connsiteY658" fmla="*/ 419100 h 419100"/>
              <a:gd name="connsiteX659" fmla="*/ 1646168 w 5032666"/>
              <a:gd name="connsiteY659" fmla="*/ 419100 h 419100"/>
              <a:gd name="connsiteX660" fmla="*/ 1613678 w 5032666"/>
              <a:gd name="connsiteY660" fmla="*/ 419100 h 419100"/>
              <a:gd name="connsiteX661" fmla="*/ 1606258 w 5032666"/>
              <a:gd name="connsiteY661" fmla="*/ 419100 h 419100"/>
              <a:gd name="connsiteX662" fmla="*/ 1600201 w 5032666"/>
              <a:gd name="connsiteY662" fmla="*/ 419100 h 419100"/>
              <a:gd name="connsiteX663" fmla="*/ 1584616 w 5032666"/>
              <a:gd name="connsiteY663" fmla="*/ 419100 h 419100"/>
              <a:gd name="connsiteX664" fmla="*/ 1567711 w 5032666"/>
              <a:gd name="connsiteY664" fmla="*/ 419100 h 419100"/>
              <a:gd name="connsiteX665" fmla="*/ 1556975 w 5032666"/>
              <a:gd name="connsiteY665" fmla="*/ 419100 h 419100"/>
              <a:gd name="connsiteX666" fmla="*/ 1542603 w 5032666"/>
              <a:gd name="connsiteY666" fmla="*/ 419100 h 419100"/>
              <a:gd name="connsiteX667" fmla="*/ 1535333 w 5032666"/>
              <a:gd name="connsiteY667" fmla="*/ 419100 h 419100"/>
              <a:gd name="connsiteX668" fmla="*/ 1527913 w 5032666"/>
              <a:gd name="connsiteY668" fmla="*/ 419100 h 419100"/>
              <a:gd name="connsiteX669" fmla="*/ 1511008 w 5032666"/>
              <a:gd name="connsiteY669" fmla="*/ 419100 h 419100"/>
              <a:gd name="connsiteX670" fmla="*/ 1493320 w 5032666"/>
              <a:gd name="connsiteY670" fmla="*/ 419100 h 419100"/>
              <a:gd name="connsiteX671" fmla="*/ 1489366 w 5032666"/>
              <a:gd name="connsiteY671" fmla="*/ 419100 h 419100"/>
              <a:gd name="connsiteX672" fmla="*/ 1485900 w 5032666"/>
              <a:gd name="connsiteY672" fmla="*/ 419100 h 419100"/>
              <a:gd name="connsiteX673" fmla="*/ 1478630 w 5032666"/>
              <a:gd name="connsiteY673" fmla="*/ 419100 h 419100"/>
              <a:gd name="connsiteX674" fmla="*/ 1464258 w 5032666"/>
              <a:gd name="connsiteY674" fmla="*/ 419100 h 419100"/>
              <a:gd name="connsiteX675" fmla="*/ 1447353 w 5032666"/>
              <a:gd name="connsiteY675" fmla="*/ 419100 h 419100"/>
              <a:gd name="connsiteX676" fmla="*/ 1436617 w 5032666"/>
              <a:gd name="connsiteY676" fmla="*/ 419100 h 419100"/>
              <a:gd name="connsiteX677" fmla="*/ 1432663 w 5032666"/>
              <a:gd name="connsiteY677" fmla="*/ 419100 h 419100"/>
              <a:gd name="connsiteX678" fmla="*/ 1414975 w 5032666"/>
              <a:gd name="connsiteY678" fmla="*/ 419100 h 419100"/>
              <a:gd name="connsiteX679" fmla="*/ 1407555 w 5032666"/>
              <a:gd name="connsiteY679" fmla="*/ 419100 h 419100"/>
              <a:gd name="connsiteX680" fmla="*/ 1390650 w 5032666"/>
              <a:gd name="connsiteY680" fmla="*/ 419100 h 419100"/>
              <a:gd name="connsiteX681" fmla="*/ 1375065 w 5032666"/>
              <a:gd name="connsiteY681" fmla="*/ 419100 h 419100"/>
              <a:gd name="connsiteX682" fmla="*/ 1369008 w 5032666"/>
              <a:gd name="connsiteY682" fmla="*/ 419100 h 419100"/>
              <a:gd name="connsiteX683" fmla="*/ 1358272 w 5032666"/>
              <a:gd name="connsiteY683" fmla="*/ 419100 h 419100"/>
              <a:gd name="connsiteX684" fmla="*/ 1325782 w 5032666"/>
              <a:gd name="connsiteY684" fmla="*/ 419100 h 419100"/>
              <a:gd name="connsiteX685" fmla="*/ 1318362 w 5032666"/>
              <a:gd name="connsiteY685" fmla="*/ 419100 h 419100"/>
              <a:gd name="connsiteX686" fmla="*/ 1312305 w 5032666"/>
              <a:gd name="connsiteY686" fmla="*/ 419100 h 419100"/>
              <a:gd name="connsiteX687" fmla="*/ 1279815 w 5032666"/>
              <a:gd name="connsiteY687" fmla="*/ 419100 h 419100"/>
              <a:gd name="connsiteX688" fmla="*/ 1269079 w 5032666"/>
              <a:gd name="connsiteY688" fmla="*/ 419100 h 419100"/>
              <a:gd name="connsiteX689" fmla="*/ 1254707 w 5032666"/>
              <a:gd name="connsiteY689" fmla="*/ 419100 h 419100"/>
              <a:gd name="connsiteX690" fmla="*/ 1223112 w 5032666"/>
              <a:gd name="connsiteY690" fmla="*/ 419100 h 419100"/>
              <a:gd name="connsiteX691" fmla="*/ 1205424 w 5032666"/>
              <a:gd name="connsiteY691" fmla="*/ 419100 h 419100"/>
              <a:gd name="connsiteX692" fmla="*/ 1198004 w 5032666"/>
              <a:gd name="connsiteY692" fmla="*/ 419100 h 419100"/>
              <a:gd name="connsiteX693" fmla="*/ 1159457 w 5032666"/>
              <a:gd name="connsiteY693" fmla="*/ 419100 h 419100"/>
              <a:gd name="connsiteX694" fmla="*/ 1148721 w 5032666"/>
              <a:gd name="connsiteY694" fmla="*/ 419100 h 419100"/>
              <a:gd name="connsiteX695" fmla="*/ 1127416 w 5032666"/>
              <a:gd name="connsiteY695" fmla="*/ 419100 h 419100"/>
              <a:gd name="connsiteX696" fmla="*/ 1102754 w 5032666"/>
              <a:gd name="connsiteY696" fmla="*/ 419100 h 419100"/>
              <a:gd name="connsiteX697" fmla="*/ 1078133 w 5032666"/>
              <a:gd name="connsiteY697" fmla="*/ 419100 h 419100"/>
              <a:gd name="connsiteX698" fmla="*/ 1070713 w 5032666"/>
              <a:gd name="connsiteY698" fmla="*/ 419100 h 419100"/>
              <a:gd name="connsiteX699" fmla="*/ 1032166 w 5032666"/>
              <a:gd name="connsiteY699" fmla="*/ 419100 h 419100"/>
              <a:gd name="connsiteX700" fmla="*/ 1021430 w 5032666"/>
              <a:gd name="connsiteY700" fmla="*/ 419100 h 419100"/>
              <a:gd name="connsiteX701" fmla="*/ 1007058 w 5032666"/>
              <a:gd name="connsiteY701" fmla="*/ 419100 h 419100"/>
              <a:gd name="connsiteX702" fmla="*/ 975463 w 5032666"/>
              <a:gd name="connsiteY702" fmla="*/ 419100 h 419100"/>
              <a:gd name="connsiteX703" fmla="*/ 957775 w 5032666"/>
              <a:gd name="connsiteY703" fmla="*/ 419100 h 419100"/>
              <a:gd name="connsiteX704" fmla="*/ 950355 w 5032666"/>
              <a:gd name="connsiteY704" fmla="*/ 419100 h 419100"/>
              <a:gd name="connsiteX705" fmla="*/ 939062 w 5032666"/>
              <a:gd name="connsiteY705" fmla="*/ 419100 h 419100"/>
              <a:gd name="connsiteX706" fmla="*/ 917865 w 5032666"/>
              <a:gd name="connsiteY706" fmla="*/ 419100 h 419100"/>
              <a:gd name="connsiteX707" fmla="*/ 911808 w 5032666"/>
              <a:gd name="connsiteY707" fmla="*/ 419100 h 419100"/>
              <a:gd name="connsiteX708" fmla="*/ 901072 w 5032666"/>
              <a:gd name="connsiteY708" fmla="*/ 419100 h 419100"/>
              <a:gd name="connsiteX709" fmla="*/ 889779 w 5032666"/>
              <a:gd name="connsiteY709" fmla="*/ 419100 h 419100"/>
              <a:gd name="connsiteX710" fmla="*/ 882359 w 5032666"/>
              <a:gd name="connsiteY710" fmla="*/ 419100 h 419100"/>
              <a:gd name="connsiteX711" fmla="*/ 868582 w 5032666"/>
              <a:gd name="connsiteY711" fmla="*/ 419100 h 419100"/>
              <a:gd name="connsiteX712" fmla="*/ 861162 w 5032666"/>
              <a:gd name="connsiteY712" fmla="*/ 419100 h 419100"/>
              <a:gd name="connsiteX713" fmla="*/ 855105 w 5032666"/>
              <a:gd name="connsiteY713" fmla="*/ 419100 h 419100"/>
              <a:gd name="connsiteX714" fmla="*/ 843812 w 5032666"/>
              <a:gd name="connsiteY714" fmla="*/ 419100 h 419100"/>
              <a:gd name="connsiteX715" fmla="*/ 833076 w 5032666"/>
              <a:gd name="connsiteY715" fmla="*/ 419100 h 419100"/>
              <a:gd name="connsiteX716" fmla="*/ 822615 w 5032666"/>
              <a:gd name="connsiteY716" fmla="*/ 419100 h 419100"/>
              <a:gd name="connsiteX717" fmla="*/ 818704 w 5032666"/>
              <a:gd name="connsiteY717" fmla="*/ 419100 h 419100"/>
              <a:gd name="connsiteX718" fmla="*/ 811879 w 5032666"/>
              <a:gd name="connsiteY718" fmla="*/ 419100 h 419100"/>
              <a:gd name="connsiteX719" fmla="*/ 797507 w 5032666"/>
              <a:gd name="connsiteY719" fmla="*/ 419100 h 419100"/>
              <a:gd name="connsiteX720" fmla="*/ 787109 w 5032666"/>
              <a:gd name="connsiteY720" fmla="*/ 419100 h 419100"/>
              <a:gd name="connsiteX721" fmla="*/ 769421 w 5032666"/>
              <a:gd name="connsiteY721" fmla="*/ 419100 h 419100"/>
              <a:gd name="connsiteX722" fmla="*/ 765912 w 5032666"/>
              <a:gd name="connsiteY722" fmla="*/ 419100 h 419100"/>
              <a:gd name="connsiteX723" fmla="*/ 762001 w 5032666"/>
              <a:gd name="connsiteY723" fmla="*/ 419100 h 419100"/>
              <a:gd name="connsiteX724" fmla="*/ 748224 w 5032666"/>
              <a:gd name="connsiteY724" fmla="*/ 419100 h 419100"/>
              <a:gd name="connsiteX725" fmla="*/ 740804 w 5032666"/>
              <a:gd name="connsiteY725" fmla="*/ 419100 h 419100"/>
              <a:gd name="connsiteX726" fmla="*/ 729511 w 5032666"/>
              <a:gd name="connsiteY726" fmla="*/ 419100 h 419100"/>
              <a:gd name="connsiteX727" fmla="*/ 723454 w 5032666"/>
              <a:gd name="connsiteY727" fmla="*/ 419100 h 419100"/>
              <a:gd name="connsiteX728" fmla="*/ 712718 w 5032666"/>
              <a:gd name="connsiteY728" fmla="*/ 419100 h 419100"/>
              <a:gd name="connsiteX729" fmla="*/ 702257 w 5032666"/>
              <a:gd name="connsiteY729" fmla="*/ 419100 h 419100"/>
              <a:gd name="connsiteX730" fmla="*/ 691521 w 5032666"/>
              <a:gd name="connsiteY730" fmla="*/ 419100 h 419100"/>
              <a:gd name="connsiteX731" fmla="*/ 680228 w 5032666"/>
              <a:gd name="connsiteY731" fmla="*/ 419100 h 419100"/>
              <a:gd name="connsiteX732" fmla="*/ 672808 w 5032666"/>
              <a:gd name="connsiteY732" fmla="*/ 419100 h 419100"/>
              <a:gd name="connsiteX733" fmla="*/ 666751 w 5032666"/>
              <a:gd name="connsiteY733" fmla="*/ 419100 h 419100"/>
              <a:gd name="connsiteX734" fmla="*/ 645554 w 5032666"/>
              <a:gd name="connsiteY734" fmla="*/ 419100 h 419100"/>
              <a:gd name="connsiteX735" fmla="*/ 634261 w 5032666"/>
              <a:gd name="connsiteY735" fmla="*/ 419100 h 419100"/>
              <a:gd name="connsiteX736" fmla="*/ 623525 w 5032666"/>
              <a:gd name="connsiteY736" fmla="*/ 419100 h 419100"/>
              <a:gd name="connsiteX737" fmla="*/ 609153 w 5032666"/>
              <a:gd name="connsiteY737" fmla="*/ 419100 h 419100"/>
              <a:gd name="connsiteX738" fmla="*/ 577558 w 5032666"/>
              <a:gd name="connsiteY738" fmla="*/ 419100 h 419100"/>
              <a:gd name="connsiteX739" fmla="*/ 559870 w 5032666"/>
              <a:gd name="connsiteY739" fmla="*/ 419100 h 419100"/>
              <a:gd name="connsiteX740" fmla="*/ 552450 w 5032666"/>
              <a:gd name="connsiteY740" fmla="*/ 419100 h 419100"/>
              <a:gd name="connsiteX741" fmla="*/ 513903 w 5032666"/>
              <a:gd name="connsiteY741" fmla="*/ 419100 h 419100"/>
              <a:gd name="connsiteX742" fmla="*/ 503167 w 5032666"/>
              <a:gd name="connsiteY742" fmla="*/ 419100 h 419100"/>
              <a:gd name="connsiteX743" fmla="*/ 481862 w 5032666"/>
              <a:gd name="connsiteY743" fmla="*/ 419100 h 419100"/>
              <a:gd name="connsiteX744" fmla="*/ 457200 w 5032666"/>
              <a:gd name="connsiteY744" fmla="*/ 419100 h 419100"/>
              <a:gd name="connsiteX745" fmla="*/ 432579 w 5032666"/>
              <a:gd name="connsiteY745" fmla="*/ 419100 h 419100"/>
              <a:gd name="connsiteX746" fmla="*/ 425159 w 5032666"/>
              <a:gd name="connsiteY746" fmla="*/ 419100 h 419100"/>
              <a:gd name="connsiteX747" fmla="*/ 386612 w 5032666"/>
              <a:gd name="connsiteY747" fmla="*/ 419100 h 419100"/>
              <a:gd name="connsiteX748" fmla="*/ 375876 w 5032666"/>
              <a:gd name="connsiteY748" fmla="*/ 419100 h 419100"/>
              <a:gd name="connsiteX749" fmla="*/ 361504 w 5032666"/>
              <a:gd name="connsiteY749" fmla="*/ 419100 h 419100"/>
              <a:gd name="connsiteX750" fmla="*/ 329909 w 5032666"/>
              <a:gd name="connsiteY750" fmla="*/ 419100 h 419100"/>
              <a:gd name="connsiteX751" fmla="*/ 312221 w 5032666"/>
              <a:gd name="connsiteY751" fmla="*/ 419100 h 419100"/>
              <a:gd name="connsiteX752" fmla="*/ 304801 w 5032666"/>
              <a:gd name="connsiteY752" fmla="*/ 419100 h 419100"/>
              <a:gd name="connsiteX753" fmla="*/ 272311 w 5032666"/>
              <a:gd name="connsiteY753" fmla="*/ 419100 h 419100"/>
              <a:gd name="connsiteX754" fmla="*/ 266254 w 5032666"/>
              <a:gd name="connsiteY754" fmla="*/ 419100 h 419100"/>
              <a:gd name="connsiteX755" fmla="*/ 255518 w 5032666"/>
              <a:gd name="connsiteY755" fmla="*/ 419100 h 419100"/>
              <a:gd name="connsiteX756" fmla="*/ 223028 w 5032666"/>
              <a:gd name="connsiteY756" fmla="*/ 419100 h 419100"/>
              <a:gd name="connsiteX757" fmla="*/ 215608 w 5032666"/>
              <a:gd name="connsiteY757" fmla="*/ 419100 h 419100"/>
              <a:gd name="connsiteX758" fmla="*/ 209551 w 5032666"/>
              <a:gd name="connsiteY758" fmla="*/ 419100 h 419100"/>
              <a:gd name="connsiteX759" fmla="*/ 177061 w 5032666"/>
              <a:gd name="connsiteY759" fmla="*/ 419100 h 419100"/>
              <a:gd name="connsiteX760" fmla="*/ 166325 w 5032666"/>
              <a:gd name="connsiteY760" fmla="*/ 419100 h 419100"/>
              <a:gd name="connsiteX761" fmla="*/ 151953 w 5032666"/>
              <a:gd name="connsiteY761" fmla="*/ 419100 h 419100"/>
              <a:gd name="connsiteX762" fmla="*/ 120358 w 5032666"/>
              <a:gd name="connsiteY762" fmla="*/ 419100 h 419100"/>
              <a:gd name="connsiteX763" fmla="*/ 102670 w 5032666"/>
              <a:gd name="connsiteY763" fmla="*/ 419100 h 419100"/>
              <a:gd name="connsiteX764" fmla="*/ 95250 w 5032666"/>
              <a:gd name="connsiteY764" fmla="*/ 419100 h 419100"/>
              <a:gd name="connsiteX765" fmla="*/ 56703 w 5032666"/>
              <a:gd name="connsiteY765" fmla="*/ 419100 h 419100"/>
              <a:gd name="connsiteX766" fmla="*/ 45967 w 5032666"/>
              <a:gd name="connsiteY766" fmla="*/ 419100 h 419100"/>
              <a:gd name="connsiteX767" fmla="*/ 0 w 5032666"/>
              <a:gd name="connsiteY767" fmla="*/ 4191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Lst>
            <a:rect l="l" t="t" r="r" b="b"/>
            <a:pathLst>
              <a:path w="5032666" h="419100">
                <a:moveTo>
                  <a:pt x="104775" y="0"/>
                </a:moveTo>
                <a:lnTo>
                  <a:pt x="150742" y="0"/>
                </a:lnTo>
                <a:lnTo>
                  <a:pt x="161478" y="0"/>
                </a:lnTo>
                <a:lnTo>
                  <a:pt x="200025" y="0"/>
                </a:lnTo>
                <a:lnTo>
                  <a:pt x="207445" y="0"/>
                </a:lnTo>
                <a:lnTo>
                  <a:pt x="225133" y="0"/>
                </a:lnTo>
                <a:lnTo>
                  <a:pt x="256728" y="0"/>
                </a:lnTo>
                <a:lnTo>
                  <a:pt x="271100" y="0"/>
                </a:lnTo>
                <a:lnTo>
                  <a:pt x="281836" y="0"/>
                </a:lnTo>
                <a:lnTo>
                  <a:pt x="314326" y="0"/>
                </a:lnTo>
                <a:lnTo>
                  <a:pt x="320383" y="0"/>
                </a:lnTo>
                <a:lnTo>
                  <a:pt x="327803" y="0"/>
                </a:lnTo>
                <a:lnTo>
                  <a:pt x="360293" y="0"/>
                </a:lnTo>
                <a:lnTo>
                  <a:pt x="371029" y="0"/>
                </a:lnTo>
                <a:lnTo>
                  <a:pt x="377086" y="0"/>
                </a:lnTo>
                <a:lnTo>
                  <a:pt x="409576" y="0"/>
                </a:lnTo>
                <a:lnTo>
                  <a:pt x="416996" y="0"/>
                </a:lnTo>
                <a:lnTo>
                  <a:pt x="434684" y="0"/>
                </a:lnTo>
                <a:lnTo>
                  <a:pt x="466279" y="0"/>
                </a:lnTo>
                <a:lnTo>
                  <a:pt x="480651" y="0"/>
                </a:lnTo>
                <a:lnTo>
                  <a:pt x="491387" y="0"/>
                </a:lnTo>
                <a:lnTo>
                  <a:pt x="529934" y="0"/>
                </a:lnTo>
                <a:lnTo>
                  <a:pt x="537354" y="0"/>
                </a:lnTo>
                <a:lnTo>
                  <a:pt x="561975" y="0"/>
                </a:lnTo>
                <a:lnTo>
                  <a:pt x="586637" y="0"/>
                </a:lnTo>
                <a:lnTo>
                  <a:pt x="607942" y="0"/>
                </a:lnTo>
                <a:lnTo>
                  <a:pt x="618678" y="0"/>
                </a:lnTo>
                <a:lnTo>
                  <a:pt x="657225" y="0"/>
                </a:lnTo>
                <a:lnTo>
                  <a:pt x="664645" y="0"/>
                </a:lnTo>
                <a:lnTo>
                  <a:pt x="682333" y="0"/>
                </a:lnTo>
                <a:lnTo>
                  <a:pt x="713928" y="0"/>
                </a:lnTo>
                <a:lnTo>
                  <a:pt x="728300" y="0"/>
                </a:lnTo>
                <a:lnTo>
                  <a:pt x="739036" y="0"/>
                </a:lnTo>
                <a:lnTo>
                  <a:pt x="750329" y="0"/>
                </a:lnTo>
                <a:lnTo>
                  <a:pt x="771526" y="0"/>
                </a:lnTo>
                <a:lnTo>
                  <a:pt x="777583" y="0"/>
                </a:lnTo>
                <a:lnTo>
                  <a:pt x="785003" y="0"/>
                </a:lnTo>
                <a:lnTo>
                  <a:pt x="796296" y="0"/>
                </a:lnTo>
                <a:lnTo>
                  <a:pt x="807032" y="0"/>
                </a:lnTo>
                <a:lnTo>
                  <a:pt x="817493" y="0"/>
                </a:lnTo>
                <a:lnTo>
                  <a:pt x="828229" y="0"/>
                </a:lnTo>
                <a:lnTo>
                  <a:pt x="834286" y="0"/>
                </a:lnTo>
                <a:lnTo>
                  <a:pt x="845579" y="0"/>
                </a:lnTo>
                <a:lnTo>
                  <a:pt x="852999" y="0"/>
                </a:lnTo>
                <a:lnTo>
                  <a:pt x="866776" y="0"/>
                </a:lnTo>
                <a:lnTo>
                  <a:pt x="870687" y="0"/>
                </a:lnTo>
                <a:lnTo>
                  <a:pt x="874196" y="0"/>
                </a:lnTo>
                <a:lnTo>
                  <a:pt x="891884" y="0"/>
                </a:lnTo>
                <a:lnTo>
                  <a:pt x="902282" y="0"/>
                </a:lnTo>
                <a:lnTo>
                  <a:pt x="916654" y="0"/>
                </a:lnTo>
                <a:lnTo>
                  <a:pt x="923479" y="0"/>
                </a:lnTo>
                <a:lnTo>
                  <a:pt x="927390" y="0"/>
                </a:lnTo>
                <a:lnTo>
                  <a:pt x="937851" y="0"/>
                </a:lnTo>
                <a:lnTo>
                  <a:pt x="948587" y="0"/>
                </a:lnTo>
                <a:lnTo>
                  <a:pt x="959880" y="0"/>
                </a:lnTo>
                <a:lnTo>
                  <a:pt x="965937" y="0"/>
                </a:lnTo>
                <a:lnTo>
                  <a:pt x="973357" y="0"/>
                </a:lnTo>
                <a:lnTo>
                  <a:pt x="987134" y="0"/>
                </a:lnTo>
                <a:lnTo>
                  <a:pt x="994554" y="0"/>
                </a:lnTo>
                <a:lnTo>
                  <a:pt x="1005847" y="0"/>
                </a:lnTo>
                <a:lnTo>
                  <a:pt x="1016583" y="0"/>
                </a:lnTo>
                <a:lnTo>
                  <a:pt x="1022640" y="0"/>
                </a:lnTo>
                <a:lnTo>
                  <a:pt x="1043837" y="0"/>
                </a:lnTo>
                <a:lnTo>
                  <a:pt x="1055130" y="0"/>
                </a:lnTo>
                <a:lnTo>
                  <a:pt x="1062550" y="0"/>
                </a:lnTo>
                <a:lnTo>
                  <a:pt x="1080238" y="0"/>
                </a:lnTo>
                <a:lnTo>
                  <a:pt x="1111833" y="0"/>
                </a:lnTo>
                <a:lnTo>
                  <a:pt x="1126205" y="0"/>
                </a:lnTo>
                <a:lnTo>
                  <a:pt x="1136941" y="0"/>
                </a:lnTo>
                <a:lnTo>
                  <a:pt x="1175488" y="0"/>
                </a:lnTo>
                <a:lnTo>
                  <a:pt x="1182908" y="0"/>
                </a:lnTo>
                <a:lnTo>
                  <a:pt x="1207529" y="0"/>
                </a:lnTo>
                <a:lnTo>
                  <a:pt x="1232191" y="0"/>
                </a:lnTo>
                <a:lnTo>
                  <a:pt x="1253496" y="0"/>
                </a:lnTo>
                <a:lnTo>
                  <a:pt x="1264232" y="0"/>
                </a:lnTo>
                <a:lnTo>
                  <a:pt x="1302779" y="0"/>
                </a:lnTo>
                <a:lnTo>
                  <a:pt x="1310199" y="0"/>
                </a:lnTo>
                <a:lnTo>
                  <a:pt x="1327887" y="0"/>
                </a:lnTo>
                <a:lnTo>
                  <a:pt x="1359482" y="0"/>
                </a:lnTo>
                <a:lnTo>
                  <a:pt x="1373854" y="0"/>
                </a:lnTo>
                <a:lnTo>
                  <a:pt x="1384590" y="0"/>
                </a:lnTo>
                <a:lnTo>
                  <a:pt x="1417080" y="0"/>
                </a:lnTo>
                <a:lnTo>
                  <a:pt x="1423137" y="0"/>
                </a:lnTo>
                <a:lnTo>
                  <a:pt x="1430557" y="0"/>
                </a:lnTo>
                <a:lnTo>
                  <a:pt x="1463047" y="0"/>
                </a:lnTo>
                <a:lnTo>
                  <a:pt x="1473783" y="0"/>
                </a:lnTo>
                <a:lnTo>
                  <a:pt x="1479840" y="0"/>
                </a:lnTo>
                <a:lnTo>
                  <a:pt x="1495425" y="0"/>
                </a:lnTo>
                <a:lnTo>
                  <a:pt x="1512330" y="0"/>
                </a:lnTo>
                <a:lnTo>
                  <a:pt x="1519750" y="0"/>
                </a:lnTo>
                <a:lnTo>
                  <a:pt x="1537438" y="0"/>
                </a:lnTo>
                <a:lnTo>
                  <a:pt x="1541392" y="0"/>
                </a:lnTo>
                <a:lnTo>
                  <a:pt x="1552128" y="0"/>
                </a:lnTo>
                <a:lnTo>
                  <a:pt x="1569033" y="0"/>
                </a:lnTo>
                <a:lnTo>
                  <a:pt x="1583405" y="0"/>
                </a:lnTo>
                <a:lnTo>
                  <a:pt x="1590675" y="0"/>
                </a:lnTo>
                <a:lnTo>
                  <a:pt x="1594141" y="0"/>
                </a:lnTo>
                <a:lnTo>
                  <a:pt x="1598095" y="0"/>
                </a:lnTo>
                <a:lnTo>
                  <a:pt x="1615783" y="0"/>
                </a:lnTo>
                <a:lnTo>
                  <a:pt x="1632688" y="0"/>
                </a:lnTo>
                <a:lnTo>
                  <a:pt x="1640108" y="0"/>
                </a:lnTo>
                <a:lnTo>
                  <a:pt x="1647378" y="0"/>
                </a:lnTo>
                <a:lnTo>
                  <a:pt x="1661750" y="0"/>
                </a:lnTo>
                <a:lnTo>
                  <a:pt x="1672486" y="0"/>
                </a:lnTo>
                <a:lnTo>
                  <a:pt x="1689391" y="0"/>
                </a:lnTo>
                <a:lnTo>
                  <a:pt x="1704976" y="0"/>
                </a:lnTo>
                <a:lnTo>
                  <a:pt x="1711033" y="0"/>
                </a:lnTo>
                <a:lnTo>
                  <a:pt x="1718453" y="0"/>
                </a:lnTo>
                <a:lnTo>
                  <a:pt x="1750943" y="0"/>
                </a:lnTo>
                <a:lnTo>
                  <a:pt x="1761679" y="0"/>
                </a:lnTo>
                <a:lnTo>
                  <a:pt x="1767736" y="0"/>
                </a:lnTo>
                <a:lnTo>
                  <a:pt x="1800226" y="0"/>
                </a:lnTo>
                <a:lnTo>
                  <a:pt x="1807646" y="0"/>
                </a:lnTo>
                <a:lnTo>
                  <a:pt x="1825334" y="0"/>
                </a:lnTo>
                <a:lnTo>
                  <a:pt x="1856929" y="0"/>
                </a:lnTo>
                <a:lnTo>
                  <a:pt x="1871301" y="0"/>
                </a:lnTo>
                <a:lnTo>
                  <a:pt x="1882037" y="0"/>
                </a:lnTo>
                <a:lnTo>
                  <a:pt x="1920584" y="0"/>
                </a:lnTo>
                <a:lnTo>
                  <a:pt x="1928004" y="0"/>
                </a:lnTo>
                <a:lnTo>
                  <a:pt x="1952625" y="0"/>
                </a:lnTo>
                <a:lnTo>
                  <a:pt x="1977287" y="0"/>
                </a:lnTo>
                <a:lnTo>
                  <a:pt x="1998592" y="0"/>
                </a:lnTo>
                <a:lnTo>
                  <a:pt x="2009328" y="0"/>
                </a:lnTo>
                <a:lnTo>
                  <a:pt x="2047875" y="0"/>
                </a:lnTo>
                <a:lnTo>
                  <a:pt x="2055295" y="0"/>
                </a:lnTo>
                <a:lnTo>
                  <a:pt x="2057400" y="0"/>
                </a:lnTo>
                <a:lnTo>
                  <a:pt x="2072983" y="0"/>
                </a:lnTo>
                <a:lnTo>
                  <a:pt x="2103367" y="0"/>
                </a:lnTo>
                <a:lnTo>
                  <a:pt x="2104578" y="0"/>
                </a:lnTo>
                <a:lnTo>
                  <a:pt x="2114103" y="0"/>
                </a:lnTo>
                <a:lnTo>
                  <a:pt x="2118950" y="0"/>
                </a:lnTo>
                <a:lnTo>
                  <a:pt x="2129686" y="0"/>
                </a:lnTo>
                <a:lnTo>
                  <a:pt x="2140979" y="0"/>
                </a:lnTo>
                <a:lnTo>
                  <a:pt x="2152650" y="0"/>
                </a:lnTo>
                <a:lnTo>
                  <a:pt x="2160070" y="0"/>
                </a:lnTo>
                <a:lnTo>
                  <a:pt x="2162176" y="0"/>
                </a:lnTo>
                <a:lnTo>
                  <a:pt x="2168233" y="0"/>
                </a:lnTo>
                <a:lnTo>
                  <a:pt x="2175653" y="0"/>
                </a:lnTo>
                <a:lnTo>
                  <a:pt x="2177758" y="0"/>
                </a:lnTo>
                <a:lnTo>
                  <a:pt x="2186946" y="0"/>
                </a:lnTo>
                <a:lnTo>
                  <a:pt x="2197682" y="0"/>
                </a:lnTo>
                <a:lnTo>
                  <a:pt x="2208143" y="0"/>
                </a:lnTo>
                <a:lnTo>
                  <a:pt x="2209353" y="0"/>
                </a:lnTo>
                <a:lnTo>
                  <a:pt x="2218879" y="0"/>
                </a:lnTo>
                <a:lnTo>
                  <a:pt x="2223725" y="0"/>
                </a:lnTo>
                <a:lnTo>
                  <a:pt x="2224936" y="0"/>
                </a:lnTo>
                <a:lnTo>
                  <a:pt x="2234461" y="0"/>
                </a:lnTo>
                <a:lnTo>
                  <a:pt x="2236229" y="0"/>
                </a:lnTo>
                <a:lnTo>
                  <a:pt x="2243649" y="0"/>
                </a:lnTo>
                <a:lnTo>
                  <a:pt x="2257426" y="0"/>
                </a:lnTo>
                <a:lnTo>
                  <a:pt x="2261337" y="0"/>
                </a:lnTo>
                <a:lnTo>
                  <a:pt x="2264846" y="0"/>
                </a:lnTo>
                <a:lnTo>
                  <a:pt x="2266951" y="0"/>
                </a:lnTo>
                <a:lnTo>
                  <a:pt x="2273008" y="0"/>
                </a:lnTo>
                <a:lnTo>
                  <a:pt x="2280428" y="0"/>
                </a:lnTo>
                <a:lnTo>
                  <a:pt x="2282534" y="0"/>
                </a:lnTo>
                <a:lnTo>
                  <a:pt x="2292932" y="0"/>
                </a:lnTo>
                <a:lnTo>
                  <a:pt x="2307304" y="0"/>
                </a:lnTo>
                <a:lnTo>
                  <a:pt x="2312918" y="0"/>
                </a:lnTo>
                <a:lnTo>
                  <a:pt x="2314129" y="0"/>
                </a:lnTo>
                <a:lnTo>
                  <a:pt x="2318040" y="0"/>
                </a:lnTo>
                <a:lnTo>
                  <a:pt x="2323654" y="0"/>
                </a:lnTo>
                <a:lnTo>
                  <a:pt x="2328501" y="0"/>
                </a:lnTo>
                <a:lnTo>
                  <a:pt x="2329711" y="0"/>
                </a:lnTo>
                <a:lnTo>
                  <a:pt x="2339237" y="0"/>
                </a:lnTo>
                <a:lnTo>
                  <a:pt x="2350530" y="0"/>
                </a:lnTo>
                <a:lnTo>
                  <a:pt x="2356587" y="0"/>
                </a:lnTo>
                <a:lnTo>
                  <a:pt x="2362201" y="0"/>
                </a:lnTo>
                <a:lnTo>
                  <a:pt x="2364007" y="0"/>
                </a:lnTo>
                <a:lnTo>
                  <a:pt x="2369621" y="0"/>
                </a:lnTo>
                <a:lnTo>
                  <a:pt x="2377784" y="0"/>
                </a:lnTo>
                <a:lnTo>
                  <a:pt x="2385204" y="0"/>
                </a:lnTo>
                <a:lnTo>
                  <a:pt x="2387309" y="0"/>
                </a:lnTo>
                <a:lnTo>
                  <a:pt x="2396497" y="0"/>
                </a:lnTo>
                <a:lnTo>
                  <a:pt x="2407233" y="0"/>
                </a:lnTo>
                <a:lnTo>
                  <a:pt x="2413290" y="0"/>
                </a:lnTo>
                <a:lnTo>
                  <a:pt x="2418904" y="0"/>
                </a:lnTo>
                <a:lnTo>
                  <a:pt x="2433276" y="0"/>
                </a:lnTo>
                <a:lnTo>
                  <a:pt x="2434487" y="0"/>
                </a:lnTo>
                <a:lnTo>
                  <a:pt x="2444012" y="0"/>
                </a:lnTo>
                <a:lnTo>
                  <a:pt x="2445780" y="0"/>
                </a:lnTo>
                <a:lnTo>
                  <a:pt x="2453200" y="0"/>
                </a:lnTo>
                <a:lnTo>
                  <a:pt x="2470888" y="0"/>
                </a:lnTo>
                <a:lnTo>
                  <a:pt x="2482559" y="0"/>
                </a:lnTo>
                <a:lnTo>
                  <a:pt x="2489979" y="0"/>
                </a:lnTo>
                <a:lnTo>
                  <a:pt x="2502483" y="0"/>
                </a:lnTo>
                <a:lnTo>
                  <a:pt x="2514600" y="0"/>
                </a:lnTo>
                <a:lnTo>
                  <a:pt x="2516855" y="0"/>
                </a:lnTo>
                <a:lnTo>
                  <a:pt x="2527591" y="0"/>
                </a:lnTo>
                <a:lnTo>
                  <a:pt x="2539262" y="0"/>
                </a:lnTo>
                <a:lnTo>
                  <a:pt x="2560567" y="0"/>
                </a:lnTo>
                <a:lnTo>
                  <a:pt x="2566138" y="0"/>
                </a:lnTo>
                <a:lnTo>
                  <a:pt x="2571303" y="0"/>
                </a:lnTo>
                <a:lnTo>
                  <a:pt x="2573558" y="0"/>
                </a:lnTo>
                <a:lnTo>
                  <a:pt x="2598179" y="0"/>
                </a:lnTo>
                <a:lnTo>
                  <a:pt x="2609850" y="0"/>
                </a:lnTo>
                <a:lnTo>
                  <a:pt x="2617270" y="0"/>
                </a:lnTo>
                <a:lnTo>
                  <a:pt x="2622841" y="0"/>
                </a:lnTo>
                <a:lnTo>
                  <a:pt x="2634958" y="0"/>
                </a:lnTo>
                <a:lnTo>
                  <a:pt x="2644146" y="0"/>
                </a:lnTo>
                <a:lnTo>
                  <a:pt x="2654882" y="0"/>
                </a:lnTo>
                <a:lnTo>
                  <a:pt x="2666553" y="0"/>
                </a:lnTo>
                <a:lnTo>
                  <a:pt x="2680925" y="0"/>
                </a:lnTo>
                <a:lnTo>
                  <a:pt x="2691661" y="0"/>
                </a:lnTo>
                <a:lnTo>
                  <a:pt x="2693429" y="0"/>
                </a:lnTo>
                <a:lnTo>
                  <a:pt x="2700849" y="0"/>
                </a:lnTo>
                <a:lnTo>
                  <a:pt x="2702954" y="0"/>
                </a:lnTo>
                <a:lnTo>
                  <a:pt x="2718537" y="0"/>
                </a:lnTo>
                <a:lnTo>
                  <a:pt x="2724151" y="0"/>
                </a:lnTo>
                <a:lnTo>
                  <a:pt x="2730208" y="0"/>
                </a:lnTo>
                <a:lnTo>
                  <a:pt x="2737628" y="0"/>
                </a:lnTo>
                <a:lnTo>
                  <a:pt x="2748921" y="0"/>
                </a:lnTo>
                <a:lnTo>
                  <a:pt x="2750132" y="0"/>
                </a:lnTo>
                <a:lnTo>
                  <a:pt x="2759657" y="0"/>
                </a:lnTo>
                <a:lnTo>
                  <a:pt x="2764504" y="0"/>
                </a:lnTo>
                <a:lnTo>
                  <a:pt x="2770118" y="0"/>
                </a:lnTo>
                <a:lnTo>
                  <a:pt x="2775240" y="0"/>
                </a:lnTo>
                <a:lnTo>
                  <a:pt x="2780854" y="0"/>
                </a:lnTo>
                <a:lnTo>
                  <a:pt x="2786911" y="0"/>
                </a:lnTo>
                <a:lnTo>
                  <a:pt x="2798204" y="0"/>
                </a:lnTo>
                <a:lnTo>
                  <a:pt x="2805624" y="0"/>
                </a:lnTo>
                <a:lnTo>
                  <a:pt x="2807730" y="0"/>
                </a:lnTo>
                <a:lnTo>
                  <a:pt x="2813787" y="0"/>
                </a:lnTo>
                <a:lnTo>
                  <a:pt x="2819401" y="0"/>
                </a:lnTo>
                <a:lnTo>
                  <a:pt x="2821207" y="0"/>
                </a:lnTo>
                <a:lnTo>
                  <a:pt x="2823312" y="0"/>
                </a:lnTo>
                <a:lnTo>
                  <a:pt x="2826821" y="0"/>
                </a:lnTo>
                <a:lnTo>
                  <a:pt x="2844509" y="0"/>
                </a:lnTo>
                <a:lnTo>
                  <a:pt x="2853697" y="0"/>
                </a:lnTo>
                <a:lnTo>
                  <a:pt x="2854907" y="0"/>
                </a:lnTo>
                <a:lnTo>
                  <a:pt x="2864433" y="0"/>
                </a:lnTo>
                <a:lnTo>
                  <a:pt x="2869279" y="0"/>
                </a:lnTo>
                <a:lnTo>
                  <a:pt x="2870490" y="0"/>
                </a:lnTo>
                <a:lnTo>
                  <a:pt x="2876104" y="0"/>
                </a:lnTo>
                <a:lnTo>
                  <a:pt x="2880015" y="0"/>
                </a:lnTo>
                <a:lnTo>
                  <a:pt x="2890476" y="0"/>
                </a:lnTo>
                <a:lnTo>
                  <a:pt x="2901212" y="0"/>
                </a:lnTo>
                <a:lnTo>
                  <a:pt x="2902980" y="0"/>
                </a:lnTo>
                <a:lnTo>
                  <a:pt x="2910400" y="0"/>
                </a:lnTo>
                <a:lnTo>
                  <a:pt x="2912505" y="0"/>
                </a:lnTo>
                <a:lnTo>
                  <a:pt x="2918562" y="0"/>
                </a:lnTo>
                <a:lnTo>
                  <a:pt x="2925982" y="0"/>
                </a:lnTo>
                <a:lnTo>
                  <a:pt x="2928088" y="0"/>
                </a:lnTo>
                <a:lnTo>
                  <a:pt x="2939759" y="0"/>
                </a:lnTo>
                <a:lnTo>
                  <a:pt x="2947179" y="0"/>
                </a:lnTo>
                <a:lnTo>
                  <a:pt x="2958472" y="0"/>
                </a:lnTo>
                <a:lnTo>
                  <a:pt x="2959683" y="0"/>
                </a:lnTo>
                <a:lnTo>
                  <a:pt x="2969208" y="0"/>
                </a:lnTo>
                <a:lnTo>
                  <a:pt x="2974055" y="0"/>
                </a:lnTo>
                <a:lnTo>
                  <a:pt x="2975265" y="0"/>
                </a:lnTo>
                <a:lnTo>
                  <a:pt x="2984791" y="0"/>
                </a:lnTo>
                <a:lnTo>
                  <a:pt x="2996462" y="0"/>
                </a:lnTo>
                <a:lnTo>
                  <a:pt x="3007755" y="0"/>
                </a:lnTo>
                <a:lnTo>
                  <a:pt x="3015175" y="0"/>
                </a:lnTo>
                <a:lnTo>
                  <a:pt x="3023338" y="0"/>
                </a:lnTo>
                <a:lnTo>
                  <a:pt x="3030758" y="0"/>
                </a:lnTo>
                <a:lnTo>
                  <a:pt x="3032863" y="0"/>
                </a:lnTo>
                <a:lnTo>
                  <a:pt x="3064458" y="0"/>
                </a:lnTo>
                <a:lnTo>
                  <a:pt x="3078830" y="0"/>
                </a:lnTo>
                <a:lnTo>
                  <a:pt x="3080041" y="0"/>
                </a:lnTo>
                <a:lnTo>
                  <a:pt x="3089566" y="0"/>
                </a:lnTo>
                <a:lnTo>
                  <a:pt x="3128113" y="0"/>
                </a:lnTo>
                <a:lnTo>
                  <a:pt x="3135533" y="0"/>
                </a:lnTo>
                <a:lnTo>
                  <a:pt x="3160154" y="0"/>
                </a:lnTo>
                <a:lnTo>
                  <a:pt x="3184816" y="0"/>
                </a:lnTo>
                <a:lnTo>
                  <a:pt x="3206121" y="0"/>
                </a:lnTo>
                <a:lnTo>
                  <a:pt x="3216857" y="0"/>
                </a:lnTo>
                <a:lnTo>
                  <a:pt x="3255404" y="0"/>
                </a:lnTo>
                <a:lnTo>
                  <a:pt x="3262824" y="0"/>
                </a:lnTo>
                <a:lnTo>
                  <a:pt x="3280512" y="0"/>
                </a:lnTo>
                <a:lnTo>
                  <a:pt x="3312107" y="0"/>
                </a:lnTo>
                <a:lnTo>
                  <a:pt x="3326479" y="0"/>
                </a:lnTo>
                <a:lnTo>
                  <a:pt x="3337215" y="0"/>
                </a:lnTo>
                <a:lnTo>
                  <a:pt x="3369705" y="0"/>
                </a:lnTo>
                <a:lnTo>
                  <a:pt x="3375762" y="0"/>
                </a:lnTo>
                <a:lnTo>
                  <a:pt x="3383182" y="0"/>
                </a:lnTo>
                <a:lnTo>
                  <a:pt x="3415672" y="0"/>
                </a:lnTo>
                <a:lnTo>
                  <a:pt x="3426408" y="0"/>
                </a:lnTo>
                <a:lnTo>
                  <a:pt x="3432465" y="0"/>
                </a:lnTo>
                <a:lnTo>
                  <a:pt x="3448050" y="0"/>
                </a:lnTo>
                <a:lnTo>
                  <a:pt x="3464955" y="0"/>
                </a:lnTo>
                <a:lnTo>
                  <a:pt x="3472375" y="0"/>
                </a:lnTo>
                <a:lnTo>
                  <a:pt x="3490063" y="0"/>
                </a:lnTo>
                <a:lnTo>
                  <a:pt x="3494017" y="0"/>
                </a:lnTo>
                <a:lnTo>
                  <a:pt x="3504753" y="0"/>
                </a:lnTo>
                <a:lnTo>
                  <a:pt x="3521658" y="0"/>
                </a:lnTo>
                <a:lnTo>
                  <a:pt x="3536030" y="0"/>
                </a:lnTo>
                <a:lnTo>
                  <a:pt x="3543300" y="0"/>
                </a:lnTo>
                <a:lnTo>
                  <a:pt x="3546766" y="0"/>
                </a:lnTo>
                <a:lnTo>
                  <a:pt x="3550720" y="0"/>
                </a:lnTo>
                <a:lnTo>
                  <a:pt x="3568408" y="0"/>
                </a:lnTo>
                <a:lnTo>
                  <a:pt x="3585313" y="0"/>
                </a:lnTo>
                <a:lnTo>
                  <a:pt x="3592733" y="0"/>
                </a:lnTo>
                <a:lnTo>
                  <a:pt x="3600003" y="0"/>
                </a:lnTo>
                <a:lnTo>
                  <a:pt x="3614375" y="0"/>
                </a:lnTo>
                <a:lnTo>
                  <a:pt x="3625111" y="0"/>
                </a:lnTo>
                <a:lnTo>
                  <a:pt x="3642016" y="0"/>
                </a:lnTo>
                <a:lnTo>
                  <a:pt x="3657601" y="0"/>
                </a:lnTo>
                <a:lnTo>
                  <a:pt x="3663658" y="0"/>
                </a:lnTo>
                <a:lnTo>
                  <a:pt x="3671078" y="0"/>
                </a:lnTo>
                <a:lnTo>
                  <a:pt x="3703568" y="0"/>
                </a:lnTo>
                <a:lnTo>
                  <a:pt x="3714304" y="0"/>
                </a:lnTo>
                <a:lnTo>
                  <a:pt x="3720361" y="0"/>
                </a:lnTo>
                <a:lnTo>
                  <a:pt x="3752851" y="0"/>
                </a:lnTo>
                <a:lnTo>
                  <a:pt x="3760271" y="0"/>
                </a:lnTo>
                <a:lnTo>
                  <a:pt x="3777959" y="0"/>
                </a:lnTo>
                <a:lnTo>
                  <a:pt x="3809554" y="0"/>
                </a:lnTo>
                <a:lnTo>
                  <a:pt x="3823926" y="0"/>
                </a:lnTo>
                <a:lnTo>
                  <a:pt x="3834662" y="0"/>
                </a:lnTo>
                <a:lnTo>
                  <a:pt x="3873209" y="0"/>
                </a:lnTo>
                <a:lnTo>
                  <a:pt x="3880629" y="0"/>
                </a:lnTo>
                <a:lnTo>
                  <a:pt x="3905250" y="0"/>
                </a:lnTo>
                <a:lnTo>
                  <a:pt x="3929912" y="0"/>
                </a:lnTo>
                <a:lnTo>
                  <a:pt x="3951217" y="0"/>
                </a:lnTo>
                <a:lnTo>
                  <a:pt x="3961953" y="0"/>
                </a:lnTo>
                <a:lnTo>
                  <a:pt x="4000500" y="0"/>
                </a:lnTo>
                <a:lnTo>
                  <a:pt x="4007920" y="0"/>
                </a:lnTo>
                <a:lnTo>
                  <a:pt x="4025608" y="0"/>
                </a:lnTo>
                <a:lnTo>
                  <a:pt x="4057203" y="0"/>
                </a:lnTo>
                <a:lnTo>
                  <a:pt x="4071575" y="0"/>
                </a:lnTo>
                <a:lnTo>
                  <a:pt x="4082311" y="0"/>
                </a:lnTo>
                <a:lnTo>
                  <a:pt x="4093604" y="0"/>
                </a:lnTo>
                <a:lnTo>
                  <a:pt x="4114801" y="0"/>
                </a:lnTo>
                <a:lnTo>
                  <a:pt x="4120858" y="0"/>
                </a:lnTo>
                <a:lnTo>
                  <a:pt x="4128278" y="0"/>
                </a:lnTo>
                <a:lnTo>
                  <a:pt x="4139571" y="0"/>
                </a:lnTo>
                <a:lnTo>
                  <a:pt x="4150307" y="0"/>
                </a:lnTo>
                <a:lnTo>
                  <a:pt x="4160768" y="0"/>
                </a:lnTo>
                <a:lnTo>
                  <a:pt x="4171504" y="0"/>
                </a:lnTo>
                <a:lnTo>
                  <a:pt x="4177561" y="0"/>
                </a:lnTo>
                <a:lnTo>
                  <a:pt x="4188854" y="0"/>
                </a:lnTo>
                <a:lnTo>
                  <a:pt x="4196274" y="0"/>
                </a:lnTo>
                <a:lnTo>
                  <a:pt x="4210051" y="0"/>
                </a:lnTo>
                <a:lnTo>
                  <a:pt x="4213962" y="0"/>
                </a:lnTo>
                <a:lnTo>
                  <a:pt x="4217471" y="0"/>
                </a:lnTo>
                <a:lnTo>
                  <a:pt x="4235159" y="0"/>
                </a:lnTo>
                <a:lnTo>
                  <a:pt x="4245557" y="0"/>
                </a:lnTo>
                <a:lnTo>
                  <a:pt x="4259929" y="0"/>
                </a:lnTo>
                <a:lnTo>
                  <a:pt x="4266754" y="0"/>
                </a:lnTo>
                <a:lnTo>
                  <a:pt x="4270665" y="0"/>
                </a:lnTo>
                <a:lnTo>
                  <a:pt x="4281126" y="0"/>
                </a:lnTo>
                <a:lnTo>
                  <a:pt x="4291862" y="0"/>
                </a:lnTo>
                <a:lnTo>
                  <a:pt x="4303155" y="0"/>
                </a:lnTo>
                <a:lnTo>
                  <a:pt x="4309212" y="0"/>
                </a:lnTo>
                <a:lnTo>
                  <a:pt x="4316632" y="0"/>
                </a:lnTo>
                <a:lnTo>
                  <a:pt x="4330409" y="0"/>
                </a:lnTo>
                <a:lnTo>
                  <a:pt x="4337829" y="0"/>
                </a:lnTo>
                <a:lnTo>
                  <a:pt x="4349122" y="0"/>
                </a:lnTo>
                <a:lnTo>
                  <a:pt x="4359858" y="0"/>
                </a:lnTo>
                <a:lnTo>
                  <a:pt x="4365915" y="0"/>
                </a:lnTo>
                <a:lnTo>
                  <a:pt x="4387112" y="0"/>
                </a:lnTo>
                <a:lnTo>
                  <a:pt x="4398405" y="0"/>
                </a:lnTo>
                <a:lnTo>
                  <a:pt x="4405825" y="0"/>
                </a:lnTo>
                <a:lnTo>
                  <a:pt x="4423513" y="0"/>
                </a:lnTo>
                <a:lnTo>
                  <a:pt x="4455108" y="0"/>
                </a:lnTo>
                <a:lnTo>
                  <a:pt x="4469480" y="0"/>
                </a:lnTo>
                <a:lnTo>
                  <a:pt x="4480216" y="0"/>
                </a:lnTo>
                <a:lnTo>
                  <a:pt x="4518763" y="0"/>
                </a:lnTo>
                <a:lnTo>
                  <a:pt x="4526183" y="0"/>
                </a:lnTo>
                <a:lnTo>
                  <a:pt x="4550804" y="0"/>
                </a:lnTo>
                <a:lnTo>
                  <a:pt x="4575466" y="0"/>
                </a:lnTo>
                <a:lnTo>
                  <a:pt x="4596771" y="0"/>
                </a:lnTo>
                <a:lnTo>
                  <a:pt x="4607507" y="0"/>
                </a:lnTo>
                <a:lnTo>
                  <a:pt x="4646054" y="0"/>
                </a:lnTo>
                <a:lnTo>
                  <a:pt x="4653474" y="0"/>
                </a:lnTo>
                <a:lnTo>
                  <a:pt x="4671162" y="0"/>
                </a:lnTo>
                <a:lnTo>
                  <a:pt x="4702757" y="0"/>
                </a:lnTo>
                <a:lnTo>
                  <a:pt x="4717129" y="0"/>
                </a:lnTo>
                <a:lnTo>
                  <a:pt x="4727865" y="0"/>
                </a:lnTo>
                <a:lnTo>
                  <a:pt x="4760355" y="0"/>
                </a:lnTo>
                <a:lnTo>
                  <a:pt x="4766412" y="0"/>
                </a:lnTo>
                <a:lnTo>
                  <a:pt x="4773832" y="0"/>
                </a:lnTo>
                <a:lnTo>
                  <a:pt x="4806322" y="0"/>
                </a:lnTo>
                <a:lnTo>
                  <a:pt x="4817058" y="0"/>
                </a:lnTo>
                <a:lnTo>
                  <a:pt x="4823115" y="0"/>
                </a:lnTo>
                <a:lnTo>
                  <a:pt x="4855605" y="0"/>
                </a:lnTo>
                <a:lnTo>
                  <a:pt x="4863025" y="0"/>
                </a:lnTo>
                <a:lnTo>
                  <a:pt x="4880713" y="0"/>
                </a:lnTo>
                <a:lnTo>
                  <a:pt x="4912308" y="0"/>
                </a:lnTo>
                <a:lnTo>
                  <a:pt x="4926680" y="0"/>
                </a:lnTo>
                <a:lnTo>
                  <a:pt x="4937416" y="0"/>
                </a:lnTo>
                <a:lnTo>
                  <a:pt x="4975963" y="0"/>
                </a:lnTo>
                <a:lnTo>
                  <a:pt x="4983383" y="0"/>
                </a:lnTo>
                <a:lnTo>
                  <a:pt x="5032666" y="0"/>
                </a:lnTo>
                <a:lnTo>
                  <a:pt x="4927891" y="419100"/>
                </a:lnTo>
                <a:lnTo>
                  <a:pt x="4878608" y="419100"/>
                </a:lnTo>
                <a:lnTo>
                  <a:pt x="4871188" y="419100"/>
                </a:lnTo>
                <a:lnTo>
                  <a:pt x="4832641" y="419100"/>
                </a:lnTo>
                <a:lnTo>
                  <a:pt x="4821905" y="419100"/>
                </a:lnTo>
                <a:lnTo>
                  <a:pt x="4807533" y="419100"/>
                </a:lnTo>
                <a:lnTo>
                  <a:pt x="4775938" y="419100"/>
                </a:lnTo>
                <a:lnTo>
                  <a:pt x="4758250" y="419100"/>
                </a:lnTo>
                <a:lnTo>
                  <a:pt x="4750830" y="419100"/>
                </a:lnTo>
                <a:lnTo>
                  <a:pt x="4718340" y="419100"/>
                </a:lnTo>
                <a:lnTo>
                  <a:pt x="4712283" y="419100"/>
                </a:lnTo>
                <a:lnTo>
                  <a:pt x="4701547" y="419100"/>
                </a:lnTo>
                <a:lnTo>
                  <a:pt x="4669057" y="419100"/>
                </a:lnTo>
                <a:lnTo>
                  <a:pt x="4661637" y="419100"/>
                </a:lnTo>
                <a:lnTo>
                  <a:pt x="4655580" y="419100"/>
                </a:lnTo>
                <a:lnTo>
                  <a:pt x="4623090" y="419100"/>
                </a:lnTo>
                <a:lnTo>
                  <a:pt x="4612354" y="419100"/>
                </a:lnTo>
                <a:lnTo>
                  <a:pt x="4597982" y="419100"/>
                </a:lnTo>
                <a:lnTo>
                  <a:pt x="4566387" y="419100"/>
                </a:lnTo>
                <a:lnTo>
                  <a:pt x="4548699" y="419100"/>
                </a:lnTo>
                <a:lnTo>
                  <a:pt x="4541279" y="419100"/>
                </a:lnTo>
                <a:lnTo>
                  <a:pt x="4502732" y="419100"/>
                </a:lnTo>
                <a:lnTo>
                  <a:pt x="4491996" y="419100"/>
                </a:lnTo>
                <a:lnTo>
                  <a:pt x="4470691" y="419100"/>
                </a:lnTo>
                <a:lnTo>
                  <a:pt x="4446029" y="419100"/>
                </a:lnTo>
                <a:lnTo>
                  <a:pt x="4421408" y="419100"/>
                </a:lnTo>
                <a:lnTo>
                  <a:pt x="4413988" y="419100"/>
                </a:lnTo>
                <a:lnTo>
                  <a:pt x="4375441" y="419100"/>
                </a:lnTo>
                <a:lnTo>
                  <a:pt x="4364705" y="419100"/>
                </a:lnTo>
                <a:lnTo>
                  <a:pt x="4350333" y="419100"/>
                </a:lnTo>
                <a:lnTo>
                  <a:pt x="4318738" y="419100"/>
                </a:lnTo>
                <a:lnTo>
                  <a:pt x="4301050" y="419100"/>
                </a:lnTo>
                <a:lnTo>
                  <a:pt x="4293630" y="419100"/>
                </a:lnTo>
                <a:lnTo>
                  <a:pt x="4282337" y="419100"/>
                </a:lnTo>
                <a:lnTo>
                  <a:pt x="4261140" y="419100"/>
                </a:lnTo>
                <a:lnTo>
                  <a:pt x="4255083" y="419100"/>
                </a:lnTo>
                <a:lnTo>
                  <a:pt x="4244347" y="419100"/>
                </a:lnTo>
                <a:lnTo>
                  <a:pt x="4233054" y="419100"/>
                </a:lnTo>
                <a:lnTo>
                  <a:pt x="4225634" y="419100"/>
                </a:lnTo>
                <a:lnTo>
                  <a:pt x="4211857" y="419100"/>
                </a:lnTo>
                <a:lnTo>
                  <a:pt x="4204437" y="419100"/>
                </a:lnTo>
                <a:lnTo>
                  <a:pt x="4198380" y="419100"/>
                </a:lnTo>
                <a:lnTo>
                  <a:pt x="4187087" y="419100"/>
                </a:lnTo>
                <a:lnTo>
                  <a:pt x="4176351" y="419100"/>
                </a:lnTo>
                <a:lnTo>
                  <a:pt x="4165890" y="419100"/>
                </a:lnTo>
                <a:lnTo>
                  <a:pt x="4161979" y="419100"/>
                </a:lnTo>
                <a:lnTo>
                  <a:pt x="4155154" y="419100"/>
                </a:lnTo>
                <a:lnTo>
                  <a:pt x="4140782" y="419100"/>
                </a:lnTo>
                <a:lnTo>
                  <a:pt x="4130384" y="419100"/>
                </a:lnTo>
                <a:lnTo>
                  <a:pt x="4112696" y="419100"/>
                </a:lnTo>
                <a:lnTo>
                  <a:pt x="4109187" y="419100"/>
                </a:lnTo>
                <a:lnTo>
                  <a:pt x="4105276" y="419100"/>
                </a:lnTo>
                <a:lnTo>
                  <a:pt x="4091499" y="419100"/>
                </a:lnTo>
                <a:lnTo>
                  <a:pt x="4084079" y="419100"/>
                </a:lnTo>
                <a:lnTo>
                  <a:pt x="4072786" y="419100"/>
                </a:lnTo>
                <a:lnTo>
                  <a:pt x="4066729" y="419100"/>
                </a:lnTo>
                <a:lnTo>
                  <a:pt x="4055993" y="419100"/>
                </a:lnTo>
                <a:lnTo>
                  <a:pt x="4045532" y="419100"/>
                </a:lnTo>
                <a:lnTo>
                  <a:pt x="4034796" y="419100"/>
                </a:lnTo>
                <a:lnTo>
                  <a:pt x="4023503" y="419100"/>
                </a:lnTo>
                <a:lnTo>
                  <a:pt x="4016083" y="419100"/>
                </a:lnTo>
                <a:lnTo>
                  <a:pt x="4010026" y="419100"/>
                </a:lnTo>
                <a:lnTo>
                  <a:pt x="3988829" y="419100"/>
                </a:lnTo>
                <a:lnTo>
                  <a:pt x="3977536" y="419100"/>
                </a:lnTo>
                <a:lnTo>
                  <a:pt x="3966800" y="419100"/>
                </a:lnTo>
                <a:lnTo>
                  <a:pt x="3952428" y="419100"/>
                </a:lnTo>
                <a:lnTo>
                  <a:pt x="3920833" y="419100"/>
                </a:lnTo>
                <a:lnTo>
                  <a:pt x="3903145" y="419100"/>
                </a:lnTo>
                <a:lnTo>
                  <a:pt x="3895725" y="419100"/>
                </a:lnTo>
                <a:lnTo>
                  <a:pt x="3857178" y="419100"/>
                </a:lnTo>
                <a:lnTo>
                  <a:pt x="3846442" y="419100"/>
                </a:lnTo>
                <a:lnTo>
                  <a:pt x="3825137" y="419100"/>
                </a:lnTo>
                <a:lnTo>
                  <a:pt x="3800475" y="419100"/>
                </a:lnTo>
                <a:lnTo>
                  <a:pt x="3775854" y="419100"/>
                </a:lnTo>
                <a:lnTo>
                  <a:pt x="3768434" y="419100"/>
                </a:lnTo>
                <a:lnTo>
                  <a:pt x="3729887" y="419100"/>
                </a:lnTo>
                <a:lnTo>
                  <a:pt x="3719151" y="419100"/>
                </a:lnTo>
                <a:lnTo>
                  <a:pt x="3704779" y="419100"/>
                </a:lnTo>
                <a:lnTo>
                  <a:pt x="3673184" y="419100"/>
                </a:lnTo>
                <a:lnTo>
                  <a:pt x="3655496" y="419100"/>
                </a:lnTo>
                <a:lnTo>
                  <a:pt x="3648076" y="419100"/>
                </a:lnTo>
                <a:lnTo>
                  <a:pt x="3615586" y="419100"/>
                </a:lnTo>
                <a:lnTo>
                  <a:pt x="3609529" y="419100"/>
                </a:lnTo>
                <a:lnTo>
                  <a:pt x="3598793" y="419100"/>
                </a:lnTo>
                <a:lnTo>
                  <a:pt x="3566303" y="419100"/>
                </a:lnTo>
                <a:lnTo>
                  <a:pt x="3558883" y="419100"/>
                </a:lnTo>
                <a:lnTo>
                  <a:pt x="3552826" y="419100"/>
                </a:lnTo>
                <a:lnTo>
                  <a:pt x="3537241" y="419100"/>
                </a:lnTo>
                <a:lnTo>
                  <a:pt x="3520336" y="419100"/>
                </a:lnTo>
                <a:lnTo>
                  <a:pt x="3509600" y="419100"/>
                </a:lnTo>
                <a:lnTo>
                  <a:pt x="3495228" y="419100"/>
                </a:lnTo>
                <a:lnTo>
                  <a:pt x="3487958" y="419100"/>
                </a:lnTo>
                <a:lnTo>
                  <a:pt x="3480538" y="419100"/>
                </a:lnTo>
                <a:lnTo>
                  <a:pt x="3463633" y="419100"/>
                </a:lnTo>
                <a:lnTo>
                  <a:pt x="3445945" y="419100"/>
                </a:lnTo>
                <a:lnTo>
                  <a:pt x="3441991" y="419100"/>
                </a:lnTo>
                <a:lnTo>
                  <a:pt x="3438525" y="419100"/>
                </a:lnTo>
                <a:lnTo>
                  <a:pt x="3431255" y="419100"/>
                </a:lnTo>
                <a:lnTo>
                  <a:pt x="3416883" y="419100"/>
                </a:lnTo>
                <a:lnTo>
                  <a:pt x="3399978" y="419100"/>
                </a:lnTo>
                <a:lnTo>
                  <a:pt x="3389242" y="419100"/>
                </a:lnTo>
                <a:lnTo>
                  <a:pt x="3385288" y="419100"/>
                </a:lnTo>
                <a:lnTo>
                  <a:pt x="3367600" y="419100"/>
                </a:lnTo>
                <a:lnTo>
                  <a:pt x="3360180" y="419100"/>
                </a:lnTo>
                <a:lnTo>
                  <a:pt x="3343275" y="419100"/>
                </a:lnTo>
                <a:lnTo>
                  <a:pt x="3327690" y="419100"/>
                </a:lnTo>
                <a:lnTo>
                  <a:pt x="3321633" y="419100"/>
                </a:lnTo>
                <a:lnTo>
                  <a:pt x="3310897" y="419100"/>
                </a:lnTo>
                <a:lnTo>
                  <a:pt x="3278407" y="419100"/>
                </a:lnTo>
                <a:lnTo>
                  <a:pt x="3270987" y="419100"/>
                </a:lnTo>
                <a:lnTo>
                  <a:pt x="3264930" y="419100"/>
                </a:lnTo>
                <a:lnTo>
                  <a:pt x="3232440" y="419100"/>
                </a:lnTo>
                <a:lnTo>
                  <a:pt x="3221704" y="419100"/>
                </a:lnTo>
                <a:lnTo>
                  <a:pt x="3207332" y="419100"/>
                </a:lnTo>
                <a:lnTo>
                  <a:pt x="3175737" y="419100"/>
                </a:lnTo>
                <a:lnTo>
                  <a:pt x="3158049" y="419100"/>
                </a:lnTo>
                <a:lnTo>
                  <a:pt x="3150629" y="419100"/>
                </a:lnTo>
                <a:lnTo>
                  <a:pt x="3112082" y="419100"/>
                </a:lnTo>
                <a:lnTo>
                  <a:pt x="3101346" y="419100"/>
                </a:lnTo>
                <a:lnTo>
                  <a:pt x="3080041" y="419100"/>
                </a:lnTo>
                <a:lnTo>
                  <a:pt x="3055379" y="419100"/>
                </a:lnTo>
                <a:lnTo>
                  <a:pt x="3030758" y="419100"/>
                </a:lnTo>
                <a:lnTo>
                  <a:pt x="3023338" y="419100"/>
                </a:lnTo>
                <a:lnTo>
                  <a:pt x="2984791" y="419100"/>
                </a:lnTo>
                <a:lnTo>
                  <a:pt x="2975266" y="419100"/>
                </a:lnTo>
                <a:lnTo>
                  <a:pt x="2974055" y="419100"/>
                </a:lnTo>
                <a:lnTo>
                  <a:pt x="2959683" y="419100"/>
                </a:lnTo>
                <a:lnTo>
                  <a:pt x="2928088" y="419100"/>
                </a:lnTo>
                <a:lnTo>
                  <a:pt x="2925983" y="419100"/>
                </a:lnTo>
                <a:lnTo>
                  <a:pt x="2918563" y="419100"/>
                </a:lnTo>
                <a:lnTo>
                  <a:pt x="2910400" y="419100"/>
                </a:lnTo>
                <a:lnTo>
                  <a:pt x="2902980" y="419100"/>
                </a:lnTo>
                <a:lnTo>
                  <a:pt x="2891687" y="419100"/>
                </a:lnTo>
                <a:lnTo>
                  <a:pt x="2880016" y="419100"/>
                </a:lnTo>
                <a:lnTo>
                  <a:pt x="2870490" y="419100"/>
                </a:lnTo>
                <a:lnTo>
                  <a:pt x="2869280" y="419100"/>
                </a:lnTo>
                <a:lnTo>
                  <a:pt x="2864433" y="419100"/>
                </a:lnTo>
                <a:lnTo>
                  <a:pt x="2854908" y="419100"/>
                </a:lnTo>
                <a:lnTo>
                  <a:pt x="2853697" y="419100"/>
                </a:lnTo>
                <a:lnTo>
                  <a:pt x="2842404" y="419100"/>
                </a:lnTo>
                <a:lnTo>
                  <a:pt x="2834984" y="419100"/>
                </a:lnTo>
                <a:lnTo>
                  <a:pt x="2823313" y="419100"/>
                </a:lnTo>
                <a:lnTo>
                  <a:pt x="2821207" y="419100"/>
                </a:lnTo>
                <a:lnTo>
                  <a:pt x="2813787" y="419100"/>
                </a:lnTo>
                <a:lnTo>
                  <a:pt x="2807730" y="419100"/>
                </a:lnTo>
                <a:lnTo>
                  <a:pt x="2805625" y="419100"/>
                </a:lnTo>
                <a:lnTo>
                  <a:pt x="2798205" y="419100"/>
                </a:lnTo>
                <a:lnTo>
                  <a:pt x="2796437" y="419100"/>
                </a:lnTo>
                <a:lnTo>
                  <a:pt x="2785701" y="419100"/>
                </a:lnTo>
                <a:lnTo>
                  <a:pt x="2775240" y="419100"/>
                </a:lnTo>
                <a:lnTo>
                  <a:pt x="2771329" y="419100"/>
                </a:lnTo>
                <a:lnTo>
                  <a:pt x="2765715" y="419100"/>
                </a:lnTo>
                <a:lnTo>
                  <a:pt x="2764504" y="419100"/>
                </a:lnTo>
                <a:lnTo>
                  <a:pt x="2759658" y="419100"/>
                </a:lnTo>
                <a:lnTo>
                  <a:pt x="2750132" y="419100"/>
                </a:lnTo>
                <a:lnTo>
                  <a:pt x="2748922" y="419100"/>
                </a:lnTo>
                <a:lnTo>
                  <a:pt x="2739734" y="419100"/>
                </a:lnTo>
                <a:lnTo>
                  <a:pt x="2722046" y="419100"/>
                </a:lnTo>
                <a:lnTo>
                  <a:pt x="2718537" y="419100"/>
                </a:lnTo>
                <a:lnTo>
                  <a:pt x="2716432" y="419100"/>
                </a:lnTo>
                <a:lnTo>
                  <a:pt x="2714626" y="419100"/>
                </a:lnTo>
                <a:lnTo>
                  <a:pt x="2709012" y="419100"/>
                </a:lnTo>
                <a:lnTo>
                  <a:pt x="2702955" y="419100"/>
                </a:lnTo>
                <a:lnTo>
                  <a:pt x="2700849" y="419100"/>
                </a:lnTo>
                <a:lnTo>
                  <a:pt x="2693429" y="419100"/>
                </a:lnTo>
                <a:lnTo>
                  <a:pt x="2682136" y="419100"/>
                </a:lnTo>
                <a:lnTo>
                  <a:pt x="2676079" y="419100"/>
                </a:lnTo>
                <a:lnTo>
                  <a:pt x="2670465" y="419100"/>
                </a:lnTo>
                <a:lnTo>
                  <a:pt x="2665343" y="419100"/>
                </a:lnTo>
                <a:lnTo>
                  <a:pt x="2659729" y="419100"/>
                </a:lnTo>
                <a:lnTo>
                  <a:pt x="2654882" y="419100"/>
                </a:lnTo>
                <a:lnTo>
                  <a:pt x="2645357" y="419100"/>
                </a:lnTo>
                <a:lnTo>
                  <a:pt x="2644146" y="419100"/>
                </a:lnTo>
                <a:lnTo>
                  <a:pt x="2632853" y="419100"/>
                </a:lnTo>
                <a:lnTo>
                  <a:pt x="2625433" y="419100"/>
                </a:lnTo>
                <a:lnTo>
                  <a:pt x="2619376" y="419100"/>
                </a:lnTo>
                <a:lnTo>
                  <a:pt x="2613762" y="419100"/>
                </a:lnTo>
                <a:lnTo>
                  <a:pt x="2598179" y="419100"/>
                </a:lnTo>
                <a:lnTo>
                  <a:pt x="2596074" y="419100"/>
                </a:lnTo>
                <a:lnTo>
                  <a:pt x="2588654" y="419100"/>
                </a:lnTo>
                <a:lnTo>
                  <a:pt x="2586886" y="419100"/>
                </a:lnTo>
                <a:lnTo>
                  <a:pt x="2576150" y="419100"/>
                </a:lnTo>
                <a:lnTo>
                  <a:pt x="2561778" y="419100"/>
                </a:lnTo>
                <a:lnTo>
                  <a:pt x="2550107" y="419100"/>
                </a:lnTo>
                <a:lnTo>
                  <a:pt x="2539371" y="419100"/>
                </a:lnTo>
                <a:lnTo>
                  <a:pt x="2530183" y="419100"/>
                </a:lnTo>
                <a:lnTo>
                  <a:pt x="2518066" y="419100"/>
                </a:lnTo>
                <a:lnTo>
                  <a:pt x="2512495" y="419100"/>
                </a:lnTo>
                <a:lnTo>
                  <a:pt x="2505075" y="419100"/>
                </a:lnTo>
                <a:lnTo>
                  <a:pt x="2493404" y="419100"/>
                </a:lnTo>
                <a:lnTo>
                  <a:pt x="2468783" y="419100"/>
                </a:lnTo>
                <a:lnTo>
                  <a:pt x="2466528" y="419100"/>
                </a:lnTo>
                <a:lnTo>
                  <a:pt x="2461363" y="419100"/>
                </a:lnTo>
                <a:lnTo>
                  <a:pt x="2455792" y="419100"/>
                </a:lnTo>
                <a:lnTo>
                  <a:pt x="2434487" y="419100"/>
                </a:lnTo>
                <a:lnTo>
                  <a:pt x="2422816" y="419100"/>
                </a:lnTo>
                <a:lnTo>
                  <a:pt x="2412080" y="419100"/>
                </a:lnTo>
                <a:lnTo>
                  <a:pt x="2409825" y="419100"/>
                </a:lnTo>
                <a:lnTo>
                  <a:pt x="2397708" y="419100"/>
                </a:lnTo>
                <a:lnTo>
                  <a:pt x="2385204" y="419100"/>
                </a:lnTo>
                <a:lnTo>
                  <a:pt x="2377784" y="419100"/>
                </a:lnTo>
                <a:lnTo>
                  <a:pt x="2366113" y="419100"/>
                </a:lnTo>
                <a:lnTo>
                  <a:pt x="2348425" y="419100"/>
                </a:lnTo>
                <a:lnTo>
                  <a:pt x="2341005" y="419100"/>
                </a:lnTo>
                <a:lnTo>
                  <a:pt x="2339237" y="419100"/>
                </a:lnTo>
                <a:lnTo>
                  <a:pt x="2329712" y="419100"/>
                </a:lnTo>
                <a:lnTo>
                  <a:pt x="2328501" y="419100"/>
                </a:lnTo>
                <a:lnTo>
                  <a:pt x="2314129" y="419100"/>
                </a:lnTo>
                <a:lnTo>
                  <a:pt x="2308515" y="419100"/>
                </a:lnTo>
                <a:lnTo>
                  <a:pt x="2302458" y="419100"/>
                </a:lnTo>
                <a:lnTo>
                  <a:pt x="2291722" y="419100"/>
                </a:lnTo>
                <a:lnTo>
                  <a:pt x="2282534" y="419100"/>
                </a:lnTo>
                <a:lnTo>
                  <a:pt x="2280429" y="419100"/>
                </a:lnTo>
                <a:lnTo>
                  <a:pt x="2273009" y="419100"/>
                </a:lnTo>
                <a:lnTo>
                  <a:pt x="2264846" y="419100"/>
                </a:lnTo>
                <a:lnTo>
                  <a:pt x="2259232" y="419100"/>
                </a:lnTo>
                <a:lnTo>
                  <a:pt x="2257426" y="419100"/>
                </a:lnTo>
                <a:lnTo>
                  <a:pt x="2251812" y="419100"/>
                </a:lnTo>
                <a:lnTo>
                  <a:pt x="2245755" y="419100"/>
                </a:lnTo>
                <a:lnTo>
                  <a:pt x="2234462" y="419100"/>
                </a:lnTo>
                <a:lnTo>
                  <a:pt x="2224936" y="419100"/>
                </a:lnTo>
                <a:lnTo>
                  <a:pt x="2223726" y="419100"/>
                </a:lnTo>
                <a:lnTo>
                  <a:pt x="2218879" y="419100"/>
                </a:lnTo>
                <a:lnTo>
                  <a:pt x="2213265" y="419100"/>
                </a:lnTo>
                <a:lnTo>
                  <a:pt x="2209354" y="419100"/>
                </a:lnTo>
                <a:lnTo>
                  <a:pt x="2208143" y="419100"/>
                </a:lnTo>
                <a:lnTo>
                  <a:pt x="2202529" y="419100"/>
                </a:lnTo>
                <a:lnTo>
                  <a:pt x="2188157" y="419100"/>
                </a:lnTo>
                <a:lnTo>
                  <a:pt x="2177759" y="419100"/>
                </a:lnTo>
                <a:lnTo>
                  <a:pt x="2175653" y="419100"/>
                </a:lnTo>
                <a:lnTo>
                  <a:pt x="2168233" y="419100"/>
                </a:lnTo>
                <a:lnTo>
                  <a:pt x="2162176" y="419100"/>
                </a:lnTo>
                <a:lnTo>
                  <a:pt x="2160071" y="419100"/>
                </a:lnTo>
                <a:lnTo>
                  <a:pt x="2156562" y="419100"/>
                </a:lnTo>
                <a:lnTo>
                  <a:pt x="2152651" y="419100"/>
                </a:lnTo>
                <a:lnTo>
                  <a:pt x="2138874" y="419100"/>
                </a:lnTo>
                <a:lnTo>
                  <a:pt x="2131454" y="419100"/>
                </a:lnTo>
                <a:lnTo>
                  <a:pt x="2129686" y="419100"/>
                </a:lnTo>
                <a:lnTo>
                  <a:pt x="2120161" y="419100"/>
                </a:lnTo>
                <a:lnTo>
                  <a:pt x="2118950" y="419100"/>
                </a:lnTo>
                <a:lnTo>
                  <a:pt x="2114104" y="419100"/>
                </a:lnTo>
                <a:lnTo>
                  <a:pt x="2104578" y="419100"/>
                </a:lnTo>
                <a:lnTo>
                  <a:pt x="2103368" y="419100"/>
                </a:lnTo>
                <a:lnTo>
                  <a:pt x="2092907" y="419100"/>
                </a:lnTo>
                <a:lnTo>
                  <a:pt x="2082171" y="419100"/>
                </a:lnTo>
                <a:lnTo>
                  <a:pt x="2072983" y="419100"/>
                </a:lnTo>
                <a:lnTo>
                  <a:pt x="2070878" y="419100"/>
                </a:lnTo>
                <a:lnTo>
                  <a:pt x="2063458" y="419100"/>
                </a:lnTo>
                <a:lnTo>
                  <a:pt x="2057401" y="419100"/>
                </a:lnTo>
                <a:lnTo>
                  <a:pt x="2055295" y="419100"/>
                </a:lnTo>
                <a:lnTo>
                  <a:pt x="2047875" y="419100"/>
                </a:lnTo>
                <a:lnTo>
                  <a:pt x="2036204" y="419100"/>
                </a:lnTo>
                <a:lnTo>
                  <a:pt x="2024911" y="419100"/>
                </a:lnTo>
                <a:lnTo>
                  <a:pt x="2014175" y="419100"/>
                </a:lnTo>
                <a:lnTo>
                  <a:pt x="2009328" y="419100"/>
                </a:lnTo>
                <a:lnTo>
                  <a:pt x="1999803" y="419100"/>
                </a:lnTo>
                <a:lnTo>
                  <a:pt x="1998592" y="419100"/>
                </a:lnTo>
                <a:lnTo>
                  <a:pt x="1968208" y="419100"/>
                </a:lnTo>
                <a:lnTo>
                  <a:pt x="1952625" y="419100"/>
                </a:lnTo>
                <a:lnTo>
                  <a:pt x="1950520" y="419100"/>
                </a:lnTo>
                <a:lnTo>
                  <a:pt x="1943100" y="419100"/>
                </a:lnTo>
                <a:lnTo>
                  <a:pt x="1904553" y="419100"/>
                </a:lnTo>
                <a:lnTo>
                  <a:pt x="1893817" y="419100"/>
                </a:lnTo>
                <a:lnTo>
                  <a:pt x="1872512" y="419100"/>
                </a:lnTo>
                <a:lnTo>
                  <a:pt x="1847850" y="419100"/>
                </a:lnTo>
                <a:lnTo>
                  <a:pt x="1823229" y="419100"/>
                </a:lnTo>
                <a:lnTo>
                  <a:pt x="1815809" y="419100"/>
                </a:lnTo>
                <a:lnTo>
                  <a:pt x="1777262" y="419100"/>
                </a:lnTo>
                <a:lnTo>
                  <a:pt x="1766526" y="419100"/>
                </a:lnTo>
                <a:lnTo>
                  <a:pt x="1752154" y="419100"/>
                </a:lnTo>
                <a:lnTo>
                  <a:pt x="1720559" y="419100"/>
                </a:lnTo>
                <a:lnTo>
                  <a:pt x="1702871" y="419100"/>
                </a:lnTo>
                <a:lnTo>
                  <a:pt x="1695451" y="419100"/>
                </a:lnTo>
                <a:lnTo>
                  <a:pt x="1662961" y="419100"/>
                </a:lnTo>
                <a:lnTo>
                  <a:pt x="1656904" y="419100"/>
                </a:lnTo>
                <a:lnTo>
                  <a:pt x="1646168" y="419100"/>
                </a:lnTo>
                <a:lnTo>
                  <a:pt x="1613678" y="419100"/>
                </a:lnTo>
                <a:lnTo>
                  <a:pt x="1606258" y="419100"/>
                </a:lnTo>
                <a:lnTo>
                  <a:pt x="1600201" y="419100"/>
                </a:lnTo>
                <a:lnTo>
                  <a:pt x="1584616" y="419100"/>
                </a:lnTo>
                <a:lnTo>
                  <a:pt x="1567711" y="419100"/>
                </a:lnTo>
                <a:lnTo>
                  <a:pt x="1556975" y="419100"/>
                </a:lnTo>
                <a:lnTo>
                  <a:pt x="1542603" y="419100"/>
                </a:lnTo>
                <a:lnTo>
                  <a:pt x="1535333" y="419100"/>
                </a:lnTo>
                <a:lnTo>
                  <a:pt x="1527913" y="419100"/>
                </a:lnTo>
                <a:lnTo>
                  <a:pt x="1511008" y="419100"/>
                </a:lnTo>
                <a:lnTo>
                  <a:pt x="1493320" y="419100"/>
                </a:lnTo>
                <a:lnTo>
                  <a:pt x="1489366" y="419100"/>
                </a:lnTo>
                <a:lnTo>
                  <a:pt x="1485900" y="419100"/>
                </a:lnTo>
                <a:lnTo>
                  <a:pt x="1478630" y="419100"/>
                </a:lnTo>
                <a:lnTo>
                  <a:pt x="1464258" y="419100"/>
                </a:lnTo>
                <a:lnTo>
                  <a:pt x="1447353" y="419100"/>
                </a:lnTo>
                <a:lnTo>
                  <a:pt x="1436617" y="419100"/>
                </a:lnTo>
                <a:lnTo>
                  <a:pt x="1432663" y="419100"/>
                </a:lnTo>
                <a:lnTo>
                  <a:pt x="1414975" y="419100"/>
                </a:lnTo>
                <a:lnTo>
                  <a:pt x="1407555" y="419100"/>
                </a:lnTo>
                <a:lnTo>
                  <a:pt x="1390650" y="419100"/>
                </a:lnTo>
                <a:lnTo>
                  <a:pt x="1375065" y="419100"/>
                </a:lnTo>
                <a:lnTo>
                  <a:pt x="1369008" y="419100"/>
                </a:lnTo>
                <a:lnTo>
                  <a:pt x="1358272" y="419100"/>
                </a:lnTo>
                <a:lnTo>
                  <a:pt x="1325782" y="419100"/>
                </a:lnTo>
                <a:lnTo>
                  <a:pt x="1318362" y="419100"/>
                </a:lnTo>
                <a:lnTo>
                  <a:pt x="1312305" y="419100"/>
                </a:lnTo>
                <a:lnTo>
                  <a:pt x="1279815" y="419100"/>
                </a:lnTo>
                <a:lnTo>
                  <a:pt x="1269079" y="419100"/>
                </a:lnTo>
                <a:lnTo>
                  <a:pt x="1254707" y="419100"/>
                </a:lnTo>
                <a:lnTo>
                  <a:pt x="1223112" y="419100"/>
                </a:lnTo>
                <a:lnTo>
                  <a:pt x="1205424" y="419100"/>
                </a:lnTo>
                <a:lnTo>
                  <a:pt x="1198004" y="419100"/>
                </a:lnTo>
                <a:lnTo>
                  <a:pt x="1159457" y="419100"/>
                </a:lnTo>
                <a:lnTo>
                  <a:pt x="1148721" y="419100"/>
                </a:lnTo>
                <a:lnTo>
                  <a:pt x="1127416" y="419100"/>
                </a:lnTo>
                <a:lnTo>
                  <a:pt x="1102754" y="419100"/>
                </a:lnTo>
                <a:lnTo>
                  <a:pt x="1078133" y="419100"/>
                </a:lnTo>
                <a:lnTo>
                  <a:pt x="1070713" y="419100"/>
                </a:lnTo>
                <a:lnTo>
                  <a:pt x="1032166" y="419100"/>
                </a:lnTo>
                <a:lnTo>
                  <a:pt x="1021430" y="419100"/>
                </a:lnTo>
                <a:lnTo>
                  <a:pt x="1007058" y="419100"/>
                </a:lnTo>
                <a:lnTo>
                  <a:pt x="975463" y="419100"/>
                </a:lnTo>
                <a:lnTo>
                  <a:pt x="957775" y="419100"/>
                </a:lnTo>
                <a:lnTo>
                  <a:pt x="950355" y="419100"/>
                </a:lnTo>
                <a:lnTo>
                  <a:pt x="939062" y="419100"/>
                </a:lnTo>
                <a:lnTo>
                  <a:pt x="917865" y="419100"/>
                </a:lnTo>
                <a:lnTo>
                  <a:pt x="911808" y="419100"/>
                </a:lnTo>
                <a:lnTo>
                  <a:pt x="901072" y="419100"/>
                </a:lnTo>
                <a:lnTo>
                  <a:pt x="889779" y="419100"/>
                </a:lnTo>
                <a:lnTo>
                  <a:pt x="882359" y="419100"/>
                </a:lnTo>
                <a:lnTo>
                  <a:pt x="868582" y="419100"/>
                </a:lnTo>
                <a:lnTo>
                  <a:pt x="861162" y="419100"/>
                </a:lnTo>
                <a:lnTo>
                  <a:pt x="855105" y="419100"/>
                </a:lnTo>
                <a:lnTo>
                  <a:pt x="843812" y="419100"/>
                </a:lnTo>
                <a:lnTo>
                  <a:pt x="833076" y="419100"/>
                </a:lnTo>
                <a:lnTo>
                  <a:pt x="822615" y="419100"/>
                </a:lnTo>
                <a:lnTo>
                  <a:pt x="818704" y="419100"/>
                </a:lnTo>
                <a:lnTo>
                  <a:pt x="811879" y="419100"/>
                </a:lnTo>
                <a:lnTo>
                  <a:pt x="797507" y="419100"/>
                </a:lnTo>
                <a:lnTo>
                  <a:pt x="787109" y="419100"/>
                </a:lnTo>
                <a:lnTo>
                  <a:pt x="769421" y="419100"/>
                </a:lnTo>
                <a:lnTo>
                  <a:pt x="765912" y="419100"/>
                </a:lnTo>
                <a:lnTo>
                  <a:pt x="762001" y="419100"/>
                </a:lnTo>
                <a:lnTo>
                  <a:pt x="748224" y="419100"/>
                </a:lnTo>
                <a:lnTo>
                  <a:pt x="740804" y="419100"/>
                </a:lnTo>
                <a:lnTo>
                  <a:pt x="729511" y="419100"/>
                </a:lnTo>
                <a:lnTo>
                  <a:pt x="723454" y="419100"/>
                </a:lnTo>
                <a:lnTo>
                  <a:pt x="712718" y="419100"/>
                </a:lnTo>
                <a:lnTo>
                  <a:pt x="702257" y="419100"/>
                </a:lnTo>
                <a:lnTo>
                  <a:pt x="691521" y="419100"/>
                </a:lnTo>
                <a:lnTo>
                  <a:pt x="680228" y="419100"/>
                </a:lnTo>
                <a:lnTo>
                  <a:pt x="672808" y="419100"/>
                </a:lnTo>
                <a:lnTo>
                  <a:pt x="666751" y="419100"/>
                </a:lnTo>
                <a:lnTo>
                  <a:pt x="645554" y="419100"/>
                </a:lnTo>
                <a:lnTo>
                  <a:pt x="634261" y="419100"/>
                </a:lnTo>
                <a:lnTo>
                  <a:pt x="623525" y="419100"/>
                </a:lnTo>
                <a:lnTo>
                  <a:pt x="609153" y="419100"/>
                </a:lnTo>
                <a:lnTo>
                  <a:pt x="577558" y="419100"/>
                </a:lnTo>
                <a:lnTo>
                  <a:pt x="559870" y="419100"/>
                </a:lnTo>
                <a:lnTo>
                  <a:pt x="552450" y="419100"/>
                </a:lnTo>
                <a:lnTo>
                  <a:pt x="513903" y="419100"/>
                </a:lnTo>
                <a:lnTo>
                  <a:pt x="503167" y="419100"/>
                </a:lnTo>
                <a:lnTo>
                  <a:pt x="481862" y="419100"/>
                </a:lnTo>
                <a:lnTo>
                  <a:pt x="457200" y="419100"/>
                </a:lnTo>
                <a:lnTo>
                  <a:pt x="432579" y="419100"/>
                </a:lnTo>
                <a:lnTo>
                  <a:pt x="425159" y="419100"/>
                </a:lnTo>
                <a:lnTo>
                  <a:pt x="386612" y="419100"/>
                </a:lnTo>
                <a:lnTo>
                  <a:pt x="375876" y="419100"/>
                </a:lnTo>
                <a:lnTo>
                  <a:pt x="361504" y="419100"/>
                </a:lnTo>
                <a:lnTo>
                  <a:pt x="329909" y="419100"/>
                </a:lnTo>
                <a:lnTo>
                  <a:pt x="312221" y="419100"/>
                </a:lnTo>
                <a:lnTo>
                  <a:pt x="304801" y="419100"/>
                </a:lnTo>
                <a:lnTo>
                  <a:pt x="272311" y="419100"/>
                </a:lnTo>
                <a:lnTo>
                  <a:pt x="266254" y="419100"/>
                </a:lnTo>
                <a:lnTo>
                  <a:pt x="255518" y="419100"/>
                </a:lnTo>
                <a:lnTo>
                  <a:pt x="223028" y="419100"/>
                </a:lnTo>
                <a:lnTo>
                  <a:pt x="215608" y="419100"/>
                </a:lnTo>
                <a:lnTo>
                  <a:pt x="209551" y="419100"/>
                </a:lnTo>
                <a:lnTo>
                  <a:pt x="177061" y="419100"/>
                </a:lnTo>
                <a:lnTo>
                  <a:pt x="166325" y="419100"/>
                </a:lnTo>
                <a:lnTo>
                  <a:pt x="151953" y="419100"/>
                </a:lnTo>
                <a:lnTo>
                  <a:pt x="120358" y="419100"/>
                </a:lnTo>
                <a:lnTo>
                  <a:pt x="102670" y="419100"/>
                </a:lnTo>
                <a:lnTo>
                  <a:pt x="95250" y="419100"/>
                </a:lnTo>
                <a:lnTo>
                  <a:pt x="56703" y="419100"/>
                </a:lnTo>
                <a:lnTo>
                  <a:pt x="45967" y="419100"/>
                </a:lnTo>
                <a:lnTo>
                  <a:pt x="0" y="4191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nvGrpSpPr>
          <p:cNvPr id="4" name="组合 3">
            <a:extLst>
              <a:ext uri="{FF2B5EF4-FFF2-40B4-BE49-F238E27FC236}">
                <a16:creationId xmlns:a16="http://schemas.microsoft.com/office/drawing/2014/main" id="{A52259C4-B31B-6EDB-8A0A-63C07E67C50B}"/>
              </a:ext>
            </a:extLst>
          </p:cNvPr>
          <p:cNvGrpSpPr/>
          <p:nvPr userDrawn="1"/>
        </p:nvGrpSpPr>
        <p:grpSpPr bwMode="auto">
          <a:xfrm>
            <a:off x="-231775" y="0"/>
            <a:ext cx="1811338" cy="1038225"/>
            <a:chOff x="114" y="0"/>
            <a:chExt cx="2373" cy="1636"/>
          </a:xfrm>
        </p:grpSpPr>
        <p:sp>
          <p:nvSpPr>
            <p:cNvPr id="5" name="任意多边形 4">
              <a:extLst>
                <a:ext uri="{FF2B5EF4-FFF2-40B4-BE49-F238E27FC236}">
                  <a16:creationId xmlns:a16="http://schemas.microsoft.com/office/drawing/2014/main" id="{12C63829-0B57-02F2-BD25-4CC9799F2899}"/>
                </a:ext>
              </a:extLst>
            </p:cNvPr>
            <p:cNvSpPr/>
            <p:nvPr/>
          </p:nvSpPr>
          <p:spPr>
            <a:xfrm>
              <a:off x="994"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a:extLst>
                <a:ext uri="{FF2B5EF4-FFF2-40B4-BE49-F238E27FC236}">
                  <a16:creationId xmlns:a16="http://schemas.microsoft.com/office/drawing/2014/main" id="{5A9FBE0F-73EA-DD5C-FF8E-08378A51C5B2}"/>
                </a:ext>
              </a:extLst>
            </p:cNvPr>
            <p:cNvSpPr/>
            <p:nvPr/>
          </p:nvSpPr>
          <p:spPr>
            <a:xfrm>
              <a:off x="1252"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7" name="任意多边形 6">
              <a:extLst>
                <a:ext uri="{FF2B5EF4-FFF2-40B4-BE49-F238E27FC236}">
                  <a16:creationId xmlns:a16="http://schemas.microsoft.com/office/drawing/2014/main" id="{8BAEE09C-781E-8C84-972B-D165ECEFB4CF}"/>
                </a:ext>
              </a:extLst>
            </p:cNvPr>
            <p:cNvSpPr/>
            <p:nvPr/>
          </p:nvSpPr>
          <p:spPr>
            <a:xfrm>
              <a:off x="1507"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8" name="任意多边形 7">
              <a:extLst>
                <a:ext uri="{FF2B5EF4-FFF2-40B4-BE49-F238E27FC236}">
                  <a16:creationId xmlns:a16="http://schemas.microsoft.com/office/drawing/2014/main" id="{9E92EAE1-EA24-221D-35FB-F1096FDAF9E5}"/>
                </a:ext>
              </a:extLst>
            </p:cNvPr>
            <p:cNvSpPr/>
            <p:nvPr/>
          </p:nvSpPr>
          <p:spPr>
            <a:xfrm>
              <a:off x="1763"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a:extLst>
                <a:ext uri="{FF2B5EF4-FFF2-40B4-BE49-F238E27FC236}">
                  <a16:creationId xmlns:a16="http://schemas.microsoft.com/office/drawing/2014/main" id="{C722CB12-0716-7B9A-3C74-39399B79B28C}"/>
                </a:ext>
              </a:extLst>
            </p:cNvPr>
            <p:cNvSpPr/>
            <p:nvPr/>
          </p:nvSpPr>
          <p:spPr>
            <a:xfrm>
              <a:off x="2021"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a:extLst>
                <a:ext uri="{FF2B5EF4-FFF2-40B4-BE49-F238E27FC236}">
                  <a16:creationId xmlns:a16="http://schemas.microsoft.com/office/drawing/2014/main" id="{E4296CC2-A584-1348-4F8B-525599A594FE}"/>
                </a:ext>
              </a:extLst>
            </p:cNvPr>
            <p:cNvSpPr/>
            <p:nvPr/>
          </p:nvSpPr>
          <p:spPr>
            <a:xfrm>
              <a:off x="114" y="0"/>
              <a:ext cx="1092" cy="1636"/>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1" name="直接连接符 10">
            <a:extLst>
              <a:ext uri="{FF2B5EF4-FFF2-40B4-BE49-F238E27FC236}">
                <a16:creationId xmlns:a16="http://schemas.microsoft.com/office/drawing/2014/main" id="{2D01E266-5872-03F5-54E6-B00B496A6067}"/>
              </a:ext>
            </a:extLst>
          </p:cNvPr>
          <p:cNvCxnSpPr/>
          <p:nvPr userDrawn="1"/>
        </p:nvCxnSpPr>
        <p:spPr>
          <a:xfrm>
            <a:off x="1581150" y="852488"/>
            <a:ext cx="1068863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比较">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C38183A-5EA9-E718-4F48-28632C8FCAF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12263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任意多边形 2">
            <a:extLst>
              <a:ext uri="{FF2B5EF4-FFF2-40B4-BE49-F238E27FC236}">
                <a16:creationId xmlns:a16="http://schemas.microsoft.com/office/drawing/2014/main" id="{5B7824F9-91E0-3584-534B-FEE8BC2F7D78}"/>
              </a:ext>
            </a:extLst>
          </p:cNvPr>
          <p:cNvSpPr/>
          <p:nvPr userDrawn="1"/>
        </p:nvSpPr>
        <p:spPr>
          <a:xfrm>
            <a:off x="73025" y="-3175"/>
            <a:ext cx="6118225" cy="679450"/>
          </a:xfrm>
          <a:custGeom>
            <a:avLst/>
            <a:gdLst>
              <a:gd name="connsiteX0" fmla="*/ 104775 w 5032666"/>
              <a:gd name="connsiteY0" fmla="*/ 0 h 419100"/>
              <a:gd name="connsiteX1" fmla="*/ 150742 w 5032666"/>
              <a:gd name="connsiteY1" fmla="*/ 0 h 419100"/>
              <a:gd name="connsiteX2" fmla="*/ 161478 w 5032666"/>
              <a:gd name="connsiteY2" fmla="*/ 0 h 419100"/>
              <a:gd name="connsiteX3" fmla="*/ 200025 w 5032666"/>
              <a:gd name="connsiteY3" fmla="*/ 0 h 419100"/>
              <a:gd name="connsiteX4" fmla="*/ 207445 w 5032666"/>
              <a:gd name="connsiteY4" fmla="*/ 0 h 419100"/>
              <a:gd name="connsiteX5" fmla="*/ 225133 w 5032666"/>
              <a:gd name="connsiteY5" fmla="*/ 0 h 419100"/>
              <a:gd name="connsiteX6" fmla="*/ 256728 w 5032666"/>
              <a:gd name="connsiteY6" fmla="*/ 0 h 419100"/>
              <a:gd name="connsiteX7" fmla="*/ 271100 w 5032666"/>
              <a:gd name="connsiteY7" fmla="*/ 0 h 419100"/>
              <a:gd name="connsiteX8" fmla="*/ 281836 w 5032666"/>
              <a:gd name="connsiteY8" fmla="*/ 0 h 419100"/>
              <a:gd name="connsiteX9" fmla="*/ 314326 w 5032666"/>
              <a:gd name="connsiteY9" fmla="*/ 0 h 419100"/>
              <a:gd name="connsiteX10" fmla="*/ 320383 w 5032666"/>
              <a:gd name="connsiteY10" fmla="*/ 0 h 419100"/>
              <a:gd name="connsiteX11" fmla="*/ 327803 w 5032666"/>
              <a:gd name="connsiteY11" fmla="*/ 0 h 419100"/>
              <a:gd name="connsiteX12" fmla="*/ 360293 w 5032666"/>
              <a:gd name="connsiteY12" fmla="*/ 0 h 419100"/>
              <a:gd name="connsiteX13" fmla="*/ 371029 w 5032666"/>
              <a:gd name="connsiteY13" fmla="*/ 0 h 419100"/>
              <a:gd name="connsiteX14" fmla="*/ 377086 w 5032666"/>
              <a:gd name="connsiteY14" fmla="*/ 0 h 419100"/>
              <a:gd name="connsiteX15" fmla="*/ 409576 w 5032666"/>
              <a:gd name="connsiteY15" fmla="*/ 0 h 419100"/>
              <a:gd name="connsiteX16" fmla="*/ 416996 w 5032666"/>
              <a:gd name="connsiteY16" fmla="*/ 0 h 419100"/>
              <a:gd name="connsiteX17" fmla="*/ 434684 w 5032666"/>
              <a:gd name="connsiteY17" fmla="*/ 0 h 419100"/>
              <a:gd name="connsiteX18" fmla="*/ 466279 w 5032666"/>
              <a:gd name="connsiteY18" fmla="*/ 0 h 419100"/>
              <a:gd name="connsiteX19" fmla="*/ 480651 w 5032666"/>
              <a:gd name="connsiteY19" fmla="*/ 0 h 419100"/>
              <a:gd name="connsiteX20" fmla="*/ 491387 w 5032666"/>
              <a:gd name="connsiteY20" fmla="*/ 0 h 419100"/>
              <a:gd name="connsiteX21" fmla="*/ 529934 w 5032666"/>
              <a:gd name="connsiteY21" fmla="*/ 0 h 419100"/>
              <a:gd name="connsiteX22" fmla="*/ 537354 w 5032666"/>
              <a:gd name="connsiteY22" fmla="*/ 0 h 419100"/>
              <a:gd name="connsiteX23" fmla="*/ 561975 w 5032666"/>
              <a:gd name="connsiteY23" fmla="*/ 0 h 419100"/>
              <a:gd name="connsiteX24" fmla="*/ 586637 w 5032666"/>
              <a:gd name="connsiteY24" fmla="*/ 0 h 419100"/>
              <a:gd name="connsiteX25" fmla="*/ 607942 w 5032666"/>
              <a:gd name="connsiteY25" fmla="*/ 0 h 419100"/>
              <a:gd name="connsiteX26" fmla="*/ 618678 w 5032666"/>
              <a:gd name="connsiteY26" fmla="*/ 0 h 419100"/>
              <a:gd name="connsiteX27" fmla="*/ 657225 w 5032666"/>
              <a:gd name="connsiteY27" fmla="*/ 0 h 419100"/>
              <a:gd name="connsiteX28" fmla="*/ 664645 w 5032666"/>
              <a:gd name="connsiteY28" fmla="*/ 0 h 419100"/>
              <a:gd name="connsiteX29" fmla="*/ 682333 w 5032666"/>
              <a:gd name="connsiteY29" fmla="*/ 0 h 419100"/>
              <a:gd name="connsiteX30" fmla="*/ 713928 w 5032666"/>
              <a:gd name="connsiteY30" fmla="*/ 0 h 419100"/>
              <a:gd name="connsiteX31" fmla="*/ 728300 w 5032666"/>
              <a:gd name="connsiteY31" fmla="*/ 0 h 419100"/>
              <a:gd name="connsiteX32" fmla="*/ 739036 w 5032666"/>
              <a:gd name="connsiteY32" fmla="*/ 0 h 419100"/>
              <a:gd name="connsiteX33" fmla="*/ 750329 w 5032666"/>
              <a:gd name="connsiteY33" fmla="*/ 0 h 419100"/>
              <a:gd name="connsiteX34" fmla="*/ 771526 w 5032666"/>
              <a:gd name="connsiteY34" fmla="*/ 0 h 419100"/>
              <a:gd name="connsiteX35" fmla="*/ 777583 w 5032666"/>
              <a:gd name="connsiteY35" fmla="*/ 0 h 419100"/>
              <a:gd name="connsiteX36" fmla="*/ 785003 w 5032666"/>
              <a:gd name="connsiteY36" fmla="*/ 0 h 419100"/>
              <a:gd name="connsiteX37" fmla="*/ 796296 w 5032666"/>
              <a:gd name="connsiteY37" fmla="*/ 0 h 419100"/>
              <a:gd name="connsiteX38" fmla="*/ 807032 w 5032666"/>
              <a:gd name="connsiteY38" fmla="*/ 0 h 419100"/>
              <a:gd name="connsiteX39" fmla="*/ 817493 w 5032666"/>
              <a:gd name="connsiteY39" fmla="*/ 0 h 419100"/>
              <a:gd name="connsiteX40" fmla="*/ 828229 w 5032666"/>
              <a:gd name="connsiteY40" fmla="*/ 0 h 419100"/>
              <a:gd name="connsiteX41" fmla="*/ 834286 w 5032666"/>
              <a:gd name="connsiteY41" fmla="*/ 0 h 419100"/>
              <a:gd name="connsiteX42" fmla="*/ 845579 w 5032666"/>
              <a:gd name="connsiteY42" fmla="*/ 0 h 419100"/>
              <a:gd name="connsiteX43" fmla="*/ 852999 w 5032666"/>
              <a:gd name="connsiteY43" fmla="*/ 0 h 419100"/>
              <a:gd name="connsiteX44" fmla="*/ 866776 w 5032666"/>
              <a:gd name="connsiteY44" fmla="*/ 0 h 419100"/>
              <a:gd name="connsiteX45" fmla="*/ 870687 w 5032666"/>
              <a:gd name="connsiteY45" fmla="*/ 0 h 419100"/>
              <a:gd name="connsiteX46" fmla="*/ 874196 w 5032666"/>
              <a:gd name="connsiteY46" fmla="*/ 0 h 419100"/>
              <a:gd name="connsiteX47" fmla="*/ 891884 w 5032666"/>
              <a:gd name="connsiteY47" fmla="*/ 0 h 419100"/>
              <a:gd name="connsiteX48" fmla="*/ 902282 w 5032666"/>
              <a:gd name="connsiteY48" fmla="*/ 0 h 419100"/>
              <a:gd name="connsiteX49" fmla="*/ 916654 w 5032666"/>
              <a:gd name="connsiteY49" fmla="*/ 0 h 419100"/>
              <a:gd name="connsiteX50" fmla="*/ 923479 w 5032666"/>
              <a:gd name="connsiteY50" fmla="*/ 0 h 419100"/>
              <a:gd name="connsiteX51" fmla="*/ 927390 w 5032666"/>
              <a:gd name="connsiteY51" fmla="*/ 0 h 419100"/>
              <a:gd name="connsiteX52" fmla="*/ 937851 w 5032666"/>
              <a:gd name="connsiteY52" fmla="*/ 0 h 419100"/>
              <a:gd name="connsiteX53" fmla="*/ 948587 w 5032666"/>
              <a:gd name="connsiteY53" fmla="*/ 0 h 419100"/>
              <a:gd name="connsiteX54" fmla="*/ 959880 w 5032666"/>
              <a:gd name="connsiteY54" fmla="*/ 0 h 419100"/>
              <a:gd name="connsiteX55" fmla="*/ 965937 w 5032666"/>
              <a:gd name="connsiteY55" fmla="*/ 0 h 419100"/>
              <a:gd name="connsiteX56" fmla="*/ 973357 w 5032666"/>
              <a:gd name="connsiteY56" fmla="*/ 0 h 419100"/>
              <a:gd name="connsiteX57" fmla="*/ 987134 w 5032666"/>
              <a:gd name="connsiteY57" fmla="*/ 0 h 419100"/>
              <a:gd name="connsiteX58" fmla="*/ 994554 w 5032666"/>
              <a:gd name="connsiteY58" fmla="*/ 0 h 419100"/>
              <a:gd name="connsiteX59" fmla="*/ 1005847 w 5032666"/>
              <a:gd name="connsiteY59" fmla="*/ 0 h 419100"/>
              <a:gd name="connsiteX60" fmla="*/ 1016583 w 5032666"/>
              <a:gd name="connsiteY60" fmla="*/ 0 h 419100"/>
              <a:gd name="connsiteX61" fmla="*/ 1022640 w 5032666"/>
              <a:gd name="connsiteY61" fmla="*/ 0 h 419100"/>
              <a:gd name="connsiteX62" fmla="*/ 1043837 w 5032666"/>
              <a:gd name="connsiteY62" fmla="*/ 0 h 419100"/>
              <a:gd name="connsiteX63" fmla="*/ 1055130 w 5032666"/>
              <a:gd name="connsiteY63" fmla="*/ 0 h 419100"/>
              <a:gd name="connsiteX64" fmla="*/ 1062550 w 5032666"/>
              <a:gd name="connsiteY64" fmla="*/ 0 h 419100"/>
              <a:gd name="connsiteX65" fmla="*/ 1080238 w 5032666"/>
              <a:gd name="connsiteY65" fmla="*/ 0 h 419100"/>
              <a:gd name="connsiteX66" fmla="*/ 1111833 w 5032666"/>
              <a:gd name="connsiteY66" fmla="*/ 0 h 419100"/>
              <a:gd name="connsiteX67" fmla="*/ 1126205 w 5032666"/>
              <a:gd name="connsiteY67" fmla="*/ 0 h 419100"/>
              <a:gd name="connsiteX68" fmla="*/ 1136941 w 5032666"/>
              <a:gd name="connsiteY68" fmla="*/ 0 h 419100"/>
              <a:gd name="connsiteX69" fmla="*/ 1175488 w 5032666"/>
              <a:gd name="connsiteY69" fmla="*/ 0 h 419100"/>
              <a:gd name="connsiteX70" fmla="*/ 1182908 w 5032666"/>
              <a:gd name="connsiteY70" fmla="*/ 0 h 419100"/>
              <a:gd name="connsiteX71" fmla="*/ 1207529 w 5032666"/>
              <a:gd name="connsiteY71" fmla="*/ 0 h 419100"/>
              <a:gd name="connsiteX72" fmla="*/ 1232191 w 5032666"/>
              <a:gd name="connsiteY72" fmla="*/ 0 h 419100"/>
              <a:gd name="connsiteX73" fmla="*/ 1253496 w 5032666"/>
              <a:gd name="connsiteY73" fmla="*/ 0 h 419100"/>
              <a:gd name="connsiteX74" fmla="*/ 1264232 w 5032666"/>
              <a:gd name="connsiteY74" fmla="*/ 0 h 419100"/>
              <a:gd name="connsiteX75" fmla="*/ 1302779 w 5032666"/>
              <a:gd name="connsiteY75" fmla="*/ 0 h 419100"/>
              <a:gd name="connsiteX76" fmla="*/ 1310199 w 5032666"/>
              <a:gd name="connsiteY76" fmla="*/ 0 h 419100"/>
              <a:gd name="connsiteX77" fmla="*/ 1327887 w 5032666"/>
              <a:gd name="connsiteY77" fmla="*/ 0 h 419100"/>
              <a:gd name="connsiteX78" fmla="*/ 1359482 w 5032666"/>
              <a:gd name="connsiteY78" fmla="*/ 0 h 419100"/>
              <a:gd name="connsiteX79" fmla="*/ 1373854 w 5032666"/>
              <a:gd name="connsiteY79" fmla="*/ 0 h 419100"/>
              <a:gd name="connsiteX80" fmla="*/ 1384590 w 5032666"/>
              <a:gd name="connsiteY80" fmla="*/ 0 h 419100"/>
              <a:gd name="connsiteX81" fmla="*/ 1417080 w 5032666"/>
              <a:gd name="connsiteY81" fmla="*/ 0 h 419100"/>
              <a:gd name="connsiteX82" fmla="*/ 1423137 w 5032666"/>
              <a:gd name="connsiteY82" fmla="*/ 0 h 419100"/>
              <a:gd name="connsiteX83" fmla="*/ 1430557 w 5032666"/>
              <a:gd name="connsiteY83" fmla="*/ 0 h 419100"/>
              <a:gd name="connsiteX84" fmla="*/ 1463047 w 5032666"/>
              <a:gd name="connsiteY84" fmla="*/ 0 h 419100"/>
              <a:gd name="connsiteX85" fmla="*/ 1473783 w 5032666"/>
              <a:gd name="connsiteY85" fmla="*/ 0 h 419100"/>
              <a:gd name="connsiteX86" fmla="*/ 1479840 w 5032666"/>
              <a:gd name="connsiteY86" fmla="*/ 0 h 419100"/>
              <a:gd name="connsiteX87" fmla="*/ 1495425 w 5032666"/>
              <a:gd name="connsiteY87" fmla="*/ 0 h 419100"/>
              <a:gd name="connsiteX88" fmla="*/ 1512330 w 5032666"/>
              <a:gd name="connsiteY88" fmla="*/ 0 h 419100"/>
              <a:gd name="connsiteX89" fmla="*/ 1519750 w 5032666"/>
              <a:gd name="connsiteY89" fmla="*/ 0 h 419100"/>
              <a:gd name="connsiteX90" fmla="*/ 1537438 w 5032666"/>
              <a:gd name="connsiteY90" fmla="*/ 0 h 419100"/>
              <a:gd name="connsiteX91" fmla="*/ 1541392 w 5032666"/>
              <a:gd name="connsiteY91" fmla="*/ 0 h 419100"/>
              <a:gd name="connsiteX92" fmla="*/ 1552128 w 5032666"/>
              <a:gd name="connsiteY92" fmla="*/ 0 h 419100"/>
              <a:gd name="connsiteX93" fmla="*/ 1569033 w 5032666"/>
              <a:gd name="connsiteY93" fmla="*/ 0 h 419100"/>
              <a:gd name="connsiteX94" fmla="*/ 1583405 w 5032666"/>
              <a:gd name="connsiteY94" fmla="*/ 0 h 419100"/>
              <a:gd name="connsiteX95" fmla="*/ 1590675 w 5032666"/>
              <a:gd name="connsiteY95" fmla="*/ 0 h 419100"/>
              <a:gd name="connsiteX96" fmla="*/ 1594141 w 5032666"/>
              <a:gd name="connsiteY96" fmla="*/ 0 h 419100"/>
              <a:gd name="connsiteX97" fmla="*/ 1598095 w 5032666"/>
              <a:gd name="connsiteY97" fmla="*/ 0 h 419100"/>
              <a:gd name="connsiteX98" fmla="*/ 1615783 w 5032666"/>
              <a:gd name="connsiteY98" fmla="*/ 0 h 419100"/>
              <a:gd name="connsiteX99" fmla="*/ 1632688 w 5032666"/>
              <a:gd name="connsiteY99" fmla="*/ 0 h 419100"/>
              <a:gd name="connsiteX100" fmla="*/ 1640108 w 5032666"/>
              <a:gd name="connsiteY100" fmla="*/ 0 h 419100"/>
              <a:gd name="connsiteX101" fmla="*/ 1647378 w 5032666"/>
              <a:gd name="connsiteY101" fmla="*/ 0 h 419100"/>
              <a:gd name="connsiteX102" fmla="*/ 1661750 w 5032666"/>
              <a:gd name="connsiteY102" fmla="*/ 0 h 419100"/>
              <a:gd name="connsiteX103" fmla="*/ 1672486 w 5032666"/>
              <a:gd name="connsiteY103" fmla="*/ 0 h 419100"/>
              <a:gd name="connsiteX104" fmla="*/ 1689391 w 5032666"/>
              <a:gd name="connsiteY104" fmla="*/ 0 h 419100"/>
              <a:gd name="connsiteX105" fmla="*/ 1704976 w 5032666"/>
              <a:gd name="connsiteY105" fmla="*/ 0 h 419100"/>
              <a:gd name="connsiteX106" fmla="*/ 1711033 w 5032666"/>
              <a:gd name="connsiteY106" fmla="*/ 0 h 419100"/>
              <a:gd name="connsiteX107" fmla="*/ 1718453 w 5032666"/>
              <a:gd name="connsiteY107" fmla="*/ 0 h 419100"/>
              <a:gd name="connsiteX108" fmla="*/ 1750943 w 5032666"/>
              <a:gd name="connsiteY108" fmla="*/ 0 h 419100"/>
              <a:gd name="connsiteX109" fmla="*/ 1761679 w 5032666"/>
              <a:gd name="connsiteY109" fmla="*/ 0 h 419100"/>
              <a:gd name="connsiteX110" fmla="*/ 1767736 w 5032666"/>
              <a:gd name="connsiteY110" fmla="*/ 0 h 419100"/>
              <a:gd name="connsiteX111" fmla="*/ 1800226 w 5032666"/>
              <a:gd name="connsiteY111" fmla="*/ 0 h 419100"/>
              <a:gd name="connsiteX112" fmla="*/ 1807646 w 5032666"/>
              <a:gd name="connsiteY112" fmla="*/ 0 h 419100"/>
              <a:gd name="connsiteX113" fmla="*/ 1825334 w 5032666"/>
              <a:gd name="connsiteY113" fmla="*/ 0 h 419100"/>
              <a:gd name="connsiteX114" fmla="*/ 1856929 w 5032666"/>
              <a:gd name="connsiteY114" fmla="*/ 0 h 419100"/>
              <a:gd name="connsiteX115" fmla="*/ 1871301 w 5032666"/>
              <a:gd name="connsiteY115" fmla="*/ 0 h 419100"/>
              <a:gd name="connsiteX116" fmla="*/ 1882037 w 5032666"/>
              <a:gd name="connsiteY116" fmla="*/ 0 h 419100"/>
              <a:gd name="connsiteX117" fmla="*/ 1920584 w 5032666"/>
              <a:gd name="connsiteY117" fmla="*/ 0 h 419100"/>
              <a:gd name="connsiteX118" fmla="*/ 1928004 w 5032666"/>
              <a:gd name="connsiteY118" fmla="*/ 0 h 419100"/>
              <a:gd name="connsiteX119" fmla="*/ 1952625 w 5032666"/>
              <a:gd name="connsiteY119" fmla="*/ 0 h 419100"/>
              <a:gd name="connsiteX120" fmla="*/ 1977287 w 5032666"/>
              <a:gd name="connsiteY120" fmla="*/ 0 h 419100"/>
              <a:gd name="connsiteX121" fmla="*/ 1998592 w 5032666"/>
              <a:gd name="connsiteY121" fmla="*/ 0 h 419100"/>
              <a:gd name="connsiteX122" fmla="*/ 2009328 w 5032666"/>
              <a:gd name="connsiteY122" fmla="*/ 0 h 419100"/>
              <a:gd name="connsiteX123" fmla="*/ 2047875 w 5032666"/>
              <a:gd name="connsiteY123" fmla="*/ 0 h 419100"/>
              <a:gd name="connsiteX124" fmla="*/ 2055295 w 5032666"/>
              <a:gd name="connsiteY124" fmla="*/ 0 h 419100"/>
              <a:gd name="connsiteX125" fmla="*/ 2057400 w 5032666"/>
              <a:gd name="connsiteY125" fmla="*/ 0 h 419100"/>
              <a:gd name="connsiteX126" fmla="*/ 2072983 w 5032666"/>
              <a:gd name="connsiteY126" fmla="*/ 0 h 419100"/>
              <a:gd name="connsiteX127" fmla="*/ 2103367 w 5032666"/>
              <a:gd name="connsiteY127" fmla="*/ 0 h 419100"/>
              <a:gd name="connsiteX128" fmla="*/ 2104578 w 5032666"/>
              <a:gd name="connsiteY128" fmla="*/ 0 h 419100"/>
              <a:gd name="connsiteX129" fmla="*/ 2114103 w 5032666"/>
              <a:gd name="connsiteY129" fmla="*/ 0 h 419100"/>
              <a:gd name="connsiteX130" fmla="*/ 2118950 w 5032666"/>
              <a:gd name="connsiteY130" fmla="*/ 0 h 419100"/>
              <a:gd name="connsiteX131" fmla="*/ 2129686 w 5032666"/>
              <a:gd name="connsiteY131" fmla="*/ 0 h 419100"/>
              <a:gd name="connsiteX132" fmla="*/ 2140979 w 5032666"/>
              <a:gd name="connsiteY132" fmla="*/ 0 h 419100"/>
              <a:gd name="connsiteX133" fmla="*/ 2152650 w 5032666"/>
              <a:gd name="connsiteY133" fmla="*/ 0 h 419100"/>
              <a:gd name="connsiteX134" fmla="*/ 2160070 w 5032666"/>
              <a:gd name="connsiteY134" fmla="*/ 0 h 419100"/>
              <a:gd name="connsiteX135" fmla="*/ 2162176 w 5032666"/>
              <a:gd name="connsiteY135" fmla="*/ 0 h 419100"/>
              <a:gd name="connsiteX136" fmla="*/ 2168233 w 5032666"/>
              <a:gd name="connsiteY136" fmla="*/ 0 h 419100"/>
              <a:gd name="connsiteX137" fmla="*/ 2175653 w 5032666"/>
              <a:gd name="connsiteY137" fmla="*/ 0 h 419100"/>
              <a:gd name="connsiteX138" fmla="*/ 2177758 w 5032666"/>
              <a:gd name="connsiteY138" fmla="*/ 0 h 419100"/>
              <a:gd name="connsiteX139" fmla="*/ 2186946 w 5032666"/>
              <a:gd name="connsiteY139" fmla="*/ 0 h 419100"/>
              <a:gd name="connsiteX140" fmla="*/ 2197682 w 5032666"/>
              <a:gd name="connsiteY140" fmla="*/ 0 h 419100"/>
              <a:gd name="connsiteX141" fmla="*/ 2208143 w 5032666"/>
              <a:gd name="connsiteY141" fmla="*/ 0 h 419100"/>
              <a:gd name="connsiteX142" fmla="*/ 2209353 w 5032666"/>
              <a:gd name="connsiteY142" fmla="*/ 0 h 419100"/>
              <a:gd name="connsiteX143" fmla="*/ 2218879 w 5032666"/>
              <a:gd name="connsiteY143" fmla="*/ 0 h 419100"/>
              <a:gd name="connsiteX144" fmla="*/ 2223725 w 5032666"/>
              <a:gd name="connsiteY144" fmla="*/ 0 h 419100"/>
              <a:gd name="connsiteX145" fmla="*/ 2224936 w 5032666"/>
              <a:gd name="connsiteY145" fmla="*/ 0 h 419100"/>
              <a:gd name="connsiteX146" fmla="*/ 2234461 w 5032666"/>
              <a:gd name="connsiteY146" fmla="*/ 0 h 419100"/>
              <a:gd name="connsiteX147" fmla="*/ 2236229 w 5032666"/>
              <a:gd name="connsiteY147" fmla="*/ 0 h 419100"/>
              <a:gd name="connsiteX148" fmla="*/ 2243649 w 5032666"/>
              <a:gd name="connsiteY148" fmla="*/ 0 h 419100"/>
              <a:gd name="connsiteX149" fmla="*/ 2257426 w 5032666"/>
              <a:gd name="connsiteY149" fmla="*/ 0 h 419100"/>
              <a:gd name="connsiteX150" fmla="*/ 2261337 w 5032666"/>
              <a:gd name="connsiteY150" fmla="*/ 0 h 419100"/>
              <a:gd name="connsiteX151" fmla="*/ 2264846 w 5032666"/>
              <a:gd name="connsiteY151" fmla="*/ 0 h 419100"/>
              <a:gd name="connsiteX152" fmla="*/ 2266951 w 5032666"/>
              <a:gd name="connsiteY152" fmla="*/ 0 h 419100"/>
              <a:gd name="connsiteX153" fmla="*/ 2273008 w 5032666"/>
              <a:gd name="connsiteY153" fmla="*/ 0 h 419100"/>
              <a:gd name="connsiteX154" fmla="*/ 2280428 w 5032666"/>
              <a:gd name="connsiteY154" fmla="*/ 0 h 419100"/>
              <a:gd name="connsiteX155" fmla="*/ 2282534 w 5032666"/>
              <a:gd name="connsiteY155" fmla="*/ 0 h 419100"/>
              <a:gd name="connsiteX156" fmla="*/ 2292932 w 5032666"/>
              <a:gd name="connsiteY156" fmla="*/ 0 h 419100"/>
              <a:gd name="connsiteX157" fmla="*/ 2307304 w 5032666"/>
              <a:gd name="connsiteY157" fmla="*/ 0 h 419100"/>
              <a:gd name="connsiteX158" fmla="*/ 2312918 w 5032666"/>
              <a:gd name="connsiteY158" fmla="*/ 0 h 419100"/>
              <a:gd name="connsiteX159" fmla="*/ 2314129 w 5032666"/>
              <a:gd name="connsiteY159" fmla="*/ 0 h 419100"/>
              <a:gd name="connsiteX160" fmla="*/ 2318040 w 5032666"/>
              <a:gd name="connsiteY160" fmla="*/ 0 h 419100"/>
              <a:gd name="connsiteX161" fmla="*/ 2323654 w 5032666"/>
              <a:gd name="connsiteY161" fmla="*/ 0 h 419100"/>
              <a:gd name="connsiteX162" fmla="*/ 2328501 w 5032666"/>
              <a:gd name="connsiteY162" fmla="*/ 0 h 419100"/>
              <a:gd name="connsiteX163" fmla="*/ 2329711 w 5032666"/>
              <a:gd name="connsiteY163" fmla="*/ 0 h 419100"/>
              <a:gd name="connsiteX164" fmla="*/ 2339237 w 5032666"/>
              <a:gd name="connsiteY164" fmla="*/ 0 h 419100"/>
              <a:gd name="connsiteX165" fmla="*/ 2350530 w 5032666"/>
              <a:gd name="connsiteY165" fmla="*/ 0 h 419100"/>
              <a:gd name="connsiteX166" fmla="*/ 2356587 w 5032666"/>
              <a:gd name="connsiteY166" fmla="*/ 0 h 419100"/>
              <a:gd name="connsiteX167" fmla="*/ 2362201 w 5032666"/>
              <a:gd name="connsiteY167" fmla="*/ 0 h 419100"/>
              <a:gd name="connsiteX168" fmla="*/ 2364007 w 5032666"/>
              <a:gd name="connsiteY168" fmla="*/ 0 h 419100"/>
              <a:gd name="connsiteX169" fmla="*/ 2369621 w 5032666"/>
              <a:gd name="connsiteY169" fmla="*/ 0 h 419100"/>
              <a:gd name="connsiteX170" fmla="*/ 2377784 w 5032666"/>
              <a:gd name="connsiteY170" fmla="*/ 0 h 419100"/>
              <a:gd name="connsiteX171" fmla="*/ 2385204 w 5032666"/>
              <a:gd name="connsiteY171" fmla="*/ 0 h 419100"/>
              <a:gd name="connsiteX172" fmla="*/ 2387309 w 5032666"/>
              <a:gd name="connsiteY172" fmla="*/ 0 h 419100"/>
              <a:gd name="connsiteX173" fmla="*/ 2396497 w 5032666"/>
              <a:gd name="connsiteY173" fmla="*/ 0 h 419100"/>
              <a:gd name="connsiteX174" fmla="*/ 2407233 w 5032666"/>
              <a:gd name="connsiteY174" fmla="*/ 0 h 419100"/>
              <a:gd name="connsiteX175" fmla="*/ 2413290 w 5032666"/>
              <a:gd name="connsiteY175" fmla="*/ 0 h 419100"/>
              <a:gd name="connsiteX176" fmla="*/ 2418904 w 5032666"/>
              <a:gd name="connsiteY176" fmla="*/ 0 h 419100"/>
              <a:gd name="connsiteX177" fmla="*/ 2433276 w 5032666"/>
              <a:gd name="connsiteY177" fmla="*/ 0 h 419100"/>
              <a:gd name="connsiteX178" fmla="*/ 2434487 w 5032666"/>
              <a:gd name="connsiteY178" fmla="*/ 0 h 419100"/>
              <a:gd name="connsiteX179" fmla="*/ 2444012 w 5032666"/>
              <a:gd name="connsiteY179" fmla="*/ 0 h 419100"/>
              <a:gd name="connsiteX180" fmla="*/ 2445780 w 5032666"/>
              <a:gd name="connsiteY180" fmla="*/ 0 h 419100"/>
              <a:gd name="connsiteX181" fmla="*/ 2453200 w 5032666"/>
              <a:gd name="connsiteY181" fmla="*/ 0 h 419100"/>
              <a:gd name="connsiteX182" fmla="*/ 2470888 w 5032666"/>
              <a:gd name="connsiteY182" fmla="*/ 0 h 419100"/>
              <a:gd name="connsiteX183" fmla="*/ 2482559 w 5032666"/>
              <a:gd name="connsiteY183" fmla="*/ 0 h 419100"/>
              <a:gd name="connsiteX184" fmla="*/ 2489979 w 5032666"/>
              <a:gd name="connsiteY184" fmla="*/ 0 h 419100"/>
              <a:gd name="connsiteX185" fmla="*/ 2502483 w 5032666"/>
              <a:gd name="connsiteY185" fmla="*/ 0 h 419100"/>
              <a:gd name="connsiteX186" fmla="*/ 2514600 w 5032666"/>
              <a:gd name="connsiteY186" fmla="*/ 0 h 419100"/>
              <a:gd name="connsiteX187" fmla="*/ 2516855 w 5032666"/>
              <a:gd name="connsiteY187" fmla="*/ 0 h 419100"/>
              <a:gd name="connsiteX188" fmla="*/ 2527591 w 5032666"/>
              <a:gd name="connsiteY188" fmla="*/ 0 h 419100"/>
              <a:gd name="connsiteX189" fmla="*/ 2539262 w 5032666"/>
              <a:gd name="connsiteY189" fmla="*/ 0 h 419100"/>
              <a:gd name="connsiteX190" fmla="*/ 2560567 w 5032666"/>
              <a:gd name="connsiteY190" fmla="*/ 0 h 419100"/>
              <a:gd name="connsiteX191" fmla="*/ 2566138 w 5032666"/>
              <a:gd name="connsiteY191" fmla="*/ 0 h 419100"/>
              <a:gd name="connsiteX192" fmla="*/ 2571303 w 5032666"/>
              <a:gd name="connsiteY192" fmla="*/ 0 h 419100"/>
              <a:gd name="connsiteX193" fmla="*/ 2573558 w 5032666"/>
              <a:gd name="connsiteY193" fmla="*/ 0 h 419100"/>
              <a:gd name="connsiteX194" fmla="*/ 2598179 w 5032666"/>
              <a:gd name="connsiteY194" fmla="*/ 0 h 419100"/>
              <a:gd name="connsiteX195" fmla="*/ 2609850 w 5032666"/>
              <a:gd name="connsiteY195" fmla="*/ 0 h 419100"/>
              <a:gd name="connsiteX196" fmla="*/ 2617270 w 5032666"/>
              <a:gd name="connsiteY196" fmla="*/ 0 h 419100"/>
              <a:gd name="connsiteX197" fmla="*/ 2622841 w 5032666"/>
              <a:gd name="connsiteY197" fmla="*/ 0 h 419100"/>
              <a:gd name="connsiteX198" fmla="*/ 2634958 w 5032666"/>
              <a:gd name="connsiteY198" fmla="*/ 0 h 419100"/>
              <a:gd name="connsiteX199" fmla="*/ 2644146 w 5032666"/>
              <a:gd name="connsiteY199" fmla="*/ 0 h 419100"/>
              <a:gd name="connsiteX200" fmla="*/ 2654882 w 5032666"/>
              <a:gd name="connsiteY200" fmla="*/ 0 h 419100"/>
              <a:gd name="connsiteX201" fmla="*/ 2666553 w 5032666"/>
              <a:gd name="connsiteY201" fmla="*/ 0 h 419100"/>
              <a:gd name="connsiteX202" fmla="*/ 2680925 w 5032666"/>
              <a:gd name="connsiteY202" fmla="*/ 0 h 419100"/>
              <a:gd name="connsiteX203" fmla="*/ 2691661 w 5032666"/>
              <a:gd name="connsiteY203" fmla="*/ 0 h 419100"/>
              <a:gd name="connsiteX204" fmla="*/ 2693429 w 5032666"/>
              <a:gd name="connsiteY204" fmla="*/ 0 h 419100"/>
              <a:gd name="connsiteX205" fmla="*/ 2700849 w 5032666"/>
              <a:gd name="connsiteY205" fmla="*/ 0 h 419100"/>
              <a:gd name="connsiteX206" fmla="*/ 2702954 w 5032666"/>
              <a:gd name="connsiteY206" fmla="*/ 0 h 419100"/>
              <a:gd name="connsiteX207" fmla="*/ 2718537 w 5032666"/>
              <a:gd name="connsiteY207" fmla="*/ 0 h 419100"/>
              <a:gd name="connsiteX208" fmla="*/ 2724151 w 5032666"/>
              <a:gd name="connsiteY208" fmla="*/ 0 h 419100"/>
              <a:gd name="connsiteX209" fmla="*/ 2730208 w 5032666"/>
              <a:gd name="connsiteY209" fmla="*/ 0 h 419100"/>
              <a:gd name="connsiteX210" fmla="*/ 2737628 w 5032666"/>
              <a:gd name="connsiteY210" fmla="*/ 0 h 419100"/>
              <a:gd name="connsiteX211" fmla="*/ 2748921 w 5032666"/>
              <a:gd name="connsiteY211" fmla="*/ 0 h 419100"/>
              <a:gd name="connsiteX212" fmla="*/ 2750132 w 5032666"/>
              <a:gd name="connsiteY212" fmla="*/ 0 h 419100"/>
              <a:gd name="connsiteX213" fmla="*/ 2759657 w 5032666"/>
              <a:gd name="connsiteY213" fmla="*/ 0 h 419100"/>
              <a:gd name="connsiteX214" fmla="*/ 2764504 w 5032666"/>
              <a:gd name="connsiteY214" fmla="*/ 0 h 419100"/>
              <a:gd name="connsiteX215" fmla="*/ 2770118 w 5032666"/>
              <a:gd name="connsiteY215" fmla="*/ 0 h 419100"/>
              <a:gd name="connsiteX216" fmla="*/ 2775240 w 5032666"/>
              <a:gd name="connsiteY216" fmla="*/ 0 h 419100"/>
              <a:gd name="connsiteX217" fmla="*/ 2780854 w 5032666"/>
              <a:gd name="connsiteY217" fmla="*/ 0 h 419100"/>
              <a:gd name="connsiteX218" fmla="*/ 2786911 w 5032666"/>
              <a:gd name="connsiteY218" fmla="*/ 0 h 419100"/>
              <a:gd name="connsiteX219" fmla="*/ 2798204 w 5032666"/>
              <a:gd name="connsiteY219" fmla="*/ 0 h 419100"/>
              <a:gd name="connsiteX220" fmla="*/ 2805624 w 5032666"/>
              <a:gd name="connsiteY220" fmla="*/ 0 h 419100"/>
              <a:gd name="connsiteX221" fmla="*/ 2807730 w 5032666"/>
              <a:gd name="connsiteY221" fmla="*/ 0 h 419100"/>
              <a:gd name="connsiteX222" fmla="*/ 2813787 w 5032666"/>
              <a:gd name="connsiteY222" fmla="*/ 0 h 419100"/>
              <a:gd name="connsiteX223" fmla="*/ 2819401 w 5032666"/>
              <a:gd name="connsiteY223" fmla="*/ 0 h 419100"/>
              <a:gd name="connsiteX224" fmla="*/ 2821207 w 5032666"/>
              <a:gd name="connsiteY224" fmla="*/ 0 h 419100"/>
              <a:gd name="connsiteX225" fmla="*/ 2823312 w 5032666"/>
              <a:gd name="connsiteY225" fmla="*/ 0 h 419100"/>
              <a:gd name="connsiteX226" fmla="*/ 2826821 w 5032666"/>
              <a:gd name="connsiteY226" fmla="*/ 0 h 419100"/>
              <a:gd name="connsiteX227" fmla="*/ 2844509 w 5032666"/>
              <a:gd name="connsiteY227" fmla="*/ 0 h 419100"/>
              <a:gd name="connsiteX228" fmla="*/ 2853697 w 5032666"/>
              <a:gd name="connsiteY228" fmla="*/ 0 h 419100"/>
              <a:gd name="connsiteX229" fmla="*/ 2854907 w 5032666"/>
              <a:gd name="connsiteY229" fmla="*/ 0 h 419100"/>
              <a:gd name="connsiteX230" fmla="*/ 2864433 w 5032666"/>
              <a:gd name="connsiteY230" fmla="*/ 0 h 419100"/>
              <a:gd name="connsiteX231" fmla="*/ 2869279 w 5032666"/>
              <a:gd name="connsiteY231" fmla="*/ 0 h 419100"/>
              <a:gd name="connsiteX232" fmla="*/ 2870490 w 5032666"/>
              <a:gd name="connsiteY232" fmla="*/ 0 h 419100"/>
              <a:gd name="connsiteX233" fmla="*/ 2876104 w 5032666"/>
              <a:gd name="connsiteY233" fmla="*/ 0 h 419100"/>
              <a:gd name="connsiteX234" fmla="*/ 2880015 w 5032666"/>
              <a:gd name="connsiteY234" fmla="*/ 0 h 419100"/>
              <a:gd name="connsiteX235" fmla="*/ 2890476 w 5032666"/>
              <a:gd name="connsiteY235" fmla="*/ 0 h 419100"/>
              <a:gd name="connsiteX236" fmla="*/ 2901212 w 5032666"/>
              <a:gd name="connsiteY236" fmla="*/ 0 h 419100"/>
              <a:gd name="connsiteX237" fmla="*/ 2902980 w 5032666"/>
              <a:gd name="connsiteY237" fmla="*/ 0 h 419100"/>
              <a:gd name="connsiteX238" fmla="*/ 2910400 w 5032666"/>
              <a:gd name="connsiteY238" fmla="*/ 0 h 419100"/>
              <a:gd name="connsiteX239" fmla="*/ 2912505 w 5032666"/>
              <a:gd name="connsiteY239" fmla="*/ 0 h 419100"/>
              <a:gd name="connsiteX240" fmla="*/ 2918562 w 5032666"/>
              <a:gd name="connsiteY240" fmla="*/ 0 h 419100"/>
              <a:gd name="connsiteX241" fmla="*/ 2925982 w 5032666"/>
              <a:gd name="connsiteY241" fmla="*/ 0 h 419100"/>
              <a:gd name="connsiteX242" fmla="*/ 2928088 w 5032666"/>
              <a:gd name="connsiteY242" fmla="*/ 0 h 419100"/>
              <a:gd name="connsiteX243" fmla="*/ 2939759 w 5032666"/>
              <a:gd name="connsiteY243" fmla="*/ 0 h 419100"/>
              <a:gd name="connsiteX244" fmla="*/ 2947179 w 5032666"/>
              <a:gd name="connsiteY244" fmla="*/ 0 h 419100"/>
              <a:gd name="connsiteX245" fmla="*/ 2958472 w 5032666"/>
              <a:gd name="connsiteY245" fmla="*/ 0 h 419100"/>
              <a:gd name="connsiteX246" fmla="*/ 2959683 w 5032666"/>
              <a:gd name="connsiteY246" fmla="*/ 0 h 419100"/>
              <a:gd name="connsiteX247" fmla="*/ 2969208 w 5032666"/>
              <a:gd name="connsiteY247" fmla="*/ 0 h 419100"/>
              <a:gd name="connsiteX248" fmla="*/ 2974055 w 5032666"/>
              <a:gd name="connsiteY248" fmla="*/ 0 h 419100"/>
              <a:gd name="connsiteX249" fmla="*/ 2975265 w 5032666"/>
              <a:gd name="connsiteY249" fmla="*/ 0 h 419100"/>
              <a:gd name="connsiteX250" fmla="*/ 2984791 w 5032666"/>
              <a:gd name="connsiteY250" fmla="*/ 0 h 419100"/>
              <a:gd name="connsiteX251" fmla="*/ 2996462 w 5032666"/>
              <a:gd name="connsiteY251" fmla="*/ 0 h 419100"/>
              <a:gd name="connsiteX252" fmla="*/ 3007755 w 5032666"/>
              <a:gd name="connsiteY252" fmla="*/ 0 h 419100"/>
              <a:gd name="connsiteX253" fmla="*/ 3015175 w 5032666"/>
              <a:gd name="connsiteY253" fmla="*/ 0 h 419100"/>
              <a:gd name="connsiteX254" fmla="*/ 3023338 w 5032666"/>
              <a:gd name="connsiteY254" fmla="*/ 0 h 419100"/>
              <a:gd name="connsiteX255" fmla="*/ 3030758 w 5032666"/>
              <a:gd name="connsiteY255" fmla="*/ 0 h 419100"/>
              <a:gd name="connsiteX256" fmla="*/ 3032863 w 5032666"/>
              <a:gd name="connsiteY256" fmla="*/ 0 h 419100"/>
              <a:gd name="connsiteX257" fmla="*/ 3064458 w 5032666"/>
              <a:gd name="connsiteY257" fmla="*/ 0 h 419100"/>
              <a:gd name="connsiteX258" fmla="*/ 3078830 w 5032666"/>
              <a:gd name="connsiteY258" fmla="*/ 0 h 419100"/>
              <a:gd name="connsiteX259" fmla="*/ 3080041 w 5032666"/>
              <a:gd name="connsiteY259" fmla="*/ 0 h 419100"/>
              <a:gd name="connsiteX260" fmla="*/ 3089566 w 5032666"/>
              <a:gd name="connsiteY260" fmla="*/ 0 h 419100"/>
              <a:gd name="connsiteX261" fmla="*/ 3128113 w 5032666"/>
              <a:gd name="connsiteY261" fmla="*/ 0 h 419100"/>
              <a:gd name="connsiteX262" fmla="*/ 3135533 w 5032666"/>
              <a:gd name="connsiteY262" fmla="*/ 0 h 419100"/>
              <a:gd name="connsiteX263" fmla="*/ 3160154 w 5032666"/>
              <a:gd name="connsiteY263" fmla="*/ 0 h 419100"/>
              <a:gd name="connsiteX264" fmla="*/ 3184816 w 5032666"/>
              <a:gd name="connsiteY264" fmla="*/ 0 h 419100"/>
              <a:gd name="connsiteX265" fmla="*/ 3206121 w 5032666"/>
              <a:gd name="connsiteY265" fmla="*/ 0 h 419100"/>
              <a:gd name="connsiteX266" fmla="*/ 3216857 w 5032666"/>
              <a:gd name="connsiteY266" fmla="*/ 0 h 419100"/>
              <a:gd name="connsiteX267" fmla="*/ 3255404 w 5032666"/>
              <a:gd name="connsiteY267" fmla="*/ 0 h 419100"/>
              <a:gd name="connsiteX268" fmla="*/ 3262824 w 5032666"/>
              <a:gd name="connsiteY268" fmla="*/ 0 h 419100"/>
              <a:gd name="connsiteX269" fmla="*/ 3280512 w 5032666"/>
              <a:gd name="connsiteY269" fmla="*/ 0 h 419100"/>
              <a:gd name="connsiteX270" fmla="*/ 3312107 w 5032666"/>
              <a:gd name="connsiteY270" fmla="*/ 0 h 419100"/>
              <a:gd name="connsiteX271" fmla="*/ 3326479 w 5032666"/>
              <a:gd name="connsiteY271" fmla="*/ 0 h 419100"/>
              <a:gd name="connsiteX272" fmla="*/ 3337215 w 5032666"/>
              <a:gd name="connsiteY272" fmla="*/ 0 h 419100"/>
              <a:gd name="connsiteX273" fmla="*/ 3369705 w 5032666"/>
              <a:gd name="connsiteY273" fmla="*/ 0 h 419100"/>
              <a:gd name="connsiteX274" fmla="*/ 3375762 w 5032666"/>
              <a:gd name="connsiteY274" fmla="*/ 0 h 419100"/>
              <a:gd name="connsiteX275" fmla="*/ 3383182 w 5032666"/>
              <a:gd name="connsiteY275" fmla="*/ 0 h 419100"/>
              <a:gd name="connsiteX276" fmla="*/ 3415672 w 5032666"/>
              <a:gd name="connsiteY276" fmla="*/ 0 h 419100"/>
              <a:gd name="connsiteX277" fmla="*/ 3426408 w 5032666"/>
              <a:gd name="connsiteY277" fmla="*/ 0 h 419100"/>
              <a:gd name="connsiteX278" fmla="*/ 3432465 w 5032666"/>
              <a:gd name="connsiteY278" fmla="*/ 0 h 419100"/>
              <a:gd name="connsiteX279" fmla="*/ 3448050 w 5032666"/>
              <a:gd name="connsiteY279" fmla="*/ 0 h 419100"/>
              <a:gd name="connsiteX280" fmla="*/ 3464955 w 5032666"/>
              <a:gd name="connsiteY280" fmla="*/ 0 h 419100"/>
              <a:gd name="connsiteX281" fmla="*/ 3472375 w 5032666"/>
              <a:gd name="connsiteY281" fmla="*/ 0 h 419100"/>
              <a:gd name="connsiteX282" fmla="*/ 3490063 w 5032666"/>
              <a:gd name="connsiteY282" fmla="*/ 0 h 419100"/>
              <a:gd name="connsiteX283" fmla="*/ 3494017 w 5032666"/>
              <a:gd name="connsiteY283" fmla="*/ 0 h 419100"/>
              <a:gd name="connsiteX284" fmla="*/ 3504753 w 5032666"/>
              <a:gd name="connsiteY284" fmla="*/ 0 h 419100"/>
              <a:gd name="connsiteX285" fmla="*/ 3521658 w 5032666"/>
              <a:gd name="connsiteY285" fmla="*/ 0 h 419100"/>
              <a:gd name="connsiteX286" fmla="*/ 3536030 w 5032666"/>
              <a:gd name="connsiteY286" fmla="*/ 0 h 419100"/>
              <a:gd name="connsiteX287" fmla="*/ 3543300 w 5032666"/>
              <a:gd name="connsiteY287" fmla="*/ 0 h 419100"/>
              <a:gd name="connsiteX288" fmla="*/ 3546766 w 5032666"/>
              <a:gd name="connsiteY288" fmla="*/ 0 h 419100"/>
              <a:gd name="connsiteX289" fmla="*/ 3550720 w 5032666"/>
              <a:gd name="connsiteY289" fmla="*/ 0 h 419100"/>
              <a:gd name="connsiteX290" fmla="*/ 3568408 w 5032666"/>
              <a:gd name="connsiteY290" fmla="*/ 0 h 419100"/>
              <a:gd name="connsiteX291" fmla="*/ 3585313 w 5032666"/>
              <a:gd name="connsiteY291" fmla="*/ 0 h 419100"/>
              <a:gd name="connsiteX292" fmla="*/ 3592733 w 5032666"/>
              <a:gd name="connsiteY292" fmla="*/ 0 h 419100"/>
              <a:gd name="connsiteX293" fmla="*/ 3600003 w 5032666"/>
              <a:gd name="connsiteY293" fmla="*/ 0 h 419100"/>
              <a:gd name="connsiteX294" fmla="*/ 3614375 w 5032666"/>
              <a:gd name="connsiteY294" fmla="*/ 0 h 419100"/>
              <a:gd name="connsiteX295" fmla="*/ 3625111 w 5032666"/>
              <a:gd name="connsiteY295" fmla="*/ 0 h 419100"/>
              <a:gd name="connsiteX296" fmla="*/ 3642016 w 5032666"/>
              <a:gd name="connsiteY296" fmla="*/ 0 h 419100"/>
              <a:gd name="connsiteX297" fmla="*/ 3657601 w 5032666"/>
              <a:gd name="connsiteY297" fmla="*/ 0 h 419100"/>
              <a:gd name="connsiteX298" fmla="*/ 3663658 w 5032666"/>
              <a:gd name="connsiteY298" fmla="*/ 0 h 419100"/>
              <a:gd name="connsiteX299" fmla="*/ 3671078 w 5032666"/>
              <a:gd name="connsiteY299" fmla="*/ 0 h 419100"/>
              <a:gd name="connsiteX300" fmla="*/ 3703568 w 5032666"/>
              <a:gd name="connsiteY300" fmla="*/ 0 h 419100"/>
              <a:gd name="connsiteX301" fmla="*/ 3714304 w 5032666"/>
              <a:gd name="connsiteY301" fmla="*/ 0 h 419100"/>
              <a:gd name="connsiteX302" fmla="*/ 3720361 w 5032666"/>
              <a:gd name="connsiteY302" fmla="*/ 0 h 419100"/>
              <a:gd name="connsiteX303" fmla="*/ 3752851 w 5032666"/>
              <a:gd name="connsiteY303" fmla="*/ 0 h 419100"/>
              <a:gd name="connsiteX304" fmla="*/ 3760271 w 5032666"/>
              <a:gd name="connsiteY304" fmla="*/ 0 h 419100"/>
              <a:gd name="connsiteX305" fmla="*/ 3777959 w 5032666"/>
              <a:gd name="connsiteY305" fmla="*/ 0 h 419100"/>
              <a:gd name="connsiteX306" fmla="*/ 3809554 w 5032666"/>
              <a:gd name="connsiteY306" fmla="*/ 0 h 419100"/>
              <a:gd name="connsiteX307" fmla="*/ 3823926 w 5032666"/>
              <a:gd name="connsiteY307" fmla="*/ 0 h 419100"/>
              <a:gd name="connsiteX308" fmla="*/ 3834662 w 5032666"/>
              <a:gd name="connsiteY308" fmla="*/ 0 h 419100"/>
              <a:gd name="connsiteX309" fmla="*/ 3873209 w 5032666"/>
              <a:gd name="connsiteY309" fmla="*/ 0 h 419100"/>
              <a:gd name="connsiteX310" fmla="*/ 3880629 w 5032666"/>
              <a:gd name="connsiteY310" fmla="*/ 0 h 419100"/>
              <a:gd name="connsiteX311" fmla="*/ 3905250 w 5032666"/>
              <a:gd name="connsiteY311" fmla="*/ 0 h 419100"/>
              <a:gd name="connsiteX312" fmla="*/ 3929912 w 5032666"/>
              <a:gd name="connsiteY312" fmla="*/ 0 h 419100"/>
              <a:gd name="connsiteX313" fmla="*/ 3951217 w 5032666"/>
              <a:gd name="connsiteY313" fmla="*/ 0 h 419100"/>
              <a:gd name="connsiteX314" fmla="*/ 3961953 w 5032666"/>
              <a:gd name="connsiteY314" fmla="*/ 0 h 419100"/>
              <a:gd name="connsiteX315" fmla="*/ 4000500 w 5032666"/>
              <a:gd name="connsiteY315" fmla="*/ 0 h 419100"/>
              <a:gd name="connsiteX316" fmla="*/ 4007920 w 5032666"/>
              <a:gd name="connsiteY316" fmla="*/ 0 h 419100"/>
              <a:gd name="connsiteX317" fmla="*/ 4025608 w 5032666"/>
              <a:gd name="connsiteY317" fmla="*/ 0 h 419100"/>
              <a:gd name="connsiteX318" fmla="*/ 4057203 w 5032666"/>
              <a:gd name="connsiteY318" fmla="*/ 0 h 419100"/>
              <a:gd name="connsiteX319" fmla="*/ 4071575 w 5032666"/>
              <a:gd name="connsiteY319" fmla="*/ 0 h 419100"/>
              <a:gd name="connsiteX320" fmla="*/ 4082311 w 5032666"/>
              <a:gd name="connsiteY320" fmla="*/ 0 h 419100"/>
              <a:gd name="connsiteX321" fmla="*/ 4093604 w 5032666"/>
              <a:gd name="connsiteY321" fmla="*/ 0 h 419100"/>
              <a:gd name="connsiteX322" fmla="*/ 4114801 w 5032666"/>
              <a:gd name="connsiteY322" fmla="*/ 0 h 419100"/>
              <a:gd name="connsiteX323" fmla="*/ 4120858 w 5032666"/>
              <a:gd name="connsiteY323" fmla="*/ 0 h 419100"/>
              <a:gd name="connsiteX324" fmla="*/ 4128278 w 5032666"/>
              <a:gd name="connsiteY324" fmla="*/ 0 h 419100"/>
              <a:gd name="connsiteX325" fmla="*/ 4139571 w 5032666"/>
              <a:gd name="connsiteY325" fmla="*/ 0 h 419100"/>
              <a:gd name="connsiteX326" fmla="*/ 4150307 w 5032666"/>
              <a:gd name="connsiteY326" fmla="*/ 0 h 419100"/>
              <a:gd name="connsiteX327" fmla="*/ 4160768 w 5032666"/>
              <a:gd name="connsiteY327" fmla="*/ 0 h 419100"/>
              <a:gd name="connsiteX328" fmla="*/ 4171504 w 5032666"/>
              <a:gd name="connsiteY328" fmla="*/ 0 h 419100"/>
              <a:gd name="connsiteX329" fmla="*/ 4177561 w 5032666"/>
              <a:gd name="connsiteY329" fmla="*/ 0 h 419100"/>
              <a:gd name="connsiteX330" fmla="*/ 4188854 w 5032666"/>
              <a:gd name="connsiteY330" fmla="*/ 0 h 419100"/>
              <a:gd name="connsiteX331" fmla="*/ 4196274 w 5032666"/>
              <a:gd name="connsiteY331" fmla="*/ 0 h 419100"/>
              <a:gd name="connsiteX332" fmla="*/ 4210051 w 5032666"/>
              <a:gd name="connsiteY332" fmla="*/ 0 h 419100"/>
              <a:gd name="connsiteX333" fmla="*/ 4213962 w 5032666"/>
              <a:gd name="connsiteY333" fmla="*/ 0 h 419100"/>
              <a:gd name="connsiteX334" fmla="*/ 4217471 w 5032666"/>
              <a:gd name="connsiteY334" fmla="*/ 0 h 419100"/>
              <a:gd name="connsiteX335" fmla="*/ 4235159 w 5032666"/>
              <a:gd name="connsiteY335" fmla="*/ 0 h 419100"/>
              <a:gd name="connsiteX336" fmla="*/ 4245557 w 5032666"/>
              <a:gd name="connsiteY336" fmla="*/ 0 h 419100"/>
              <a:gd name="connsiteX337" fmla="*/ 4259929 w 5032666"/>
              <a:gd name="connsiteY337" fmla="*/ 0 h 419100"/>
              <a:gd name="connsiteX338" fmla="*/ 4266754 w 5032666"/>
              <a:gd name="connsiteY338" fmla="*/ 0 h 419100"/>
              <a:gd name="connsiteX339" fmla="*/ 4270665 w 5032666"/>
              <a:gd name="connsiteY339" fmla="*/ 0 h 419100"/>
              <a:gd name="connsiteX340" fmla="*/ 4281126 w 5032666"/>
              <a:gd name="connsiteY340" fmla="*/ 0 h 419100"/>
              <a:gd name="connsiteX341" fmla="*/ 4291862 w 5032666"/>
              <a:gd name="connsiteY341" fmla="*/ 0 h 419100"/>
              <a:gd name="connsiteX342" fmla="*/ 4303155 w 5032666"/>
              <a:gd name="connsiteY342" fmla="*/ 0 h 419100"/>
              <a:gd name="connsiteX343" fmla="*/ 4309212 w 5032666"/>
              <a:gd name="connsiteY343" fmla="*/ 0 h 419100"/>
              <a:gd name="connsiteX344" fmla="*/ 4316632 w 5032666"/>
              <a:gd name="connsiteY344" fmla="*/ 0 h 419100"/>
              <a:gd name="connsiteX345" fmla="*/ 4330409 w 5032666"/>
              <a:gd name="connsiteY345" fmla="*/ 0 h 419100"/>
              <a:gd name="connsiteX346" fmla="*/ 4337829 w 5032666"/>
              <a:gd name="connsiteY346" fmla="*/ 0 h 419100"/>
              <a:gd name="connsiteX347" fmla="*/ 4349122 w 5032666"/>
              <a:gd name="connsiteY347" fmla="*/ 0 h 419100"/>
              <a:gd name="connsiteX348" fmla="*/ 4359858 w 5032666"/>
              <a:gd name="connsiteY348" fmla="*/ 0 h 419100"/>
              <a:gd name="connsiteX349" fmla="*/ 4365915 w 5032666"/>
              <a:gd name="connsiteY349" fmla="*/ 0 h 419100"/>
              <a:gd name="connsiteX350" fmla="*/ 4387112 w 5032666"/>
              <a:gd name="connsiteY350" fmla="*/ 0 h 419100"/>
              <a:gd name="connsiteX351" fmla="*/ 4398405 w 5032666"/>
              <a:gd name="connsiteY351" fmla="*/ 0 h 419100"/>
              <a:gd name="connsiteX352" fmla="*/ 4405825 w 5032666"/>
              <a:gd name="connsiteY352" fmla="*/ 0 h 419100"/>
              <a:gd name="connsiteX353" fmla="*/ 4423513 w 5032666"/>
              <a:gd name="connsiteY353" fmla="*/ 0 h 419100"/>
              <a:gd name="connsiteX354" fmla="*/ 4455108 w 5032666"/>
              <a:gd name="connsiteY354" fmla="*/ 0 h 419100"/>
              <a:gd name="connsiteX355" fmla="*/ 4469480 w 5032666"/>
              <a:gd name="connsiteY355" fmla="*/ 0 h 419100"/>
              <a:gd name="connsiteX356" fmla="*/ 4480216 w 5032666"/>
              <a:gd name="connsiteY356" fmla="*/ 0 h 419100"/>
              <a:gd name="connsiteX357" fmla="*/ 4518763 w 5032666"/>
              <a:gd name="connsiteY357" fmla="*/ 0 h 419100"/>
              <a:gd name="connsiteX358" fmla="*/ 4526183 w 5032666"/>
              <a:gd name="connsiteY358" fmla="*/ 0 h 419100"/>
              <a:gd name="connsiteX359" fmla="*/ 4550804 w 5032666"/>
              <a:gd name="connsiteY359" fmla="*/ 0 h 419100"/>
              <a:gd name="connsiteX360" fmla="*/ 4575466 w 5032666"/>
              <a:gd name="connsiteY360" fmla="*/ 0 h 419100"/>
              <a:gd name="connsiteX361" fmla="*/ 4596771 w 5032666"/>
              <a:gd name="connsiteY361" fmla="*/ 0 h 419100"/>
              <a:gd name="connsiteX362" fmla="*/ 4607507 w 5032666"/>
              <a:gd name="connsiteY362" fmla="*/ 0 h 419100"/>
              <a:gd name="connsiteX363" fmla="*/ 4646054 w 5032666"/>
              <a:gd name="connsiteY363" fmla="*/ 0 h 419100"/>
              <a:gd name="connsiteX364" fmla="*/ 4653474 w 5032666"/>
              <a:gd name="connsiteY364" fmla="*/ 0 h 419100"/>
              <a:gd name="connsiteX365" fmla="*/ 4671162 w 5032666"/>
              <a:gd name="connsiteY365" fmla="*/ 0 h 419100"/>
              <a:gd name="connsiteX366" fmla="*/ 4702757 w 5032666"/>
              <a:gd name="connsiteY366" fmla="*/ 0 h 419100"/>
              <a:gd name="connsiteX367" fmla="*/ 4717129 w 5032666"/>
              <a:gd name="connsiteY367" fmla="*/ 0 h 419100"/>
              <a:gd name="connsiteX368" fmla="*/ 4727865 w 5032666"/>
              <a:gd name="connsiteY368" fmla="*/ 0 h 419100"/>
              <a:gd name="connsiteX369" fmla="*/ 4760355 w 5032666"/>
              <a:gd name="connsiteY369" fmla="*/ 0 h 419100"/>
              <a:gd name="connsiteX370" fmla="*/ 4766412 w 5032666"/>
              <a:gd name="connsiteY370" fmla="*/ 0 h 419100"/>
              <a:gd name="connsiteX371" fmla="*/ 4773832 w 5032666"/>
              <a:gd name="connsiteY371" fmla="*/ 0 h 419100"/>
              <a:gd name="connsiteX372" fmla="*/ 4806322 w 5032666"/>
              <a:gd name="connsiteY372" fmla="*/ 0 h 419100"/>
              <a:gd name="connsiteX373" fmla="*/ 4817058 w 5032666"/>
              <a:gd name="connsiteY373" fmla="*/ 0 h 419100"/>
              <a:gd name="connsiteX374" fmla="*/ 4823115 w 5032666"/>
              <a:gd name="connsiteY374" fmla="*/ 0 h 419100"/>
              <a:gd name="connsiteX375" fmla="*/ 4855605 w 5032666"/>
              <a:gd name="connsiteY375" fmla="*/ 0 h 419100"/>
              <a:gd name="connsiteX376" fmla="*/ 4863025 w 5032666"/>
              <a:gd name="connsiteY376" fmla="*/ 0 h 419100"/>
              <a:gd name="connsiteX377" fmla="*/ 4880713 w 5032666"/>
              <a:gd name="connsiteY377" fmla="*/ 0 h 419100"/>
              <a:gd name="connsiteX378" fmla="*/ 4912308 w 5032666"/>
              <a:gd name="connsiteY378" fmla="*/ 0 h 419100"/>
              <a:gd name="connsiteX379" fmla="*/ 4926680 w 5032666"/>
              <a:gd name="connsiteY379" fmla="*/ 0 h 419100"/>
              <a:gd name="connsiteX380" fmla="*/ 4937416 w 5032666"/>
              <a:gd name="connsiteY380" fmla="*/ 0 h 419100"/>
              <a:gd name="connsiteX381" fmla="*/ 4975963 w 5032666"/>
              <a:gd name="connsiteY381" fmla="*/ 0 h 419100"/>
              <a:gd name="connsiteX382" fmla="*/ 4983383 w 5032666"/>
              <a:gd name="connsiteY382" fmla="*/ 0 h 419100"/>
              <a:gd name="connsiteX383" fmla="*/ 5032666 w 5032666"/>
              <a:gd name="connsiteY383" fmla="*/ 0 h 419100"/>
              <a:gd name="connsiteX384" fmla="*/ 4927891 w 5032666"/>
              <a:gd name="connsiteY384" fmla="*/ 419100 h 419100"/>
              <a:gd name="connsiteX385" fmla="*/ 4878608 w 5032666"/>
              <a:gd name="connsiteY385" fmla="*/ 419100 h 419100"/>
              <a:gd name="connsiteX386" fmla="*/ 4871188 w 5032666"/>
              <a:gd name="connsiteY386" fmla="*/ 419100 h 419100"/>
              <a:gd name="connsiteX387" fmla="*/ 4832641 w 5032666"/>
              <a:gd name="connsiteY387" fmla="*/ 419100 h 419100"/>
              <a:gd name="connsiteX388" fmla="*/ 4821905 w 5032666"/>
              <a:gd name="connsiteY388" fmla="*/ 419100 h 419100"/>
              <a:gd name="connsiteX389" fmla="*/ 4807533 w 5032666"/>
              <a:gd name="connsiteY389" fmla="*/ 419100 h 419100"/>
              <a:gd name="connsiteX390" fmla="*/ 4775938 w 5032666"/>
              <a:gd name="connsiteY390" fmla="*/ 419100 h 419100"/>
              <a:gd name="connsiteX391" fmla="*/ 4758250 w 5032666"/>
              <a:gd name="connsiteY391" fmla="*/ 419100 h 419100"/>
              <a:gd name="connsiteX392" fmla="*/ 4750830 w 5032666"/>
              <a:gd name="connsiteY392" fmla="*/ 419100 h 419100"/>
              <a:gd name="connsiteX393" fmla="*/ 4718340 w 5032666"/>
              <a:gd name="connsiteY393" fmla="*/ 419100 h 419100"/>
              <a:gd name="connsiteX394" fmla="*/ 4712283 w 5032666"/>
              <a:gd name="connsiteY394" fmla="*/ 419100 h 419100"/>
              <a:gd name="connsiteX395" fmla="*/ 4701547 w 5032666"/>
              <a:gd name="connsiteY395" fmla="*/ 419100 h 419100"/>
              <a:gd name="connsiteX396" fmla="*/ 4669057 w 5032666"/>
              <a:gd name="connsiteY396" fmla="*/ 419100 h 419100"/>
              <a:gd name="connsiteX397" fmla="*/ 4661637 w 5032666"/>
              <a:gd name="connsiteY397" fmla="*/ 419100 h 419100"/>
              <a:gd name="connsiteX398" fmla="*/ 4655580 w 5032666"/>
              <a:gd name="connsiteY398" fmla="*/ 419100 h 419100"/>
              <a:gd name="connsiteX399" fmla="*/ 4623090 w 5032666"/>
              <a:gd name="connsiteY399" fmla="*/ 419100 h 419100"/>
              <a:gd name="connsiteX400" fmla="*/ 4612354 w 5032666"/>
              <a:gd name="connsiteY400" fmla="*/ 419100 h 419100"/>
              <a:gd name="connsiteX401" fmla="*/ 4597982 w 5032666"/>
              <a:gd name="connsiteY401" fmla="*/ 419100 h 419100"/>
              <a:gd name="connsiteX402" fmla="*/ 4566387 w 5032666"/>
              <a:gd name="connsiteY402" fmla="*/ 419100 h 419100"/>
              <a:gd name="connsiteX403" fmla="*/ 4548699 w 5032666"/>
              <a:gd name="connsiteY403" fmla="*/ 419100 h 419100"/>
              <a:gd name="connsiteX404" fmla="*/ 4541279 w 5032666"/>
              <a:gd name="connsiteY404" fmla="*/ 419100 h 419100"/>
              <a:gd name="connsiteX405" fmla="*/ 4502732 w 5032666"/>
              <a:gd name="connsiteY405" fmla="*/ 419100 h 419100"/>
              <a:gd name="connsiteX406" fmla="*/ 4491996 w 5032666"/>
              <a:gd name="connsiteY406" fmla="*/ 419100 h 419100"/>
              <a:gd name="connsiteX407" fmla="*/ 4470691 w 5032666"/>
              <a:gd name="connsiteY407" fmla="*/ 419100 h 419100"/>
              <a:gd name="connsiteX408" fmla="*/ 4446029 w 5032666"/>
              <a:gd name="connsiteY408" fmla="*/ 419100 h 419100"/>
              <a:gd name="connsiteX409" fmla="*/ 4421408 w 5032666"/>
              <a:gd name="connsiteY409" fmla="*/ 419100 h 419100"/>
              <a:gd name="connsiteX410" fmla="*/ 4413988 w 5032666"/>
              <a:gd name="connsiteY410" fmla="*/ 419100 h 419100"/>
              <a:gd name="connsiteX411" fmla="*/ 4375441 w 5032666"/>
              <a:gd name="connsiteY411" fmla="*/ 419100 h 419100"/>
              <a:gd name="connsiteX412" fmla="*/ 4364705 w 5032666"/>
              <a:gd name="connsiteY412" fmla="*/ 419100 h 419100"/>
              <a:gd name="connsiteX413" fmla="*/ 4350333 w 5032666"/>
              <a:gd name="connsiteY413" fmla="*/ 419100 h 419100"/>
              <a:gd name="connsiteX414" fmla="*/ 4318738 w 5032666"/>
              <a:gd name="connsiteY414" fmla="*/ 419100 h 419100"/>
              <a:gd name="connsiteX415" fmla="*/ 4301050 w 5032666"/>
              <a:gd name="connsiteY415" fmla="*/ 419100 h 419100"/>
              <a:gd name="connsiteX416" fmla="*/ 4293630 w 5032666"/>
              <a:gd name="connsiteY416" fmla="*/ 419100 h 419100"/>
              <a:gd name="connsiteX417" fmla="*/ 4282337 w 5032666"/>
              <a:gd name="connsiteY417" fmla="*/ 419100 h 419100"/>
              <a:gd name="connsiteX418" fmla="*/ 4261140 w 5032666"/>
              <a:gd name="connsiteY418" fmla="*/ 419100 h 419100"/>
              <a:gd name="connsiteX419" fmla="*/ 4255083 w 5032666"/>
              <a:gd name="connsiteY419" fmla="*/ 419100 h 419100"/>
              <a:gd name="connsiteX420" fmla="*/ 4244347 w 5032666"/>
              <a:gd name="connsiteY420" fmla="*/ 419100 h 419100"/>
              <a:gd name="connsiteX421" fmla="*/ 4233054 w 5032666"/>
              <a:gd name="connsiteY421" fmla="*/ 419100 h 419100"/>
              <a:gd name="connsiteX422" fmla="*/ 4225634 w 5032666"/>
              <a:gd name="connsiteY422" fmla="*/ 419100 h 419100"/>
              <a:gd name="connsiteX423" fmla="*/ 4211857 w 5032666"/>
              <a:gd name="connsiteY423" fmla="*/ 419100 h 419100"/>
              <a:gd name="connsiteX424" fmla="*/ 4204437 w 5032666"/>
              <a:gd name="connsiteY424" fmla="*/ 419100 h 419100"/>
              <a:gd name="connsiteX425" fmla="*/ 4198380 w 5032666"/>
              <a:gd name="connsiteY425" fmla="*/ 419100 h 419100"/>
              <a:gd name="connsiteX426" fmla="*/ 4187087 w 5032666"/>
              <a:gd name="connsiteY426" fmla="*/ 419100 h 419100"/>
              <a:gd name="connsiteX427" fmla="*/ 4176351 w 5032666"/>
              <a:gd name="connsiteY427" fmla="*/ 419100 h 419100"/>
              <a:gd name="connsiteX428" fmla="*/ 4165890 w 5032666"/>
              <a:gd name="connsiteY428" fmla="*/ 419100 h 419100"/>
              <a:gd name="connsiteX429" fmla="*/ 4161979 w 5032666"/>
              <a:gd name="connsiteY429" fmla="*/ 419100 h 419100"/>
              <a:gd name="connsiteX430" fmla="*/ 4155154 w 5032666"/>
              <a:gd name="connsiteY430" fmla="*/ 419100 h 419100"/>
              <a:gd name="connsiteX431" fmla="*/ 4140782 w 5032666"/>
              <a:gd name="connsiteY431" fmla="*/ 419100 h 419100"/>
              <a:gd name="connsiteX432" fmla="*/ 4130384 w 5032666"/>
              <a:gd name="connsiteY432" fmla="*/ 419100 h 419100"/>
              <a:gd name="connsiteX433" fmla="*/ 4112696 w 5032666"/>
              <a:gd name="connsiteY433" fmla="*/ 419100 h 419100"/>
              <a:gd name="connsiteX434" fmla="*/ 4109187 w 5032666"/>
              <a:gd name="connsiteY434" fmla="*/ 419100 h 419100"/>
              <a:gd name="connsiteX435" fmla="*/ 4105276 w 5032666"/>
              <a:gd name="connsiteY435" fmla="*/ 419100 h 419100"/>
              <a:gd name="connsiteX436" fmla="*/ 4091499 w 5032666"/>
              <a:gd name="connsiteY436" fmla="*/ 419100 h 419100"/>
              <a:gd name="connsiteX437" fmla="*/ 4084079 w 5032666"/>
              <a:gd name="connsiteY437" fmla="*/ 419100 h 419100"/>
              <a:gd name="connsiteX438" fmla="*/ 4072786 w 5032666"/>
              <a:gd name="connsiteY438" fmla="*/ 419100 h 419100"/>
              <a:gd name="connsiteX439" fmla="*/ 4066729 w 5032666"/>
              <a:gd name="connsiteY439" fmla="*/ 419100 h 419100"/>
              <a:gd name="connsiteX440" fmla="*/ 4055993 w 5032666"/>
              <a:gd name="connsiteY440" fmla="*/ 419100 h 419100"/>
              <a:gd name="connsiteX441" fmla="*/ 4045532 w 5032666"/>
              <a:gd name="connsiteY441" fmla="*/ 419100 h 419100"/>
              <a:gd name="connsiteX442" fmla="*/ 4034796 w 5032666"/>
              <a:gd name="connsiteY442" fmla="*/ 419100 h 419100"/>
              <a:gd name="connsiteX443" fmla="*/ 4023503 w 5032666"/>
              <a:gd name="connsiteY443" fmla="*/ 419100 h 419100"/>
              <a:gd name="connsiteX444" fmla="*/ 4016083 w 5032666"/>
              <a:gd name="connsiteY444" fmla="*/ 419100 h 419100"/>
              <a:gd name="connsiteX445" fmla="*/ 4010026 w 5032666"/>
              <a:gd name="connsiteY445" fmla="*/ 419100 h 419100"/>
              <a:gd name="connsiteX446" fmla="*/ 3988829 w 5032666"/>
              <a:gd name="connsiteY446" fmla="*/ 419100 h 419100"/>
              <a:gd name="connsiteX447" fmla="*/ 3977536 w 5032666"/>
              <a:gd name="connsiteY447" fmla="*/ 419100 h 419100"/>
              <a:gd name="connsiteX448" fmla="*/ 3966800 w 5032666"/>
              <a:gd name="connsiteY448" fmla="*/ 419100 h 419100"/>
              <a:gd name="connsiteX449" fmla="*/ 3952428 w 5032666"/>
              <a:gd name="connsiteY449" fmla="*/ 419100 h 419100"/>
              <a:gd name="connsiteX450" fmla="*/ 3920833 w 5032666"/>
              <a:gd name="connsiteY450" fmla="*/ 419100 h 419100"/>
              <a:gd name="connsiteX451" fmla="*/ 3903145 w 5032666"/>
              <a:gd name="connsiteY451" fmla="*/ 419100 h 419100"/>
              <a:gd name="connsiteX452" fmla="*/ 3895725 w 5032666"/>
              <a:gd name="connsiteY452" fmla="*/ 419100 h 419100"/>
              <a:gd name="connsiteX453" fmla="*/ 3857178 w 5032666"/>
              <a:gd name="connsiteY453" fmla="*/ 419100 h 419100"/>
              <a:gd name="connsiteX454" fmla="*/ 3846442 w 5032666"/>
              <a:gd name="connsiteY454" fmla="*/ 419100 h 419100"/>
              <a:gd name="connsiteX455" fmla="*/ 3825137 w 5032666"/>
              <a:gd name="connsiteY455" fmla="*/ 419100 h 419100"/>
              <a:gd name="connsiteX456" fmla="*/ 3800475 w 5032666"/>
              <a:gd name="connsiteY456" fmla="*/ 419100 h 419100"/>
              <a:gd name="connsiteX457" fmla="*/ 3775854 w 5032666"/>
              <a:gd name="connsiteY457" fmla="*/ 419100 h 419100"/>
              <a:gd name="connsiteX458" fmla="*/ 3768434 w 5032666"/>
              <a:gd name="connsiteY458" fmla="*/ 419100 h 419100"/>
              <a:gd name="connsiteX459" fmla="*/ 3729887 w 5032666"/>
              <a:gd name="connsiteY459" fmla="*/ 419100 h 419100"/>
              <a:gd name="connsiteX460" fmla="*/ 3719151 w 5032666"/>
              <a:gd name="connsiteY460" fmla="*/ 419100 h 419100"/>
              <a:gd name="connsiteX461" fmla="*/ 3704779 w 5032666"/>
              <a:gd name="connsiteY461" fmla="*/ 419100 h 419100"/>
              <a:gd name="connsiteX462" fmla="*/ 3673184 w 5032666"/>
              <a:gd name="connsiteY462" fmla="*/ 419100 h 419100"/>
              <a:gd name="connsiteX463" fmla="*/ 3655496 w 5032666"/>
              <a:gd name="connsiteY463" fmla="*/ 419100 h 419100"/>
              <a:gd name="connsiteX464" fmla="*/ 3648076 w 5032666"/>
              <a:gd name="connsiteY464" fmla="*/ 419100 h 419100"/>
              <a:gd name="connsiteX465" fmla="*/ 3615586 w 5032666"/>
              <a:gd name="connsiteY465" fmla="*/ 419100 h 419100"/>
              <a:gd name="connsiteX466" fmla="*/ 3609529 w 5032666"/>
              <a:gd name="connsiteY466" fmla="*/ 419100 h 419100"/>
              <a:gd name="connsiteX467" fmla="*/ 3598793 w 5032666"/>
              <a:gd name="connsiteY467" fmla="*/ 419100 h 419100"/>
              <a:gd name="connsiteX468" fmla="*/ 3566303 w 5032666"/>
              <a:gd name="connsiteY468" fmla="*/ 419100 h 419100"/>
              <a:gd name="connsiteX469" fmla="*/ 3558883 w 5032666"/>
              <a:gd name="connsiteY469" fmla="*/ 419100 h 419100"/>
              <a:gd name="connsiteX470" fmla="*/ 3552826 w 5032666"/>
              <a:gd name="connsiteY470" fmla="*/ 419100 h 419100"/>
              <a:gd name="connsiteX471" fmla="*/ 3537241 w 5032666"/>
              <a:gd name="connsiteY471" fmla="*/ 419100 h 419100"/>
              <a:gd name="connsiteX472" fmla="*/ 3520336 w 5032666"/>
              <a:gd name="connsiteY472" fmla="*/ 419100 h 419100"/>
              <a:gd name="connsiteX473" fmla="*/ 3509600 w 5032666"/>
              <a:gd name="connsiteY473" fmla="*/ 419100 h 419100"/>
              <a:gd name="connsiteX474" fmla="*/ 3495228 w 5032666"/>
              <a:gd name="connsiteY474" fmla="*/ 419100 h 419100"/>
              <a:gd name="connsiteX475" fmla="*/ 3487958 w 5032666"/>
              <a:gd name="connsiteY475" fmla="*/ 419100 h 419100"/>
              <a:gd name="connsiteX476" fmla="*/ 3480538 w 5032666"/>
              <a:gd name="connsiteY476" fmla="*/ 419100 h 419100"/>
              <a:gd name="connsiteX477" fmla="*/ 3463633 w 5032666"/>
              <a:gd name="connsiteY477" fmla="*/ 419100 h 419100"/>
              <a:gd name="connsiteX478" fmla="*/ 3445945 w 5032666"/>
              <a:gd name="connsiteY478" fmla="*/ 419100 h 419100"/>
              <a:gd name="connsiteX479" fmla="*/ 3441991 w 5032666"/>
              <a:gd name="connsiteY479" fmla="*/ 419100 h 419100"/>
              <a:gd name="connsiteX480" fmla="*/ 3438525 w 5032666"/>
              <a:gd name="connsiteY480" fmla="*/ 419100 h 419100"/>
              <a:gd name="connsiteX481" fmla="*/ 3431255 w 5032666"/>
              <a:gd name="connsiteY481" fmla="*/ 419100 h 419100"/>
              <a:gd name="connsiteX482" fmla="*/ 3416883 w 5032666"/>
              <a:gd name="connsiteY482" fmla="*/ 419100 h 419100"/>
              <a:gd name="connsiteX483" fmla="*/ 3399978 w 5032666"/>
              <a:gd name="connsiteY483" fmla="*/ 419100 h 419100"/>
              <a:gd name="connsiteX484" fmla="*/ 3389242 w 5032666"/>
              <a:gd name="connsiteY484" fmla="*/ 419100 h 419100"/>
              <a:gd name="connsiteX485" fmla="*/ 3385288 w 5032666"/>
              <a:gd name="connsiteY485" fmla="*/ 419100 h 419100"/>
              <a:gd name="connsiteX486" fmla="*/ 3367600 w 5032666"/>
              <a:gd name="connsiteY486" fmla="*/ 419100 h 419100"/>
              <a:gd name="connsiteX487" fmla="*/ 3360180 w 5032666"/>
              <a:gd name="connsiteY487" fmla="*/ 419100 h 419100"/>
              <a:gd name="connsiteX488" fmla="*/ 3343275 w 5032666"/>
              <a:gd name="connsiteY488" fmla="*/ 419100 h 419100"/>
              <a:gd name="connsiteX489" fmla="*/ 3327690 w 5032666"/>
              <a:gd name="connsiteY489" fmla="*/ 419100 h 419100"/>
              <a:gd name="connsiteX490" fmla="*/ 3321633 w 5032666"/>
              <a:gd name="connsiteY490" fmla="*/ 419100 h 419100"/>
              <a:gd name="connsiteX491" fmla="*/ 3310897 w 5032666"/>
              <a:gd name="connsiteY491" fmla="*/ 419100 h 419100"/>
              <a:gd name="connsiteX492" fmla="*/ 3278407 w 5032666"/>
              <a:gd name="connsiteY492" fmla="*/ 419100 h 419100"/>
              <a:gd name="connsiteX493" fmla="*/ 3270987 w 5032666"/>
              <a:gd name="connsiteY493" fmla="*/ 419100 h 419100"/>
              <a:gd name="connsiteX494" fmla="*/ 3264930 w 5032666"/>
              <a:gd name="connsiteY494" fmla="*/ 419100 h 419100"/>
              <a:gd name="connsiteX495" fmla="*/ 3232440 w 5032666"/>
              <a:gd name="connsiteY495" fmla="*/ 419100 h 419100"/>
              <a:gd name="connsiteX496" fmla="*/ 3221704 w 5032666"/>
              <a:gd name="connsiteY496" fmla="*/ 419100 h 419100"/>
              <a:gd name="connsiteX497" fmla="*/ 3207332 w 5032666"/>
              <a:gd name="connsiteY497" fmla="*/ 419100 h 419100"/>
              <a:gd name="connsiteX498" fmla="*/ 3175737 w 5032666"/>
              <a:gd name="connsiteY498" fmla="*/ 419100 h 419100"/>
              <a:gd name="connsiteX499" fmla="*/ 3158049 w 5032666"/>
              <a:gd name="connsiteY499" fmla="*/ 419100 h 419100"/>
              <a:gd name="connsiteX500" fmla="*/ 3150629 w 5032666"/>
              <a:gd name="connsiteY500" fmla="*/ 419100 h 419100"/>
              <a:gd name="connsiteX501" fmla="*/ 3112082 w 5032666"/>
              <a:gd name="connsiteY501" fmla="*/ 419100 h 419100"/>
              <a:gd name="connsiteX502" fmla="*/ 3101346 w 5032666"/>
              <a:gd name="connsiteY502" fmla="*/ 419100 h 419100"/>
              <a:gd name="connsiteX503" fmla="*/ 3080041 w 5032666"/>
              <a:gd name="connsiteY503" fmla="*/ 419100 h 419100"/>
              <a:gd name="connsiteX504" fmla="*/ 3055379 w 5032666"/>
              <a:gd name="connsiteY504" fmla="*/ 419100 h 419100"/>
              <a:gd name="connsiteX505" fmla="*/ 3030758 w 5032666"/>
              <a:gd name="connsiteY505" fmla="*/ 419100 h 419100"/>
              <a:gd name="connsiteX506" fmla="*/ 3023338 w 5032666"/>
              <a:gd name="connsiteY506" fmla="*/ 419100 h 419100"/>
              <a:gd name="connsiteX507" fmla="*/ 2984791 w 5032666"/>
              <a:gd name="connsiteY507" fmla="*/ 419100 h 419100"/>
              <a:gd name="connsiteX508" fmla="*/ 2975266 w 5032666"/>
              <a:gd name="connsiteY508" fmla="*/ 419100 h 419100"/>
              <a:gd name="connsiteX509" fmla="*/ 2974055 w 5032666"/>
              <a:gd name="connsiteY509" fmla="*/ 419100 h 419100"/>
              <a:gd name="connsiteX510" fmla="*/ 2959683 w 5032666"/>
              <a:gd name="connsiteY510" fmla="*/ 419100 h 419100"/>
              <a:gd name="connsiteX511" fmla="*/ 2928088 w 5032666"/>
              <a:gd name="connsiteY511" fmla="*/ 419100 h 419100"/>
              <a:gd name="connsiteX512" fmla="*/ 2925983 w 5032666"/>
              <a:gd name="connsiteY512" fmla="*/ 419100 h 419100"/>
              <a:gd name="connsiteX513" fmla="*/ 2918563 w 5032666"/>
              <a:gd name="connsiteY513" fmla="*/ 419100 h 419100"/>
              <a:gd name="connsiteX514" fmla="*/ 2910400 w 5032666"/>
              <a:gd name="connsiteY514" fmla="*/ 419100 h 419100"/>
              <a:gd name="connsiteX515" fmla="*/ 2902980 w 5032666"/>
              <a:gd name="connsiteY515" fmla="*/ 419100 h 419100"/>
              <a:gd name="connsiteX516" fmla="*/ 2891687 w 5032666"/>
              <a:gd name="connsiteY516" fmla="*/ 419100 h 419100"/>
              <a:gd name="connsiteX517" fmla="*/ 2880016 w 5032666"/>
              <a:gd name="connsiteY517" fmla="*/ 419100 h 419100"/>
              <a:gd name="connsiteX518" fmla="*/ 2870490 w 5032666"/>
              <a:gd name="connsiteY518" fmla="*/ 419100 h 419100"/>
              <a:gd name="connsiteX519" fmla="*/ 2869280 w 5032666"/>
              <a:gd name="connsiteY519" fmla="*/ 419100 h 419100"/>
              <a:gd name="connsiteX520" fmla="*/ 2864433 w 5032666"/>
              <a:gd name="connsiteY520" fmla="*/ 419100 h 419100"/>
              <a:gd name="connsiteX521" fmla="*/ 2854908 w 5032666"/>
              <a:gd name="connsiteY521" fmla="*/ 419100 h 419100"/>
              <a:gd name="connsiteX522" fmla="*/ 2853697 w 5032666"/>
              <a:gd name="connsiteY522" fmla="*/ 419100 h 419100"/>
              <a:gd name="connsiteX523" fmla="*/ 2842404 w 5032666"/>
              <a:gd name="connsiteY523" fmla="*/ 419100 h 419100"/>
              <a:gd name="connsiteX524" fmla="*/ 2834984 w 5032666"/>
              <a:gd name="connsiteY524" fmla="*/ 419100 h 419100"/>
              <a:gd name="connsiteX525" fmla="*/ 2823313 w 5032666"/>
              <a:gd name="connsiteY525" fmla="*/ 419100 h 419100"/>
              <a:gd name="connsiteX526" fmla="*/ 2821207 w 5032666"/>
              <a:gd name="connsiteY526" fmla="*/ 419100 h 419100"/>
              <a:gd name="connsiteX527" fmla="*/ 2813787 w 5032666"/>
              <a:gd name="connsiteY527" fmla="*/ 419100 h 419100"/>
              <a:gd name="connsiteX528" fmla="*/ 2807730 w 5032666"/>
              <a:gd name="connsiteY528" fmla="*/ 419100 h 419100"/>
              <a:gd name="connsiteX529" fmla="*/ 2805625 w 5032666"/>
              <a:gd name="connsiteY529" fmla="*/ 419100 h 419100"/>
              <a:gd name="connsiteX530" fmla="*/ 2798205 w 5032666"/>
              <a:gd name="connsiteY530" fmla="*/ 419100 h 419100"/>
              <a:gd name="connsiteX531" fmla="*/ 2796437 w 5032666"/>
              <a:gd name="connsiteY531" fmla="*/ 419100 h 419100"/>
              <a:gd name="connsiteX532" fmla="*/ 2785701 w 5032666"/>
              <a:gd name="connsiteY532" fmla="*/ 419100 h 419100"/>
              <a:gd name="connsiteX533" fmla="*/ 2775240 w 5032666"/>
              <a:gd name="connsiteY533" fmla="*/ 419100 h 419100"/>
              <a:gd name="connsiteX534" fmla="*/ 2771329 w 5032666"/>
              <a:gd name="connsiteY534" fmla="*/ 419100 h 419100"/>
              <a:gd name="connsiteX535" fmla="*/ 2765715 w 5032666"/>
              <a:gd name="connsiteY535" fmla="*/ 419100 h 419100"/>
              <a:gd name="connsiteX536" fmla="*/ 2764504 w 5032666"/>
              <a:gd name="connsiteY536" fmla="*/ 419100 h 419100"/>
              <a:gd name="connsiteX537" fmla="*/ 2759658 w 5032666"/>
              <a:gd name="connsiteY537" fmla="*/ 419100 h 419100"/>
              <a:gd name="connsiteX538" fmla="*/ 2750132 w 5032666"/>
              <a:gd name="connsiteY538" fmla="*/ 419100 h 419100"/>
              <a:gd name="connsiteX539" fmla="*/ 2748922 w 5032666"/>
              <a:gd name="connsiteY539" fmla="*/ 419100 h 419100"/>
              <a:gd name="connsiteX540" fmla="*/ 2739734 w 5032666"/>
              <a:gd name="connsiteY540" fmla="*/ 419100 h 419100"/>
              <a:gd name="connsiteX541" fmla="*/ 2722046 w 5032666"/>
              <a:gd name="connsiteY541" fmla="*/ 419100 h 419100"/>
              <a:gd name="connsiteX542" fmla="*/ 2718537 w 5032666"/>
              <a:gd name="connsiteY542" fmla="*/ 419100 h 419100"/>
              <a:gd name="connsiteX543" fmla="*/ 2716432 w 5032666"/>
              <a:gd name="connsiteY543" fmla="*/ 419100 h 419100"/>
              <a:gd name="connsiteX544" fmla="*/ 2714626 w 5032666"/>
              <a:gd name="connsiteY544" fmla="*/ 419100 h 419100"/>
              <a:gd name="connsiteX545" fmla="*/ 2709012 w 5032666"/>
              <a:gd name="connsiteY545" fmla="*/ 419100 h 419100"/>
              <a:gd name="connsiteX546" fmla="*/ 2702955 w 5032666"/>
              <a:gd name="connsiteY546" fmla="*/ 419100 h 419100"/>
              <a:gd name="connsiteX547" fmla="*/ 2700849 w 5032666"/>
              <a:gd name="connsiteY547" fmla="*/ 419100 h 419100"/>
              <a:gd name="connsiteX548" fmla="*/ 2693429 w 5032666"/>
              <a:gd name="connsiteY548" fmla="*/ 419100 h 419100"/>
              <a:gd name="connsiteX549" fmla="*/ 2682136 w 5032666"/>
              <a:gd name="connsiteY549" fmla="*/ 419100 h 419100"/>
              <a:gd name="connsiteX550" fmla="*/ 2676079 w 5032666"/>
              <a:gd name="connsiteY550" fmla="*/ 419100 h 419100"/>
              <a:gd name="connsiteX551" fmla="*/ 2670465 w 5032666"/>
              <a:gd name="connsiteY551" fmla="*/ 419100 h 419100"/>
              <a:gd name="connsiteX552" fmla="*/ 2665343 w 5032666"/>
              <a:gd name="connsiteY552" fmla="*/ 419100 h 419100"/>
              <a:gd name="connsiteX553" fmla="*/ 2659729 w 5032666"/>
              <a:gd name="connsiteY553" fmla="*/ 419100 h 419100"/>
              <a:gd name="connsiteX554" fmla="*/ 2654882 w 5032666"/>
              <a:gd name="connsiteY554" fmla="*/ 419100 h 419100"/>
              <a:gd name="connsiteX555" fmla="*/ 2645357 w 5032666"/>
              <a:gd name="connsiteY555" fmla="*/ 419100 h 419100"/>
              <a:gd name="connsiteX556" fmla="*/ 2644146 w 5032666"/>
              <a:gd name="connsiteY556" fmla="*/ 419100 h 419100"/>
              <a:gd name="connsiteX557" fmla="*/ 2632853 w 5032666"/>
              <a:gd name="connsiteY557" fmla="*/ 419100 h 419100"/>
              <a:gd name="connsiteX558" fmla="*/ 2625433 w 5032666"/>
              <a:gd name="connsiteY558" fmla="*/ 419100 h 419100"/>
              <a:gd name="connsiteX559" fmla="*/ 2619376 w 5032666"/>
              <a:gd name="connsiteY559" fmla="*/ 419100 h 419100"/>
              <a:gd name="connsiteX560" fmla="*/ 2613762 w 5032666"/>
              <a:gd name="connsiteY560" fmla="*/ 419100 h 419100"/>
              <a:gd name="connsiteX561" fmla="*/ 2598179 w 5032666"/>
              <a:gd name="connsiteY561" fmla="*/ 419100 h 419100"/>
              <a:gd name="connsiteX562" fmla="*/ 2596074 w 5032666"/>
              <a:gd name="connsiteY562" fmla="*/ 419100 h 419100"/>
              <a:gd name="connsiteX563" fmla="*/ 2588654 w 5032666"/>
              <a:gd name="connsiteY563" fmla="*/ 419100 h 419100"/>
              <a:gd name="connsiteX564" fmla="*/ 2586886 w 5032666"/>
              <a:gd name="connsiteY564" fmla="*/ 419100 h 419100"/>
              <a:gd name="connsiteX565" fmla="*/ 2576150 w 5032666"/>
              <a:gd name="connsiteY565" fmla="*/ 419100 h 419100"/>
              <a:gd name="connsiteX566" fmla="*/ 2561778 w 5032666"/>
              <a:gd name="connsiteY566" fmla="*/ 419100 h 419100"/>
              <a:gd name="connsiteX567" fmla="*/ 2550107 w 5032666"/>
              <a:gd name="connsiteY567" fmla="*/ 419100 h 419100"/>
              <a:gd name="connsiteX568" fmla="*/ 2539371 w 5032666"/>
              <a:gd name="connsiteY568" fmla="*/ 419100 h 419100"/>
              <a:gd name="connsiteX569" fmla="*/ 2530183 w 5032666"/>
              <a:gd name="connsiteY569" fmla="*/ 419100 h 419100"/>
              <a:gd name="connsiteX570" fmla="*/ 2518066 w 5032666"/>
              <a:gd name="connsiteY570" fmla="*/ 419100 h 419100"/>
              <a:gd name="connsiteX571" fmla="*/ 2512495 w 5032666"/>
              <a:gd name="connsiteY571" fmla="*/ 419100 h 419100"/>
              <a:gd name="connsiteX572" fmla="*/ 2505075 w 5032666"/>
              <a:gd name="connsiteY572" fmla="*/ 419100 h 419100"/>
              <a:gd name="connsiteX573" fmla="*/ 2493404 w 5032666"/>
              <a:gd name="connsiteY573" fmla="*/ 419100 h 419100"/>
              <a:gd name="connsiteX574" fmla="*/ 2468783 w 5032666"/>
              <a:gd name="connsiteY574" fmla="*/ 419100 h 419100"/>
              <a:gd name="connsiteX575" fmla="*/ 2466528 w 5032666"/>
              <a:gd name="connsiteY575" fmla="*/ 419100 h 419100"/>
              <a:gd name="connsiteX576" fmla="*/ 2461363 w 5032666"/>
              <a:gd name="connsiteY576" fmla="*/ 419100 h 419100"/>
              <a:gd name="connsiteX577" fmla="*/ 2455792 w 5032666"/>
              <a:gd name="connsiteY577" fmla="*/ 419100 h 419100"/>
              <a:gd name="connsiteX578" fmla="*/ 2434487 w 5032666"/>
              <a:gd name="connsiteY578" fmla="*/ 419100 h 419100"/>
              <a:gd name="connsiteX579" fmla="*/ 2422816 w 5032666"/>
              <a:gd name="connsiteY579" fmla="*/ 419100 h 419100"/>
              <a:gd name="connsiteX580" fmla="*/ 2412080 w 5032666"/>
              <a:gd name="connsiteY580" fmla="*/ 419100 h 419100"/>
              <a:gd name="connsiteX581" fmla="*/ 2409825 w 5032666"/>
              <a:gd name="connsiteY581" fmla="*/ 419100 h 419100"/>
              <a:gd name="connsiteX582" fmla="*/ 2397708 w 5032666"/>
              <a:gd name="connsiteY582" fmla="*/ 419100 h 419100"/>
              <a:gd name="connsiteX583" fmla="*/ 2385204 w 5032666"/>
              <a:gd name="connsiteY583" fmla="*/ 419100 h 419100"/>
              <a:gd name="connsiteX584" fmla="*/ 2377784 w 5032666"/>
              <a:gd name="connsiteY584" fmla="*/ 419100 h 419100"/>
              <a:gd name="connsiteX585" fmla="*/ 2366113 w 5032666"/>
              <a:gd name="connsiteY585" fmla="*/ 419100 h 419100"/>
              <a:gd name="connsiteX586" fmla="*/ 2348425 w 5032666"/>
              <a:gd name="connsiteY586" fmla="*/ 419100 h 419100"/>
              <a:gd name="connsiteX587" fmla="*/ 2341005 w 5032666"/>
              <a:gd name="connsiteY587" fmla="*/ 419100 h 419100"/>
              <a:gd name="connsiteX588" fmla="*/ 2339237 w 5032666"/>
              <a:gd name="connsiteY588" fmla="*/ 419100 h 419100"/>
              <a:gd name="connsiteX589" fmla="*/ 2329712 w 5032666"/>
              <a:gd name="connsiteY589" fmla="*/ 419100 h 419100"/>
              <a:gd name="connsiteX590" fmla="*/ 2328501 w 5032666"/>
              <a:gd name="connsiteY590" fmla="*/ 419100 h 419100"/>
              <a:gd name="connsiteX591" fmla="*/ 2314129 w 5032666"/>
              <a:gd name="connsiteY591" fmla="*/ 419100 h 419100"/>
              <a:gd name="connsiteX592" fmla="*/ 2308515 w 5032666"/>
              <a:gd name="connsiteY592" fmla="*/ 419100 h 419100"/>
              <a:gd name="connsiteX593" fmla="*/ 2302458 w 5032666"/>
              <a:gd name="connsiteY593" fmla="*/ 419100 h 419100"/>
              <a:gd name="connsiteX594" fmla="*/ 2291722 w 5032666"/>
              <a:gd name="connsiteY594" fmla="*/ 419100 h 419100"/>
              <a:gd name="connsiteX595" fmla="*/ 2282534 w 5032666"/>
              <a:gd name="connsiteY595" fmla="*/ 419100 h 419100"/>
              <a:gd name="connsiteX596" fmla="*/ 2280429 w 5032666"/>
              <a:gd name="connsiteY596" fmla="*/ 419100 h 419100"/>
              <a:gd name="connsiteX597" fmla="*/ 2273009 w 5032666"/>
              <a:gd name="connsiteY597" fmla="*/ 419100 h 419100"/>
              <a:gd name="connsiteX598" fmla="*/ 2264846 w 5032666"/>
              <a:gd name="connsiteY598" fmla="*/ 419100 h 419100"/>
              <a:gd name="connsiteX599" fmla="*/ 2259232 w 5032666"/>
              <a:gd name="connsiteY599" fmla="*/ 419100 h 419100"/>
              <a:gd name="connsiteX600" fmla="*/ 2257426 w 5032666"/>
              <a:gd name="connsiteY600" fmla="*/ 419100 h 419100"/>
              <a:gd name="connsiteX601" fmla="*/ 2251812 w 5032666"/>
              <a:gd name="connsiteY601" fmla="*/ 419100 h 419100"/>
              <a:gd name="connsiteX602" fmla="*/ 2245755 w 5032666"/>
              <a:gd name="connsiteY602" fmla="*/ 419100 h 419100"/>
              <a:gd name="connsiteX603" fmla="*/ 2234462 w 5032666"/>
              <a:gd name="connsiteY603" fmla="*/ 419100 h 419100"/>
              <a:gd name="connsiteX604" fmla="*/ 2224936 w 5032666"/>
              <a:gd name="connsiteY604" fmla="*/ 419100 h 419100"/>
              <a:gd name="connsiteX605" fmla="*/ 2223726 w 5032666"/>
              <a:gd name="connsiteY605" fmla="*/ 419100 h 419100"/>
              <a:gd name="connsiteX606" fmla="*/ 2218879 w 5032666"/>
              <a:gd name="connsiteY606" fmla="*/ 419100 h 419100"/>
              <a:gd name="connsiteX607" fmla="*/ 2213265 w 5032666"/>
              <a:gd name="connsiteY607" fmla="*/ 419100 h 419100"/>
              <a:gd name="connsiteX608" fmla="*/ 2209354 w 5032666"/>
              <a:gd name="connsiteY608" fmla="*/ 419100 h 419100"/>
              <a:gd name="connsiteX609" fmla="*/ 2208143 w 5032666"/>
              <a:gd name="connsiteY609" fmla="*/ 419100 h 419100"/>
              <a:gd name="connsiteX610" fmla="*/ 2202529 w 5032666"/>
              <a:gd name="connsiteY610" fmla="*/ 419100 h 419100"/>
              <a:gd name="connsiteX611" fmla="*/ 2188157 w 5032666"/>
              <a:gd name="connsiteY611" fmla="*/ 419100 h 419100"/>
              <a:gd name="connsiteX612" fmla="*/ 2177759 w 5032666"/>
              <a:gd name="connsiteY612" fmla="*/ 419100 h 419100"/>
              <a:gd name="connsiteX613" fmla="*/ 2175653 w 5032666"/>
              <a:gd name="connsiteY613" fmla="*/ 419100 h 419100"/>
              <a:gd name="connsiteX614" fmla="*/ 2168233 w 5032666"/>
              <a:gd name="connsiteY614" fmla="*/ 419100 h 419100"/>
              <a:gd name="connsiteX615" fmla="*/ 2162176 w 5032666"/>
              <a:gd name="connsiteY615" fmla="*/ 419100 h 419100"/>
              <a:gd name="connsiteX616" fmla="*/ 2160071 w 5032666"/>
              <a:gd name="connsiteY616" fmla="*/ 419100 h 419100"/>
              <a:gd name="connsiteX617" fmla="*/ 2156562 w 5032666"/>
              <a:gd name="connsiteY617" fmla="*/ 419100 h 419100"/>
              <a:gd name="connsiteX618" fmla="*/ 2152651 w 5032666"/>
              <a:gd name="connsiteY618" fmla="*/ 419100 h 419100"/>
              <a:gd name="connsiteX619" fmla="*/ 2138874 w 5032666"/>
              <a:gd name="connsiteY619" fmla="*/ 419100 h 419100"/>
              <a:gd name="connsiteX620" fmla="*/ 2131454 w 5032666"/>
              <a:gd name="connsiteY620" fmla="*/ 419100 h 419100"/>
              <a:gd name="connsiteX621" fmla="*/ 2129686 w 5032666"/>
              <a:gd name="connsiteY621" fmla="*/ 419100 h 419100"/>
              <a:gd name="connsiteX622" fmla="*/ 2120161 w 5032666"/>
              <a:gd name="connsiteY622" fmla="*/ 419100 h 419100"/>
              <a:gd name="connsiteX623" fmla="*/ 2118950 w 5032666"/>
              <a:gd name="connsiteY623" fmla="*/ 419100 h 419100"/>
              <a:gd name="connsiteX624" fmla="*/ 2114104 w 5032666"/>
              <a:gd name="connsiteY624" fmla="*/ 419100 h 419100"/>
              <a:gd name="connsiteX625" fmla="*/ 2104578 w 5032666"/>
              <a:gd name="connsiteY625" fmla="*/ 419100 h 419100"/>
              <a:gd name="connsiteX626" fmla="*/ 2103368 w 5032666"/>
              <a:gd name="connsiteY626" fmla="*/ 419100 h 419100"/>
              <a:gd name="connsiteX627" fmla="*/ 2092907 w 5032666"/>
              <a:gd name="connsiteY627" fmla="*/ 419100 h 419100"/>
              <a:gd name="connsiteX628" fmla="*/ 2082171 w 5032666"/>
              <a:gd name="connsiteY628" fmla="*/ 419100 h 419100"/>
              <a:gd name="connsiteX629" fmla="*/ 2072983 w 5032666"/>
              <a:gd name="connsiteY629" fmla="*/ 419100 h 419100"/>
              <a:gd name="connsiteX630" fmla="*/ 2070878 w 5032666"/>
              <a:gd name="connsiteY630" fmla="*/ 419100 h 419100"/>
              <a:gd name="connsiteX631" fmla="*/ 2063458 w 5032666"/>
              <a:gd name="connsiteY631" fmla="*/ 419100 h 419100"/>
              <a:gd name="connsiteX632" fmla="*/ 2057401 w 5032666"/>
              <a:gd name="connsiteY632" fmla="*/ 419100 h 419100"/>
              <a:gd name="connsiteX633" fmla="*/ 2055295 w 5032666"/>
              <a:gd name="connsiteY633" fmla="*/ 419100 h 419100"/>
              <a:gd name="connsiteX634" fmla="*/ 2047875 w 5032666"/>
              <a:gd name="connsiteY634" fmla="*/ 419100 h 419100"/>
              <a:gd name="connsiteX635" fmla="*/ 2036204 w 5032666"/>
              <a:gd name="connsiteY635" fmla="*/ 419100 h 419100"/>
              <a:gd name="connsiteX636" fmla="*/ 2024911 w 5032666"/>
              <a:gd name="connsiteY636" fmla="*/ 419100 h 419100"/>
              <a:gd name="connsiteX637" fmla="*/ 2014175 w 5032666"/>
              <a:gd name="connsiteY637" fmla="*/ 419100 h 419100"/>
              <a:gd name="connsiteX638" fmla="*/ 2009328 w 5032666"/>
              <a:gd name="connsiteY638" fmla="*/ 419100 h 419100"/>
              <a:gd name="connsiteX639" fmla="*/ 1999803 w 5032666"/>
              <a:gd name="connsiteY639" fmla="*/ 419100 h 419100"/>
              <a:gd name="connsiteX640" fmla="*/ 1998592 w 5032666"/>
              <a:gd name="connsiteY640" fmla="*/ 419100 h 419100"/>
              <a:gd name="connsiteX641" fmla="*/ 1968208 w 5032666"/>
              <a:gd name="connsiteY641" fmla="*/ 419100 h 419100"/>
              <a:gd name="connsiteX642" fmla="*/ 1952625 w 5032666"/>
              <a:gd name="connsiteY642" fmla="*/ 419100 h 419100"/>
              <a:gd name="connsiteX643" fmla="*/ 1950520 w 5032666"/>
              <a:gd name="connsiteY643" fmla="*/ 419100 h 419100"/>
              <a:gd name="connsiteX644" fmla="*/ 1943100 w 5032666"/>
              <a:gd name="connsiteY644" fmla="*/ 419100 h 419100"/>
              <a:gd name="connsiteX645" fmla="*/ 1904553 w 5032666"/>
              <a:gd name="connsiteY645" fmla="*/ 419100 h 419100"/>
              <a:gd name="connsiteX646" fmla="*/ 1893817 w 5032666"/>
              <a:gd name="connsiteY646" fmla="*/ 419100 h 419100"/>
              <a:gd name="connsiteX647" fmla="*/ 1872512 w 5032666"/>
              <a:gd name="connsiteY647" fmla="*/ 419100 h 419100"/>
              <a:gd name="connsiteX648" fmla="*/ 1847850 w 5032666"/>
              <a:gd name="connsiteY648" fmla="*/ 419100 h 419100"/>
              <a:gd name="connsiteX649" fmla="*/ 1823229 w 5032666"/>
              <a:gd name="connsiteY649" fmla="*/ 419100 h 419100"/>
              <a:gd name="connsiteX650" fmla="*/ 1815809 w 5032666"/>
              <a:gd name="connsiteY650" fmla="*/ 419100 h 419100"/>
              <a:gd name="connsiteX651" fmla="*/ 1777262 w 5032666"/>
              <a:gd name="connsiteY651" fmla="*/ 419100 h 419100"/>
              <a:gd name="connsiteX652" fmla="*/ 1766526 w 5032666"/>
              <a:gd name="connsiteY652" fmla="*/ 419100 h 419100"/>
              <a:gd name="connsiteX653" fmla="*/ 1752154 w 5032666"/>
              <a:gd name="connsiteY653" fmla="*/ 419100 h 419100"/>
              <a:gd name="connsiteX654" fmla="*/ 1720559 w 5032666"/>
              <a:gd name="connsiteY654" fmla="*/ 419100 h 419100"/>
              <a:gd name="connsiteX655" fmla="*/ 1702871 w 5032666"/>
              <a:gd name="connsiteY655" fmla="*/ 419100 h 419100"/>
              <a:gd name="connsiteX656" fmla="*/ 1695451 w 5032666"/>
              <a:gd name="connsiteY656" fmla="*/ 419100 h 419100"/>
              <a:gd name="connsiteX657" fmla="*/ 1662961 w 5032666"/>
              <a:gd name="connsiteY657" fmla="*/ 419100 h 419100"/>
              <a:gd name="connsiteX658" fmla="*/ 1656904 w 5032666"/>
              <a:gd name="connsiteY658" fmla="*/ 419100 h 419100"/>
              <a:gd name="connsiteX659" fmla="*/ 1646168 w 5032666"/>
              <a:gd name="connsiteY659" fmla="*/ 419100 h 419100"/>
              <a:gd name="connsiteX660" fmla="*/ 1613678 w 5032666"/>
              <a:gd name="connsiteY660" fmla="*/ 419100 h 419100"/>
              <a:gd name="connsiteX661" fmla="*/ 1606258 w 5032666"/>
              <a:gd name="connsiteY661" fmla="*/ 419100 h 419100"/>
              <a:gd name="connsiteX662" fmla="*/ 1600201 w 5032666"/>
              <a:gd name="connsiteY662" fmla="*/ 419100 h 419100"/>
              <a:gd name="connsiteX663" fmla="*/ 1584616 w 5032666"/>
              <a:gd name="connsiteY663" fmla="*/ 419100 h 419100"/>
              <a:gd name="connsiteX664" fmla="*/ 1567711 w 5032666"/>
              <a:gd name="connsiteY664" fmla="*/ 419100 h 419100"/>
              <a:gd name="connsiteX665" fmla="*/ 1556975 w 5032666"/>
              <a:gd name="connsiteY665" fmla="*/ 419100 h 419100"/>
              <a:gd name="connsiteX666" fmla="*/ 1542603 w 5032666"/>
              <a:gd name="connsiteY666" fmla="*/ 419100 h 419100"/>
              <a:gd name="connsiteX667" fmla="*/ 1535333 w 5032666"/>
              <a:gd name="connsiteY667" fmla="*/ 419100 h 419100"/>
              <a:gd name="connsiteX668" fmla="*/ 1527913 w 5032666"/>
              <a:gd name="connsiteY668" fmla="*/ 419100 h 419100"/>
              <a:gd name="connsiteX669" fmla="*/ 1511008 w 5032666"/>
              <a:gd name="connsiteY669" fmla="*/ 419100 h 419100"/>
              <a:gd name="connsiteX670" fmla="*/ 1493320 w 5032666"/>
              <a:gd name="connsiteY670" fmla="*/ 419100 h 419100"/>
              <a:gd name="connsiteX671" fmla="*/ 1489366 w 5032666"/>
              <a:gd name="connsiteY671" fmla="*/ 419100 h 419100"/>
              <a:gd name="connsiteX672" fmla="*/ 1485900 w 5032666"/>
              <a:gd name="connsiteY672" fmla="*/ 419100 h 419100"/>
              <a:gd name="connsiteX673" fmla="*/ 1478630 w 5032666"/>
              <a:gd name="connsiteY673" fmla="*/ 419100 h 419100"/>
              <a:gd name="connsiteX674" fmla="*/ 1464258 w 5032666"/>
              <a:gd name="connsiteY674" fmla="*/ 419100 h 419100"/>
              <a:gd name="connsiteX675" fmla="*/ 1447353 w 5032666"/>
              <a:gd name="connsiteY675" fmla="*/ 419100 h 419100"/>
              <a:gd name="connsiteX676" fmla="*/ 1436617 w 5032666"/>
              <a:gd name="connsiteY676" fmla="*/ 419100 h 419100"/>
              <a:gd name="connsiteX677" fmla="*/ 1432663 w 5032666"/>
              <a:gd name="connsiteY677" fmla="*/ 419100 h 419100"/>
              <a:gd name="connsiteX678" fmla="*/ 1414975 w 5032666"/>
              <a:gd name="connsiteY678" fmla="*/ 419100 h 419100"/>
              <a:gd name="connsiteX679" fmla="*/ 1407555 w 5032666"/>
              <a:gd name="connsiteY679" fmla="*/ 419100 h 419100"/>
              <a:gd name="connsiteX680" fmla="*/ 1390650 w 5032666"/>
              <a:gd name="connsiteY680" fmla="*/ 419100 h 419100"/>
              <a:gd name="connsiteX681" fmla="*/ 1375065 w 5032666"/>
              <a:gd name="connsiteY681" fmla="*/ 419100 h 419100"/>
              <a:gd name="connsiteX682" fmla="*/ 1369008 w 5032666"/>
              <a:gd name="connsiteY682" fmla="*/ 419100 h 419100"/>
              <a:gd name="connsiteX683" fmla="*/ 1358272 w 5032666"/>
              <a:gd name="connsiteY683" fmla="*/ 419100 h 419100"/>
              <a:gd name="connsiteX684" fmla="*/ 1325782 w 5032666"/>
              <a:gd name="connsiteY684" fmla="*/ 419100 h 419100"/>
              <a:gd name="connsiteX685" fmla="*/ 1318362 w 5032666"/>
              <a:gd name="connsiteY685" fmla="*/ 419100 h 419100"/>
              <a:gd name="connsiteX686" fmla="*/ 1312305 w 5032666"/>
              <a:gd name="connsiteY686" fmla="*/ 419100 h 419100"/>
              <a:gd name="connsiteX687" fmla="*/ 1279815 w 5032666"/>
              <a:gd name="connsiteY687" fmla="*/ 419100 h 419100"/>
              <a:gd name="connsiteX688" fmla="*/ 1269079 w 5032666"/>
              <a:gd name="connsiteY688" fmla="*/ 419100 h 419100"/>
              <a:gd name="connsiteX689" fmla="*/ 1254707 w 5032666"/>
              <a:gd name="connsiteY689" fmla="*/ 419100 h 419100"/>
              <a:gd name="connsiteX690" fmla="*/ 1223112 w 5032666"/>
              <a:gd name="connsiteY690" fmla="*/ 419100 h 419100"/>
              <a:gd name="connsiteX691" fmla="*/ 1205424 w 5032666"/>
              <a:gd name="connsiteY691" fmla="*/ 419100 h 419100"/>
              <a:gd name="connsiteX692" fmla="*/ 1198004 w 5032666"/>
              <a:gd name="connsiteY692" fmla="*/ 419100 h 419100"/>
              <a:gd name="connsiteX693" fmla="*/ 1159457 w 5032666"/>
              <a:gd name="connsiteY693" fmla="*/ 419100 h 419100"/>
              <a:gd name="connsiteX694" fmla="*/ 1148721 w 5032666"/>
              <a:gd name="connsiteY694" fmla="*/ 419100 h 419100"/>
              <a:gd name="connsiteX695" fmla="*/ 1127416 w 5032666"/>
              <a:gd name="connsiteY695" fmla="*/ 419100 h 419100"/>
              <a:gd name="connsiteX696" fmla="*/ 1102754 w 5032666"/>
              <a:gd name="connsiteY696" fmla="*/ 419100 h 419100"/>
              <a:gd name="connsiteX697" fmla="*/ 1078133 w 5032666"/>
              <a:gd name="connsiteY697" fmla="*/ 419100 h 419100"/>
              <a:gd name="connsiteX698" fmla="*/ 1070713 w 5032666"/>
              <a:gd name="connsiteY698" fmla="*/ 419100 h 419100"/>
              <a:gd name="connsiteX699" fmla="*/ 1032166 w 5032666"/>
              <a:gd name="connsiteY699" fmla="*/ 419100 h 419100"/>
              <a:gd name="connsiteX700" fmla="*/ 1021430 w 5032666"/>
              <a:gd name="connsiteY700" fmla="*/ 419100 h 419100"/>
              <a:gd name="connsiteX701" fmla="*/ 1007058 w 5032666"/>
              <a:gd name="connsiteY701" fmla="*/ 419100 h 419100"/>
              <a:gd name="connsiteX702" fmla="*/ 975463 w 5032666"/>
              <a:gd name="connsiteY702" fmla="*/ 419100 h 419100"/>
              <a:gd name="connsiteX703" fmla="*/ 957775 w 5032666"/>
              <a:gd name="connsiteY703" fmla="*/ 419100 h 419100"/>
              <a:gd name="connsiteX704" fmla="*/ 950355 w 5032666"/>
              <a:gd name="connsiteY704" fmla="*/ 419100 h 419100"/>
              <a:gd name="connsiteX705" fmla="*/ 939062 w 5032666"/>
              <a:gd name="connsiteY705" fmla="*/ 419100 h 419100"/>
              <a:gd name="connsiteX706" fmla="*/ 917865 w 5032666"/>
              <a:gd name="connsiteY706" fmla="*/ 419100 h 419100"/>
              <a:gd name="connsiteX707" fmla="*/ 911808 w 5032666"/>
              <a:gd name="connsiteY707" fmla="*/ 419100 h 419100"/>
              <a:gd name="connsiteX708" fmla="*/ 901072 w 5032666"/>
              <a:gd name="connsiteY708" fmla="*/ 419100 h 419100"/>
              <a:gd name="connsiteX709" fmla="*/ 889779 w 5032666"/>
              <a:gd name="connsiteY709" fmla="*/ 419100 h 419100"/>
              <a:gd name="connsiteX710" fmla="*/ 882359 w 5032666"/>
              <a:gd name="connsiteY710" fmla="*/ 419100 h 419100"/>
              <a:gd name="connsiteX711" fmla="*/ 868582 w 5032666"/>
              <a:gd name="connsiteY711" fmla="*/ 419100 h 419100"/>
              <a:gd name="connsiteX712" fmla="*/ 861162 w 5032666"/>
              <a:gd name="connsiteY712" fmla="*/ 419100 h 419100"/>
              <a:gd name="connsiteX713" fmla="*/ 855105 w 5032666"/>
              <a:gd name="connsiteY713" fmla="*/ 419100 h 419100"/>
              <a:gd name="connsiteX714" fmla="*/ 843812 w 5032666"/>
              <a:gd name="connsiteY714" fmla="*/ 419100 h 419100"/>
              <a:gd name="connsiteX715" fmla="*/ 833076 w 5032666"/>
              <a:gd name="connsiteY715" fmla="*/ 419100 h 419100"/>
              <a:gd name="connsiteX716" fmla="*/ 822615 w 5032666"/>
              <a:gd name="connsiteY716" fmla="*/ 419100 h 419100"/>
              <a:gd name="connsiteX717" fmla="*/ 818704 w 5032666"/>
              <a:gd name="connsiteY717" fmla="*/ 419100 h 419100"/>
              <a:gd name="connsiteX718" fmla="*/ 811879 w 5032666"/>
              <a:gd name="connsiteY718" fmla="*/ 419100 h 419100"/>
              <a:gd name="connsiteX719" fmla="*/ 797507 w 5032666"/>
              <a:gd name="connsiteY719" fmla="*/ 419100 h 419100"/>
              <a:gd name="connsiteX720" fmla="*/ 787109 w 5032666"/>
              <a:gd name="connsiteY720" fmla="*/ 419100 h 419100"/>
              <a:gd name="connsiteX721" fmla="*/ 769421 w 5032666"/>
              <a:gd name="connsiteY721" fmla="*/ 419100 h 419100"/>
              <a:gd name="connsiteX722" fmla="*/ 765912 w 5032666"/>
              <a:gd name="connsiteY722" fmla="*/ 419100 h 419100"/>
              <a:gd name="connsiteX723" fmla="*/ 762001 w 5032666"/>
              <a:gd name="connsiteY723" fmla="*/ 419100 h 419100"/>
              <a:gd name="connsiteX724" fmla="*/ 748224 w 5032666"/>
              <a:gd name="connsiteY724" fmla="*/ 419100 h 419100"/>
              <a:gd name="connsiteX725" fmla="*/ 740804 w 5032666"/>
              <a:gd name="connsiteY725" fmla="*/ 419100 h 419100"/>
              <a:gd name="connsiteX726" fmla="*/ 729511 w 5032666"/>
              <a:gd name="connsiteY726" fmla="*/ 419100 h 419100"/>
              <a:gd name="connsiteX727" fmla="*/ 723454 w 5032666"/>
              <a:gd name="connsiteY727" fmla="*/ 419100 h 419100"/>
              <a:gd name="connsiteX728" fmla="*/ 712718 w 5032666"/>
              <a:gd name="connsiteY728" fmla="*/ 419100 h 419100"/>
              <a:gd name="connsiteX729" fmla="*/ 702257 w 5032666"/>
              <a:gd name="connsiteY729" fmla="*/ 419100 h 419100"/>
              <a:gd name="connsiteX730" fmla="*/ 691521 w 5032666"/>
              <a:gd name="connsiteY730" fmla="*/ 419100 h 419100"/>
              <a:gd name="connsiteX731" fmla="*/ 680228 w 5032666"/>
              <a:gd name="connsiteY731" fmla="*/ 419100 h 419100"/>
              <a:gd name="connsiteX732" fmla="*/ 672808 w 5032666"/>
              <a:gd name="connsiteY732" fmla="*/ 419100 h 419100"/>
              <a:gd name="connsiteX733" fmla="*/ 666751 w 5032666"/>
              <a:gd name="connsiteY733" fmla="*/ 419100 h 419100"/>
              <a:gd name="connsiteX734" fmla="*/ 645554 w 5032666"/>
              <a:gd name="connsiteY734" fmla="*/ 419100 h 419100"/>
              <a:gd name="connsiteX735" fmla="*/ 634261 w 5032666"/>
              <a:gd name="connsiteY735" fmla="*/ 419100 h 419100"/>
              <a:gd name="connsiteX736" fmla="*/ 623525 w 5032666"/>
              <a:gd name="connsiteY736" fmla="*/ 419100 h 419100"/>
              <a:gd name="connsiteX737" fmla="*/ 609153 w 5032666"/>
              <a:gd name="connsiteY737" fmla="*/ 419100 h 419100"/>
              <a:gd name="connsiteX738" fmla="*/ 577558 w 5032666"/>
              <a:gd name="connsiteY738" fmla="*/ 419100 h 419100"/>
              <a:gd name="connsiteX739" fmla="*/ 559870 w 5032666"/>
              <a:gd name="connsiteY739" fmla="*/ 419100 h 419100"/>
              <a:gd name="connsiteX740" fmla="*/ 552450 w 5032666"/>
              <a:gd name="connsiteY740" fmla="*/ 419100 h 419100"/>
              <a:gd name="connsiteX741" fmla="*/ 513903 w 5032666"/>
              <a:gd name="connsiteY741" fmla="*/ 419100 h 419100"/>
              <a:gd name="connsiteX742" fmla="*/ 503167 w 5032666"/>
              <a:gd name="connsiteY742" fmla="*/ 419100 h 419100"/>
              <a:gd name="connsiteX743" fmla="*/ 481862 w 5032666"/>
              <a:gd name="connsiteY743" fmla="*/ 419100 h 419100"/>
              <a:gd name="connsiteX744" fmla="*/ 457200 w 5032666"/>
              <a:gd name="connsiteY744" fmla="*/ 419100 h 419100"/>
              <a:gd name="connsiteX745" fmla="*/ 432579 w 5032666"/>
              <a:gd name="connsiteY745" fmla="*/ 419100 h 419100"/>
              <a:gd name="connsiteX746" fmla="*/ 425159 w 5032666"/>
              <a:gd name="connsiteY746" fmla="*/ 419100 h 419100"/>
              <a:gd name="connsiteX747" fmla="*/ 386612 w 5032666"/>
              <a:gd name="connsiteY747" fmla="*/ 419100 h 419100"/>
              <a:gd name="connsiteX748" fmla="*/ 375876 w 5032666"/>
              <a:gd name="connsiteY748" fmla="*/ 419100 h 419100"/>
              <a:gd name="connsiteX749" fmla="*/ 361504 w 5032666"/>
              <a:gd name="connsiteY749" fmla="*/ 419100 h 419100"/>
              <a:gd name="connsiteX750" fmla="*/ 329909 w 5032666"/>
              <a:gd name="connsiteY750" fmla="*/ 419100 h 419100"/>
              <a:gd name="connsiteX751" fmla="*/ 312221 w 5032666"/>
              <a:gd name="connsiteY751" fmla="*/ 419100 h 419100"/>
              <a:gd name="connsiteX752" fmla="*/ 304801 w 5032666"/>
              <a:gd name="connsiteY752" fmla="*/ 419100 h 419100"/>
              <a:gd name="connsiteX753" fmla="*/ 272311 w 5032666"/>
              <a:gd name="connsiteY753" fmla="*/ 419100 h 419100"/>
              <a:gd name="connsiteX754" fmla="*/ 266254 w 5032666"/>
              <a:gd name="connsiteY754" fmla="*/ 419100 h 419100"/>
              <a:gd name="connsiteX755" fmla="*/ 255518 w 5032666"/>
              <a:gd name="connsiteY755" fmla="*/ 419100 h 419100"/>
              <a:gd name="connsiteX756" fmla="*/ 223028 w 5032666"/>
              <a:gd name="connsiteY756" fmla="*/ 419100 h 419100"/>
              <a:gd name="connsiteX757" fmla="*/ 215608 w 5032666"/>
              <a:gd name="connsiteY757" fmla="*/ 419100 h 419100"/>
              <a:gd name="connsiteX758" fmla="*/ 209551 w 5032666"/>
              <a:gd name="connsiteY758" fmla="*/ 419100 h 419100"/>
              <a:gd name="connsiteX759" fmla="*/ 177061 w 5032666"/>
              <a:gd name="connsiteY759" fmla="*/ 419100 h 419100"/>
              <a:gd name="connsiteX760" fmla="*/ 166325 w 5032666"/>
              <a:gd name="connsiteY760" fmla="*/ 419100 h 419100"/>
              <a:gd name="connsiteX761" fmla="*/ 151953 w 5032666"/>
              <a:gd name="connsiteY761" fmla="*/ 419100 h 419100"/>
              <a:gd name="connsiteX762" fmla="*/ 120358 w 5032666"/>
              <a:gd name="connsiteY762" fmla="*/ 419100 h 419100"/>
              <a:gd name="connsiteX763" fmla="*/ 102670 w 5032666"/>
              <a:gd name="connsiteY763" fmla="*/ 419100 h 419100"/>
              <a:gd name="connsiteX764" fmla="*/ 95250 w 5032666"/>
              <a:gd name="connsiteY764" fmla="*/ 419100 h 419100"/>
              <a:gd name="connsiteX765" fmla="*/ 56703 w 5032666"/>
              <a:gd name="connsiteY765" fmla="*/ 419100 h 419100"/>
              <a:gd name="connsiteX766" fmla="*/ 45967 w 5032666"/>
              <a:gd name="connsiteY766" fmla="*/ 419100 h 419100"/>
              <a:gd name="connsiteX767" fmla="*/ 0 w 5032666"/>
              <a:gd name="connsiteY767" fmla="*/ 4191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Lst>
            <a:rect l="l" t="t" r="r" b="b"/>
            <a:pathLst>
              <a:path w="5032666" h="419100">
                <a:moveTo>
                  <a:pt x="104775" y="0"/>
                </a:moveTo>
                <a:lnTo>
                  <a:pt x="150742" y="0"/>
                </a:lnTo>
                <a:lnTo>
                  <a:pt x="161478" y="0"/>
                </a:lnTo>
                <a:lnTo>
                  <a:pt x="200025" y="0"/>
                </a:lnTo>
                <a:lnTo>
                  <a:pt x="207445" y="0"/>
                </a:lnTo>
                <a:lnTo>
                  <a:pt x="225133" y="0"/>
                </a:lnTo>
                <a:lnTo>
                  <a:pt x="256728" y="0"/>
                </a:lnTo>
                <a:lnTo>
                  <a:pt x="271100" y="0"/>
                </a:lnTo>
                <a:lnTo>
                  <a:pt x="281836" y="0"/>
                </a:lnTo>
                <a:lnTo>
                  <a:pt x="314326" y="0"/>
                </a:lnTo>
                <a:lnTo>
                  <a:pt x="320383" y="0"/>
                </a:lnTo>
                <a:lnTo>
                  <a:pt x="327803" y="0"/>
                </a:lnTo>
                <a:lnTo>
                  <a:pt x="360293" y="0"/>
                </a:lnTo>
                <a:lnTo>
                  <a:pt x="371029" y="0"/>
                </a:lnTo>
                <a:lnTo>
                  <a:pt x="377086" y="0"/>
                </a:lnTo>
                <a:lnTo>
                  <a:pt x="409576" y="0"/>
                </a:lnTo>
                <a:lnTo>
                  <a:pt x="416996" y="0"/>
                </a:lnTo>
                <a:lnTo>
                  <a:pt x="434684" y="0"/>
                </a:lnTo>
                <a:lnTo>
                  <a:pt x="466279" y="0"/>
                </a:lnTo>
                <a:lnTo>
                  <a:pt x="480651" y="0"/>
                </a:lnTo>
                <a:lnTo>
                  <a:pt x="491387" y="0"/>
                </a:lnTo>
                <a:lnTo>
                  <a:pt x="529934" y="0"/>
                </a:lnTo>
                <a:lnTo>
                  <a:pt x="537354" y="0"/>
                </a:lnTo>
                <a:lnTo>
                  <a:pt x="561975" y="0"/>
                </a:lnTo>
                <a:lnTo>
                  <a:pt x="586637" y="0"/>
                </a:lnTo>
                <a:lnTo>
                  <a:pt x="607942" y="0"/>
                </a:lnTo>
                <a:lnTo>
                  <a:pt x="618678" y="0"/>
                </a:lnTo>
                <a:lnTo>
                  <a:pt x="657225" y="0"/>
                </a:lnTo>
                <a:lnTo>
                  <a:pt x="664645" y="0"/>
                </a:lnTo>
                <a:lnTo>
                  <a:pt x="682333" y="0"/>
                </a:lnTo>
                <a:lnTo>
                  <a:pt x="713928" y="0"/>
                </a:lnTo>
                <a:lnTo>
                  <a:pt x="728300" y="0"/>
                </a:lnTo>
                <a:lnTo>
                  <a:pt x="739036" y="0"/>
                </a:lnTo>
                <a:lnTo>
                  <a:pt x="750329" y="0"/>
                </a:lnTo>
                <a:lnTo>
                  <a:pt x="771526" y="0"/>
                </a:lnTo>
                <a:lnTo>
                  <a:pt x="777583" y="0"/>
                </a:lnTo>
                <a:lnTo>
                  <a:pt x="785003" y="0"/>
                </a:lnTo>
                <a:lnTo>
                  <a:pt x="796296" y="0"/>
                </a:lnTo>
                <a:lnTo>
                  <a:pt x="807032" y="0"/>
                </a:lnTo>
                <a:lnTo>
                  <a:pt x="817493" y="0"/>
                </a:lnTo>
                <a:lnTo>
                  <a:pt x="828229" y="0"/>
                </a:lnTo>
                <a:lnTo>
                  <a:pt x="834286" y="0"/>
                </a:lnTo>
                <a:lnTo>
                  <a:pt x="845579" y="0"/>
                </a:lnTo>
                <a:lnTo>
                  <a:pt x="852999" y="0"/>
                </a:lnTo>
                <a:lnTo>
                  <a:pt x="866776" y="0"/>
                </a:lnTo>
                <a:lnTo>
                  <a:pt x="870687" y="0"/>
                </a:lnTo>
                <a:lnTo>
                  <a:pt x="874196" y="0"/>
                </a:lnTo>
                <a:lnTo>
                  <a:pt x="891884" y="0"/>
                </a:lnTo>
                <a:lnTo>
                  <a:pt x="902282" y="0"/>
                </a:lnTo>
                <a:lnTo>
                  <a:pt x="916654" y="0"/>
                </a:lnTo>
                <a:lnTo>
                  <a:pt x="923479" y="0"/>
                </a:lnTo>
                <a:lnTo>
                  <a:pt x="927390" y="0"/>
                </a:lnTo>
                <a:lnTo>
                  <a:pt x="937851" y="0"/>
                </a:lnTo>
                <a:lnTo>
                  <a:pt x="948587" y="0"/>
                </a:lnTo>
                <a:lnTo>
                  <a:pt x="959880" y="0"/>
                </a:lnTo>
                <a:lnTo>
                  <a:pt x="965937" y="0"/>
                </a:lnTo>
                <a:lnTo>
                  <a:pt x="973357" y="0"/>
                </a:lnTo>
                <a:lnTo>
                  <a:pt x="987134" y="0"/>
                </a:lnTo>
                <a:lnTo>
                  <a:pt x="994554" y="0"/>
                </a:lnTo>
                <a:lnTo>
                  <a:pt x="1005847" y="0"/>
                </a:lnTo>
                <a:lnTo>
                  <a:pt x="1016583" y="0"/>
                </a:lnTo>
                <a:lnTo>
                  <a:pt x="1022640" y="0"/>
                </a:lnTo>
                <a:lnTo>
                  <a:pt x="1043837" y="0"/>
                </a:lnTo>
                <a:lnTo>
                  <a:pt x="1055130" y="0"/>
                </a:lnTo>
                <a:lnTo>
                  <a:pt x="1062550" y="0"/>
                </a:lnTo>
                <a:lnTo>
                  <a:pt x="1080238" y="0"/>
                </a:lnTo>
                <a:lnTo>
                  <a:pt x="1111833" y="0"/>
                </a:lnTo>
                <a:lnTo>
                  <a:pt x="1126205" y="0"/>
                </a:lnTo>
                <a:lnTo>
                  <a:pt x="1136941" y="0"/>
                </a:lnTo>
                <a:lnTo>
                  <a:pt x="1175488" y="0"/>
                </a:lnTo>
                <a:lnTo>
                  <a:pt x="1182908" y="0"/>
                </a:lnTo>
                <a:lnTo>
                  <a:pt x="1207529" y="0"/>
                </a:lnTo>
                <a:lnTo>
                  <a:pt x="1232191" y="0"/>
                </a:lnTo>
                <a:lnTo>
                  <a:pt x="1253496" y="0"/>
                </a:lnTo>
                <a:lnTo>
                  <a:pt x="1264232" y="0"/>
                </a:lnTo>
                <a:lnTo>
                  <a:pt x="1302779" y="0"/>
                </a:lnTo>
                <a:lnTo>
                  <a:pt x="1310199" y="0"/>
                </a:lnTo>
                <a:lnTo>
                  <a:pt x="1327887" y="0"/>
                </a:lnTo>
                <a:lnTo>
                  <a:pt x="1359482" y="0"/>
                </a:lnTo>
                <a:lnTo>
                  <a:pt x="1373854" y="0"/>
                </a:lnTo>
                <a:lnTo>
                  <a:pt x="1384590" y="0"/>
                </a:lnTo>
                <a:lnTo>
                  <a:pt x="1417080" y="0"/>
                </a:lnTo>
                <a:lnTo>
                  <a:pt x="1423137" y="0"/>
                </a:lnTo>
                <a:lnTo>
                  <a:pt x="1430557" y="0"/>
                </a:lnTo>
                <a:lnTo>
                  <a:pt x="1463047" y="0"/>
                </a:lnTo>
                <a:lnTo>
                  <a:pt x="1473783" y="0"/>
                </a:lnTo>
                <a:lnTo>
                  <a:pt x="1479840" y="0"/>
                </a:lnTo>
                <a:lnTo>
                  <a:pt x="1495425" y="0"/>
                </a:lnTo>
                <a:lnTo>
                  <a:pt x="1512330" y="0"/>
                </a:lnTo>
                <a:lnTo>
                  <a:pt x="1519750" y="0"/>
                </a:lnTo>
                <a:lnTo>
                  <a:pt x="1537438" y="0"/>
                </a:lnTo>
                <a:lnTo>
                  <a:pt x="1541392" y="0"/>
                </a:lnTo>
                <a:lnTo>
                  <a:pt x="1552128" y="0"/>
                </a:lnTo>
                <a:lnTo>
                  <a:pt x="1569033" y="0"/>
                </a:lnTo>
                <a:lnTo>
                  <a:pt x="1583405" y="0"/>
                </a:lnTo>
                <a:lnTo>
                  <a:pt x="1590675" y="0"/>
                </a:lnTo>
                <a:lnTo>
                  <a:pt x="1594141" y="0"/>
                </a:lnTo>
                <a:lnTo>
                  <a:pt x="1598095" y="0"/>
                </a:lnTo>
                <a:lnTo>
                  <a:pt x="1615783" y="0"/>
                </a:lnTo>
                <a:lnTo>
                  <a:pt x="1632688" y="0"/>
                </a:lnTo>
                <a:lnTo>
                  <a:pt x="1640108" y="0"/>
                </a:lnTo>
                <a:lnTo>
                  <a:pt x="1647378" y="0"/>
                </a:lnTo>
                <a:lnTo>
                  <a:pt x="1661750" y="0"/>
                </a:lnTo>
                <a:lnTo>
                  <a:pt x="1672486" y="0"/>
                </a:lnTo>
                <a:lnTo>
                  <a:pt x="1689391" y="0"/>
                </a:lnTo>
                <a:lnTo>
                  <a:pt x="1704976" y="0"/>
                </a:lnTo>
                <a:lnTo>
                  <a:pt x="1711033" y="0"/>
                </a:lnTo>
                <a:lnTo>
                  <a:pt x="1718453" y="0"/>
                </a:lnTo>
                <a:lnTo>
                  <a:pt x="1750943" y="0"/>
                </a:lnTo>
                <a:lnTo>
                  <a:pt x="1761679" y="0"/>
                </a:lnTo>
                <a:lnTo>
                  <a:pt x="1767736" y="0"/>
                </a:lnTo>
                <a:lnTo>
                  <a:pt x="1800226" y="0"/>
                </a:lnTo>
                <a:lnTo>
                  <a:pt x="1807646" y="0"/>
                </a:lnTo>
                <a:lnTo>
                  <a:pt x="1825334" y="0"/>
                </a:lnTo>
                <a:lnTo>
                  <a:pt x="1856929" y="0"/>
                </a:lnTo>
                <a:lnTo>
                  <a:pt x="1871301" y="0"/>
                </a:lnTo>
                <a:lnTo>
                  <a:pt x="1882037" y="0"/>
                </a:lnTo>
                <a:lnTo>
                  <a:pt x="1920584" y="0"/>
                </a:lnTo>
                <a:lnTo>
                  <a:pt x="1928004" y="0"/>
                </a:lnTo>
                <a:lnTo>
                  <a:pt x="1952625" y="0"/>
                </a:lnTo>
                <a:lnTo>
                  <a:pt x="1977287" y="0"/>
                </a:lnTo>
                <a:lnTo>
                  <a:pt x="1998592" y="0"/>
                </a:lnTo>
                <a:lnTo>
                  <a:pt x="2009328" y="0"/>
                </a:lnTo>
                <a:lnTo>
                  <a:pt x="2047875" y="0"/>
                </a:lnTo>
                <a:lnTo>
                  <a:pt x="2055295" y="0"/>
                </a:lnTo>
                <a:lnTo>
                  <a:pt x="2057400" y="0"/>
                </a:lnTo>
                <a:lnTo>
                  <a:pt x="2072983" y="0"/>
                </a:lnTo>
                <a:lnTo>
                  <a:pt x="2103367" y="0"/>
                </a:lnTo>
                <a:lnTo>
                  <a:pt x="2104578" y="0"/>
                </a:lnTo>
                <a:lnTo>
                  <a:pt x="2114103" y="0"/>
                </a:lnTo>
                <a:lnTo>
                  <a:pt x="2118950" y="0"/>
                </a:lnTo>
                <a:lnTo>
                  <a:pt x="2129686" y="0"/>
                </a:lnTo>
                <a:lnTo>
                  <a:pt x="2140979" y="0"/>
                </a:lnTo>
                <a:lnTo>
                  <a:pt x="2152650" y="0"/>
                </a:lnTo>
                <a:lnTo>
                  <a:pt x="2160070" y="0"/>
                </a:lnTo>
                <a:lnTo>
                  <a:pt x="2162176" y="0"/>
                </a:lnTo>
                <a:lnTo>
                  <a:pt x="2168233" y="0"/>
                </a:lnTo>
                <a:lnTo>
                  <a:pt x="2175653" y="0"/>
                </a:lnTo>
                <a:lnTo>
                  <a:pt x="2177758" y="0"/>
                </a:lnTo>
                <a:lnTo>
                  <a:pt x="2186946" y="0"/>
                </a:lnTo>
                <a:lnTo>
                  <a:pt x="2197682" y="0"/>
                </a:lnTo>
                <a:lnTo>
                  <a:pt x="2208143" y="0"/>
                </a:lnTo>
                <a:lnTo>
                  <a:pt x="2209353" y="0"/>
                </a:lnTo>
                <a:lnTo>
                  <a:pt x="2218879" y="0"/>
                </a:lnTo>
                <a:lnTo>
                  <a:pt x="2223725" y="0"/>
                </a:lnTo>
                <a:lnTo>
                  <a:pt x="2224936" y="0"/>
                </a:lnTo>
                <a:lnTo>
                  <a:pt x="2234461" y="0"/>
                </a:lnTo>
                <a:lnTo>
                  <a:pt x="2236229" y="0"/>
                </a:lnTo>
                <a:lnTo>
                  <a:pt x="2243649" y="0"/>
                </a:lnTo>
                <a:lnTo>
                  <a:pt x="2257426" y="0"/>
                </a:lnTo>
                <a:lnTo>
                  <a:pt x="2261337" y="0"/>
                </a:lnTo>
                <a:lnTo>
                  <a:pt x="2264846" y="0"/>
                </a:lnTo>
                <a:lnTo>
                  <a:pt x="2266951" y="0"/>
                </a:lnTo>
                <a:lnTo>
                  <a:pt x="2273008" y="0"/>
                </a:lnTo>
                <a:lnTo>
                  <a:pt x="2280428" y="0"/>
                </a:lnTo>
                <a:lnTo>
                  <a:pt x="2282534" y="0"/>
                </a:lnTo>
                <a:lnTo>
                  <a:pt x="2292932" y="0"/>
                </a:lnTo>
                <a:lnTo>
                  <a:pt x="2307304" y="0"/>
                </a:lnTo>
                <a:lnTo>
                  <a:pt x="2312918" y="0"/>
                </a:lnTo>
                <a:lnTo>
                  <a:pt x="2314129" y="0"/>
                </a:lnTo>
                <a:lnTo>
                  <a:pt x="2318040" y="0"/>
                </a:lnTo>
                <a:lnTo>
                  <a:pt x="2323654" y="0"/>
                </a:lnTo>
                <a:lnTo>
                  <a:pt x="2328501" y="0"/>
                </a:lnTo>
                <a:lnTo>
                  <a:pt x="2329711" y="0"/>
                </a:lnTo>
                <a:lnTo>
                  <a:pt x="2339237" y="0"/>
                </a:lnTo>
                <a:lnTo>
                  <a:pt x="2350530" y="0"/>
                </a:lnTo>
                <a:lnTo>
                  <a:pt x="2356587" y="0"/>
                </a:lnTo>
                <a:lnTo>
                  <a:pt x="2362201" y="0"/>
                </a:lnTo>
                <a:lnTo>
                  <a:pt x="2364007" y="0"/>
                </a:lnTo>
                <a:lnTo>
                  <a:pt x="2369621" y="0"/>
                </a:lnTo>
                <a:lnTo>
                  <a:pt x="2377784" y="0"/>
                </a:lnTo>
                <a:lnTo>
                  <a:pt x="2385204" y="0"/>
                </a:lnTo>
                <a:lnTo>
                  <a:pt x="2387309" y="0"/>
                </a:lnTo>
                <a:lnTo>
                  <a:pt x="2396497" y="0"/>
                </a:lnTo>
                <a:lnTo>
                  <a:pt x="2407233" y="0"/>
                </a:lnTo>
                <a:lnTo>
                  <a:pt x="2413290" y="0"/>
                </a:lnTo>
                <a:lnTo>
                  <a:pt x="2418904" y="0"/>
                </a:lnTo>
                <a:lnTo>
                  <a:pt x="2433276" y="0"/>
                </a:lnTo>
                <a:lnTo>
                  <a:pt x="2434487" y="0"/>
                </a:lnTo>
                <a:lnTo>
                  <a:pt x="2444012" y="0"/>
                </a:lnTo>
                <a:lnTo>
                  <a:pt x="2445780" y="0"/>
                </a:lnTo>
                <a:lnTo>
                  <a:pt x="2453200" y="0"/>
                </a:lnTo>
                <a:lnTo>
                  <a:pt x="2470888" y="0"/>
                </a:lnTo>
                <a:lnTo>
                  <a:pt x="2482559" y="0"/>
                </a:lnTo>
                <a:lnTo>
                  <a:pt x="2489979" y="0"/>
                </a:lnTo>
                <a:lnTo>
                  <a:pt x="2502483" y="0"/>
                </a:lnTo>
                <a:lnTo>
                  <a:pt x="2514600" y="0"/>
                </a:lnTo>
                <a:lnTo>
                  <a:pt x="2516855" y="0"/>
                </a:lnTo>
                <a:lnTo>
                  <a:pt x="2527591" y="0"/>
                </a:lnTo>
                <a:lnTo>
                  <a:pt x="2539262" y="0"/>
                </a:lnTo>
                <a:lnTo>
                  <a:pt x="2560567" y="0"/>
                </a:lnTo>
                <a:lnTo>
                  <a:pt x="2566138" y="0"/>
                </a:lnTo>
                <a:lnTo>
                  <a:pt x="2571303" y="0"/>
                </a:lnTo>
                <a:lnTo>
                  <a:pt x="2573558" y="0"/>
                </a:lnTo>
                <a:lnTo>
                  <a:pt x="2598179" y="0"/>
                </a:lnTo>
                <a:lnTo>
                  <a:pt x="2609850" y="0"/>
                </a:lnTo>
                <a:lnTo>
                  <a:pt x="2617270" y="0"/>
                </a:lnTo>
                <a:lnTo>
                  <a:pt x="2622841" y="0"/>
                </a:lnTo>
                <a:lnTo>
                  <a:pt x="2634958" y="0"/>
                </a:lnTo>
                <a:lnTo>
                  <a:pt x="2644146" y="0"/>
                </a:lnTo>
                <a:lnTo>
                  <a:pt x="2654882" y="0"/>
                </a:lnTo>
                <a:lnTo>
                  <a:pt x="2666553" y="0"/>
                </a:lnTo>
                <a:lnTo>
                  <a:pt x="2680925" y="0"/>
                </a:lnTo>
                <a:lnTo>
                  <a:pt x="2691661" y="0"/>
                </a:lnTo>
                <a:lnTo>
                  <a:pt x="2693429" y="0"/>
                </a:lnTo>
                <a:lnTo>
                  <a:pt x="2700849" y="0"/>
                </a:lnTo>
                <a:lnTo>
                  <a:pt x="2702954" y="0"/>
                </a:lnTo>
                <a:lnTo>
                  <a:pt x="2718537" y="0"/>
                </a:lnTo>
                <a:lnTo>
                  <a:pt x="2724151" y="0"/>
                </a:lnTo>
                <a:lnTo>
                  <a:pt x="2730208" y="0"/>
                </a:lnTo>
                <a:lnTo>
                  <a:pt x="2737628" y="0"/>
                </a:lnTo>
                <a:lnTo>
                  <a:pt x="2748921" y="0"/>
                </a:lnTo>
                <a:lnTo>
                  <a:pt x="2750132" y="0"/>
                </a:lnTo>
                <a:lnTo>
                  <a:pt x="2759657" y="0"/>
                </a:lnTo>
                <a:lnTo>
                  <a:pt x="2764504" y="0"/>
                </a:lnTo>
                <a:lnTo>
                  <a:pt x="2770118" y="0"/>
                </a:lnTo>
                <a:lnTo>
                  <a:pt x="2775240" y="0"/>
                </a:lnTo>
                <a:lnTo>
                  <a:pt x="2780854" y="0"/>
                </a:lnTo>
                <a:lnTo>
                  <a:pt x="2786911" y="0"/>
                </a:lnTo>
                <a:lnTo>
                  <a:pt x="2798204" y="0"/>
                </a:lnTo>
                <a:lnTo>
                  <a:pt x="2805624" y="0"/>
                </a:lnTo>
                <a:lnTo>
                  <a:pt x="2807730" y="0"/>
                </a:lnTo>
                <a:lnTo>
                  <a:pt x="2813787" y="0"/>
                </a:lnTo>
                <a:lnTo>
                  <a:pt x="2819401" y="0"/>
                </a:lnTo>
                <a:lnTo>
                  <a:pt x="2821207" y="0"/>
                </a:lnTo>
                <a:lnTo>
                  <a:pt x="2823312" y="0"/>
                </a:lnTo>
                <a:lnTo>
                  <a:pt x="2826821" y="0"/>
                </a:lnTo>
                <a:lnTo>
                  <a:pt x="2844509" y="0"/>
                </a:lnTo>
                <a:lnTo>
                  <a:pt x="2853697" y="0"/>
                </a:lnTo>
                <a:lnTo>
                  <a:pt x="2854907" y="0"/>
                </a:lnTo>
                <a:lnTo>
                  <a:pt x="2864433" y="0"/>
                </a:lnTo>
                <a:lnTo>
                  <a:pt x="2869279" y="0"/>
                </a:lnTo>
                <a:lnTo>
                  <a:pt x="2870490" y="0"/>
                </a:lnTo>
                <a:lnTo>
                  <a:pt x="2876104" y="0"/>
                </a:lnTo>
                <a:lnTo>
                  <a:pt x="2880015" y="0"/>
                </a:lnTo>
                <a:lnTo>
                  <a:pt x="2890476" y="0"/>
                </a:lnTo>
                <a:lnTo>
                  <a:pt x="2901212" y="0"/>
                </a:lnTo>
                <a:lnTo>
                  <a:pt x="2902980" y="0"/>
                </a:lnTo>
                <a:lnTo>
                  <a:pt x="2910400" y="0"/>
                </a:lnTo>
                <a:lnTo>
                  <a:pt x="2912505" y="0"/>
                </a:lnTo>
                <a:lnTo>
                  <a:pt x="2918562" y="0"/>
                </a:lnTo>
                <a:lnTo>
                  <a:pt x="2925982" y="0"/>
                </a:lnTo>
                <a:lnTo>
                  <a:pt x="2928088" y="0"/>
                </a:lnTo>
                <a:lnTo>
                  <a:pt x="2939759" y="0"/>
                </a:lnTo>
                <a:lnTo>
                  <a:pt x="2947179" y="0"/>
                </a:lnTo>
                <a:lnTo>
                  <a:pt x="2958472" y="0"/>
                </a:lnTo>
                <a:lnTo>
                  <a:pt x="2959683" y="0"/>
                </a:lnTo>
                <a:lnTo>
                  <a:pt x="2969208" y="0"/>
                </a:lnTo>
                <a:lnTo>
                  <a:pt x="2974055" y="0"/>
                </a:lnTo>
                <a:lnTo>
                  <a:pt x="2975265" y="0"/>
                </a:lnTo>
                <a:lnTo>
                  <a:pt x="2984791" y="0"/>
                </a:lnTo>
                <a:lnTo>
                  <a:pt x="2996462" y="0"/>
                </a:lnTo>
                <a:lnTo>
                  <a:pt x="3007755" y="0"/>
                </a:lnTo>
                <a:lnTo>
                  <a:pt x="3015175" y="0"/>
                </a:lnTo>
                <a:lnTo>
                  <a:pt x="3023338" y="0"/>
                </a:lnTo>
                <a:lnTo>
                  <a:pt x="3030758" y="0"/>
                </a:lnTo>
                <a:lnTo>
                  <a:pt x="3032863" y="0"/>
                </a:lnTo>
                <a:lnTo>
                  <a:pt x="3064458" y="0"/>
                </a:lnTo>
                <a:lnTo>
                  <a:pt x="3078830" y="0"/>
                </a:lnTo>
                <a:lnTo>
                  <a:pt x="3080041" y="0"/>
                </a:lnTo>
                <a:lnTo>
                  <a:pt x="3089566" y="0"/>
                </a:lnTo>
                <a:lnTo>
                  <a:pt x="3128113" y="0"/>
                </a:lnTo>
                <a:lnTo>
                  <a:pt x="3135533" y="0"/>
                </a:lnTo>
                <a:lnTo>
                  <a:pt x="3160154" y="0"/>
                </a:lnTo>
                <a:lnTo>
                  <a:pt x="3184816" y="0"/>
                </a:lnTo>
                <a:lnTo>
                  <a:pt x="3206121" y="0"/>
                </a:lnTo>
                <a:lnTo>
                  <a:pt x="3216857" y="0"/>
                </a:lnTo>
                <a:lnTo>
                  <a:pt x="3255404" y="0"/>
                </a:lnTo>
                <a:lnTo>
                  <a:pt x="3262824" y="0"/>
                </a:lnTo>
                <a:lnTo>
                  <a:pt x="3280512" y="0"/>
                </a:lnTo>
                <a:lnTo>
                  <a:pt x="3312107" y="0"/>
                </a:lnTo>
                <a:lnTo>
                  <a:pt x="3326479" y="0"/>
                </a:lnTo>
                <a:lnTo>
                  <a:pt x="3337215" y="0"/>
                </a:lnTo>
                <a:lnTo>
                  <a:pt x="3369705" y="0"/>
                </a:lnTo>
                <a:lnTo>
                  <a:pt x="3375762" y="0"/>
                </a:lnTo>
                <a:lnTo>
                  <a:pt x="3383182" y="0"/>
                </a:lnTo>
                <a:lnTo>
                  <a:pt x="3415672" y="0"/>
                </a:lnTo>
                <a:lnTo>
                  <a:pt x="3426408" y="0"/>
                </a:lnTo>
                <a:lnTo>
                  <a:pt x="3432465" y="0"/>
                </a:lnTo>
                <a:lnTo>
                  <a:pt x="3448050" y="0"/>
                </a:lnTo>
                <a:lnTo>
                  <a:pt x="3464955" y="0"/>
                </a:lnTo>
                <a:lnTo>
                  <a:pt x="3472375" y="0"/>
                </a:lnTo>
                <a:lnTo>
                  <a:pt x="3490063" y="0"/>
                </a:lnTo>
                <a:lnTo>
                  <a:pt x="3494017" y="0"/>
                </a:lnTo>
                <a:lnTo>
                  <a:pt x="3504753" y="0"/>
                </a:lnTo>
                <a:lnTo>
                  <a:pt x="3521658" y="0"/>
                </a:lnTo>
                <a:lnTo>
                  <a:pt x="3536030" y="0"/>
                </a:lnTo>
                <a:lnTo>
                  <a:pt x="3543300" y="0"/>
                </a:lnTo>
                <a:lnTo>
                  <a:pt x="3546766" y="0"/>
                </a:lnTo>
                <a:lnTo>
                  <a:pt x="3550720" y="0"/>
                </a:lnTo>
                <a:lnTo>
                  <a:pt x="3568408" y="0"/>
                </a:lnTo>
                <a:lnTo>
                  <a:pt x="3585313" y="0"/>
                </a:lnTo>
                <a:lnTo>
                  <a:pt x="3592733" y="0"/>
                </a:lnTo>
                <a:lnTo>
                  <a:pt x="3600003" y="0"/>
                </a:lnTo>
                <a:lnTo>
                  <a:pt x="3614375" y="0"/>
                </a:lnTo>
                <a:lnTo>
                  <a:pt x="3625111" y="0"/>
                </a:lnTo>
                <a:lnTo>
                  <a:pt x="3642016" y="0"/>
                </a:lnTo>
                <a:lnTo>
                  <a:pt x="3657601" y="0"/>
                </a:lnTo>
                <a:lnTo>
                  <a:pt x="3663658" y="0"/>
                </a:lnTo>
                <a:lnTo>
                  <a:pt x="3671078" y="0"/>
                </a:lnTo>
                <a:lnTo>
                  <a:pt x="3703568" y="0"/>
                </a:lnTo>
                <a:lnTo>
                  <a:pt x="3714304" y="0"/>
                </a:lnTo>
                <a:lnTo>
                  <a:pt x="3720361" y="0"/>
                </a:lnTo>
                <a:lnTo>
                  <a:pt x="3752851" y="0"/>
                </a:lnTo>
                <a:lnTo>
                  <a:pt x="3760271" y="0"/>
                </a:lnTo>
                <a:lnTo>
                  <a:pt x="3777959" y="0"/>
                </a:lnTo>
                <a:lnTo>
                  <a:pt x="3809554" y="0"/>
                </a:lnTo>
                <a:lnTo>
                  <a:pt x="3823926" y="0"/>
                </a:lnTo>
                <a:lnTo>
                  <a:pt x="3834662" y="0"/>
                </a:lnTo>
                <a:lnTo>
                  <a:pt x="3873209" y="0"/>
                </a:lnTo>
                <a:lnTo>
                  <a:pt x="3880629" y="0"/>
                </a:lnTo>
                <a:lnTo>
                  <a:pt x="3905250" y="0"/>
                </a:lnTo>
                <a:lnTo>
                  <a:pt x="3929912" y="0"/>
                </a:lnTo>
                <a:lnTo>
                  <a:pt x="3951217" y="0"/>
                </a:lnTo>
                <a:lnTo>
                  <a:pt x="3961953" y="0"/>
                </a:lnTo>
                <a:lnTo>
                  <a:pt x="4000500" y="0"/>
                </a:lnTo>
                <a:lnTo>
                  <a:pt x="4007920" y="0"/>
                </a:lnTo>
                <a:lnTo>
                  <a:pt x="4025608" y="0"/>
                </a:lnTo>
                <a:lnTo>
                  <a:pt x="4057203" y="0"/>
                </a:lnTo>
                <a:lnTo>
                  <a:pt x="4071575" y="0"/>
                </a:lnTo>
                <a:lnTo>
                  <a:pt x="4082311" y="0"/>
                </a:lnTo>
                <a:lnTo>
                  <a:pt x="4093604" y="0"/>
                </a:lnTo>
                <a:lnTo>
                  <a:pt x="4114801" y="0"/>
                </a:lnTo>
                <a:lnTo>
                  <a:pt x="4120858" y="0"/>
                </a:lnTo>
                <a:lnTo>
                  <a:pt x="4128278" y="0"/>
                </a:lnTo>
                <a:lnTo>
                  <a:pt x="4139571" y="0"/>
                </a:lnTo>
                <a:lnTo>
                  <a:pt x="4150307" y="0"/>
                </a:lnTo>
                <a:lnTo>
                  <a:pt x="4160768" y="0"/>
                </a:lnTo>
                <a:lnTo>
                  <a:pt x="4171504" y="0"/>
                </a:lnTo>
                <a:lnTo>
                  <a:pt x="4177561" y="0"/>
                </a:lnTo>
                <a:lnTo>
                  <a:pt x="4188854" y="0"/>
                </a:lnTo>
                <a:lnTo>
                  <a:pt x="4196274" y="0"/>
                </a:lnTo>
                <a:lnTo>
                  <a:pt x="4210051" y="0"/>
                </a:lnTo>
                <a:lnTo>
                  <a:pt x="4213962" y="0"/>
                </a:lnTo>
                <a:lnTo>
                  <a:pt x="4217471" y="0"/>
                </a:lnTo>
                <a:lnTo>
                  <a:pt x="4235159" y="0"/>
                </a:lnTo>
                <a:lnTo>
                  <a:pt x="4245557" y="0"/>
                </a:lnTo>
                <a:lnTo>
                  <a:pt x="4259929" y="0"/>
                </a:lnTo>
                <a:lnTo>
                  <a:pt x="4266754" y="0"/>
                </a:lnTo>
                <a:lnTo>
                  <a:pt x="4270665" y="0"/>
                </a:lnTo>
                <a:lnTo>
                  <a:pt x="4281126" y="0"/>
                </a:lnTo>
                <a:lnTo>
                  <a:pt x="4291862" y="0"/>
                </a:lnTo>
                <a:lnTo>
                  <a:pt x="4303155" y="0"/>
                </a:lnTo>
                <a:lnTo>
                  <a:pt x="4309212" y="0"/>
                </a:lnTo>
                <a:lnTo>
                  <a:pt x="4316632" y="0"/>
                </a:lnTo>
                <a:lnTo>
                  <a:pt x="4330409" y="0"/>
                </a:lnTo>
                <a:lnTo>
                  <a:pt x="4337829" y="0"/>
                </a:lnTo>
                <a:lnTo>
                  <a:pt x="4349122" y="0"/>
                </a:lnTo>
                <a:lnTo>
                  <a:pt x="4359858" y="0"/>
                </a:lnTo>
                <a:lnTo>
                  <a:pt x="4365915" y="0"/>
                </a:lnTo>
                <a:lnTo>
                  <a:pt x="4387112" y="0"/>
                </a:lnTo>
                <a:lnTo>
                  <a:pt x="4398405" y="0"/>
                </a:lnTo>
                <a:lnTo>
                  <a:pt x="4405825" y="0"/>
                </a:lnTo>
                <a:lnTo>
                  <a:pt x="4423513" y="0"/>
                </a:lnTo>
                <a:lnTo>
                  <a:pt x="4455108" y="0"/>
                </a:lnTo>
                <a:lnTo>
                  <a:pt x="4469480" y="0"/>
                </a:lnTo>
                <a:lnTo>
                  <a:pt x="4480216" y="0"/>
                </a:lnTo>
                <a:lnTo>
                  <a:pt x="4518763" y="0"/>
                </a:lnTo>
                <a:lnTo>
                  <a:pt x="4526183" y="0"/>
                </a:lnTo>
                <a:lnTo>
                  <a:pt x="4550804" y="0"/>
                </a:lnTo>
                <a:lnTo>
                  <a:pt x="4575466" y="0"/>
                </a:lnTo>
                <a:lnTo>
                  <a:pt x="4596771" y="0"/>
                </a:lnTo>
                <a:lnTo>
                  <a:pt x="4607507" y="0"/>
                </a:lnTo>
                <a:lnTo>
                  <a:pt x="4646054" y="0"/>
                </a:lnTo>
                <a:lnTo>
                  <a:pt x="4653474" y="0"/>
                </a:lnTo>
                <a:lnTo>
                  <a:pt x="4671162" y="0"/>
                </a:lnTo>
                <a:lnTo>
                  <a:pt x="4702757" y="0"/>
                </a:lnTo>
                <a:lnTo>
                  <a:pt x="4717129" y="0"/>
                </a:lnTo>
                <a:lnTo>
                  <a:pt x="4727865" y="0"/>
                </a:lnTo>
                <a:lnTo>
                  <a:pt x="4760355" y="0"/>
                </a:lnTo>
                <a:lnTo>
                  <a:pt x="4766412" y="0"/>
                </a:lnTo>
                <a:lnTo>
                  <a:pt x="4773832" y="0"/>
                </a:lnTo>
                <a:lnTo>
                  <a:pt x="4806322" y="0"/>
                </a:lnTo>
                <a:lnTo>
                  <a:pt x="4817058" y="0"/>
                </a:lnTo>
                <a:lnTo>
                  <a:pt x="4823115" y="0"/>
                </a:lnTo>
                <a:lnTo>
                  <a:pt x="4855605" y="0"/>
                </a:lnTo>
                <a:lnTo>
                  <a:pt x="4863025" y="0"/>
                </a:lnTo>
                <a:lnTo>
                  <a:pt x="4880713" y="0"/>
                </a:lnTo>
                <a:lnTo>
                  <a:pt x="4912308" y="0"/>
                </a:lnTo>
                <a:lnTo>
                  <a:pt x="4926680" y="0"/>
                </a:lnTo>
                <a:lnTo>
                  <a:pt x="4937416" y="0"/>
                </a:lnTo>
                <a:lnTo>
                  <a:pt x="4975963" y="0"/>
                </a:lnTo>
                <a:lnTo>
                  <a:pt x="4983383" y="0"/>
                </a:lnTo>
                <a:lnTo>
                  <a:pt x="5032666" y="0"/>
                </a:lnTo>
                <a:lnTo>
                  <a:pt x="4927891" y="419100"/>
                </a:lnTo>
                <a:lnTo>
                  <a:pt x="4878608" y="419100"/>
                </a:lnTo>
                <a:lnTo>
                  <a:pt x="4871188" y="419100"/>
                </a:lnTo>
                <a:lnTo>
                  <a:pt x="4832641" y="419100"/>
                </a:lnTo>
                <a:lnTo>
                  <a:pt x="4821905" y="419100"/>
                </a:lnTo>
                <a:lnTo>
                  <a:pt x="4807533" y="419100"/>
                </a:lnTo>
                <a:lnTo>
                  <a:pt x="4775938" y="419100"/>
                </a:lnTo>
                <a:lnTo>
                  <a:pt x="4758250" y="419100"/>
                </a:lnTo>
                <a:lnTo>
                  <a:pt x="4750830" y="419100"/>
                </a:lnTo>
                <a:lnTo>
                  <a:pt x="4718340" y="419100"/>
                </a:lnTo>
                <a:lnTo>
                  <a:pt x="4712283" y="419100"/>
                </a:lnTo>
                <a:lnTo>
                  <a:pt x="4701547" y="419100"/>
                </a:lnTo>
                <a:lnTo>
                  <a:pt x="4669057" y="419100"/>
                </a:lnTo>
                <a:lnTo>
                  <a:pt x="4661637" y="419100"/>
                </a:lnTo>
                <a:lnTo>
                  <a:pt x="4655580" y="419100"/>
                </a:lnTo>
                <a:lnTo>
                  <a:pt x="4623090" y="419100"/>
                </a:lnTo>
                <a:lnTo>
                  <a:pt x="4612354" y="419100"/>
                </a:lnTo>
                <a:lnTo>
                  <a:pt x="4597982" y="419100"/>
                </a:lnTo>
                <a:lnTo>
                  <a:pt x="4566387" y="419100"/>
                </a:lnTo>
                <a:lnTo>
                  <a:pt x="4548699" y="419100"/>
                </a:lnTo>
                <a:lnTo>
                  <a:pt x="4541279" y="419100"/>
                </a:lnTo>
                <a:lnTo>
                  <a:pt x="4502732" y="419100"/>
                </a:lnTo>
                <a:lnTo>
                  <a:pt x="4491996" y="419100"/>
                </a:lnTo>
                <a:lnTo>
                  <a:pt x="4470691" y="419100"/>
                </a:lnTo>
                <a:lnTo>
                  <a:pt x="4446029" y="419100"/>
                </a:lnTo>
                <a:lnTo>
                  <a:pt x="4421408" y="419100"/>
                </a:lnTo>
                <a:lnTo>
                  <a:pt x="4413988" y="419100"/>
                </a:lnTo>
                <a:lnTo>
                  <a:pt x="4375441" y="419100"/>
                </a:lnTo>
                <a:lnTo>
                  <a:pt x="4364705" y="419100"/>
                </a:lnTo>
                <a:lnTo>
                  <a:pt x="4350333" y="419100"/>
                </a:lnTo>
                <a:lnTo>
                  <a:pt x="4318738" y="419100"/>
                </a:lnTo>
                <a:lnTo>
                  <a:pt x="4301050" y="419100"/>
                </a:lnTo>
                <a:lnTo>
                  <a:pt x="4293630" y="419100"/>
                </a:lnTo>
                <a:lnTo>
                  <a:pt x="4282337" y="419100"/>
                </a:lnTo>
                <a:lnTo>
                  <a:pt x="4261140" y="419100"/>
                </a:lnTo>
                <a:lnTo>
                  <a:pt x="4255083" y="419100"/>
                </a:lnTo>
                <a:lnTo>
                  <a:pt x="4244347" y="419100"/>
                </a:lnTo>
                <a:lnTo>
                  <a:pt x="4233054" y="419100"/>
                </a:lnTo>
                <a:lnTo>
                  <a:pt x="4225634" y="419100"/>
                </a:lnTo>
                <a:lnTo>
                  <a:pt x="4211857" y="419100"/>
                </a:lnTo>
                <a:lnTo>
                  <a:pt x="4204437" y="419100"/>
                </a:lnTo>
                <a:lnTo>
                  <a:pt x="4198380" y="419100"/>
                </a:lnTo>
                <a:lnTo>
                  <a:pt x="4187087" y="419100"/>
                </a:lnTo>
                <a:lnTo>
                  <a:pt x="4176351" y="419100"/>
                </a:lnTo>
                <a:lnTo>
                  <a:pt x="4165890" y="419100"/>
                </a:lnTo>
                <a:lnTo>
                  <a:pt x="4161979" y="419100"/>
                </a:lnTo>
                <a:lnTo>
                  <a:pt x="4155154" y="419100"/>
                </a:lnTo>
                <a:lnTo>
                  <a:pt x="4140782" y="419100"/>
                </a:lnTo>
                <a:lnTo>
                  <a:pt x="4130384" y="419100"/>
                </a:lnTo>
                <a:lnTo>
                  <a:pt x="4112696" y="419100"/>
                </a:lnTo>
                <a:lnTo>
                  <a:pt x="4109187" y="419100"/>
                </a:lnTo>
                <a:lnTo>
                  <a:pt x="4105276" y="419100"/>
                </a:lnTo>
                <a:lnTo>
                  <a:pt x="4091499" y="419100"/>
                </a:lnTo>
                <a:lnTo>
                  <a:pt x="4084079" y="419100"/>
                </a:lnTo>
                <a:lnTo>
                  <a:pt x="4072786" y="419100"/>
                </a:lnTo>
                <a:lnTo>
                  <a:pt x="4066729" y="419100"/>
                </a:lnTo>
                <a:lnTo>
                  <a:pt x="4055993" y="419100"/>
                </a:lnTo>
                <a:lnTo>
                  <a:pt x="4045532" y="419100"/>
                </a:lnTo>
                <a:lnTo>
                  <a:pt x="4034796" y="419100"/>
                </a:lnTo>
                <a:lnTo>
                  <a:pt x="4023503" y="419100"/>
                </a:lnTo>
                <a:lnTo>
                  <a:pt x="4016083" y="419100"/>
                </a:lnTo>
                <a:lnTo>
                  <a:pt x="4010026" y="419100"/>
                </a:lnTo>
                <a:lnTo>
                  <a:pt x="3988829" y="419100"/>
                </a:lnTo>
                <a:lnTo>
                  <a:pt x="3977536" y="419100"/>
                </a:lnTo>
                <a:lnTo>
                  <a:pt x="3966800" y="419100"/>
                </a:lnTo>
                <a:lnTo>
                  <a:pt x="3952428" y="419100"/>
                </a:lnTo>
                <a:lnTo>
                  <a:pt x="3920833" y="419100"/>
                </a:lnTo>
                <a:lnTo>
                  <a:pt x="3903145" y="419100"/>
                </a:lnTo>
                <a:lnTo>
                  <a:pt x="3895725" y="419100"/>
                </a:lnTo>
                <a:lnTo>
                  <a:pt x="3857178" y="419100"/>
                </a:lnTo>
                <a:lnTo>
                  <a:pt x="3846442" y="419100"/>
                </a:lnTo>
                <a:lnTo>
                  <a:pt x="3825137" y="419100"/>
                </a:lnTo>
                <a:lnTo>
                  <a:pt x="3800475" y="419100"/>
                </a:lnTo>
                <a:lnTo>
                  <a:pt x="3775854" y="419100"/>
                </a:lnTo>
                <a:lnTo>
                  <a:pt x="3768434" y="419100"/>
                </a:lnTo>
                <a:lnTo>
                  <a:pt x="3729887" y="419100"/>
                </a:lnTo>
                <a:lnTo>
                  <a:pt x="3719151" y="419100"/>
                </a:lnTo>
                <a:lnTo>
                  <a:pt x="3704779" y="419100"/>
                </a:lnTo>
                <a:lnTo>
                  <a:pt x="3673184" y="419100"/>
                </a:lnTo>
                <a:lnTo>
                  <a:pt x="3655496" y="419100"/>
                </a:lnTo>
                <a:lnTo>
                  <a:pt x="3648076" y="419100"/>
                </a:lnTo>
                <a:lnTo>
                  <a:pt x="3615586" y="419100"/>
                </a:lnTo>
                <a:lnTo>
                  <a:pt x="3609529" y="419100"/>
                </a:lnTo>
                <a:lnTo>
                  <a:pt x="3598793" y="419100"/>
                </a:lnTo>
                <a:lnTo>
                  <a:pt x="3566303" y="419100"/>
                </a:lnTo>
                <a:lnTo>
                  <a:pt x="3558883" y="419100"/>
                </a:lnTo>
                <a:lnTo>
                  <a:pt x="3552826" y="419100"/>
                </a:lnTo>
                <a:lnTo>
                  <a:pt x="3537241" y="419100"/>
                </a:lnTo>
                <a:lnTo>
                  <a:pt x="3520336" y="419100"/>
                </a:lnTo>
                <a:lnTo>
                  <a:pt x="3509600" y="419100"/>
                </a:lnTo>
                <a:lnTo>
                  <a:pt x="3495228" y="419100"/>
                </a:lnTo>
                <a:lnTo>
                  <a:pt x="3487958" y="419100"/>
                </a:lnTo>
                <a:lnTo>
                  <a:pt x="3480538" y="419100"/>
                </a:lnTo>
                <a:lnTo>
                  <a:pt x="3463633" y="419100"/>
                </a:lnTo>
                <a:lnTo>
                  <a:pt x="3445945" y="419100"/>
                </a:lnTo>
                <a:lnTo>
                  <a:pt x="3441991" y="419100"/>
                </a:lnTo>
                <a:lnTo>
                  <a:pt x="3438525" y="419100"/>
                </a:lnTo>
                <a:lnTo>
                  <a:pt x="3431255" y="419100"/>
                </a:lnTo>
                <a:lnTo>
                  <a:pt x="3416883" y="419100"/>
                </a:lnTo>
                <a:lnTo>
                  <a:pt x="3399978" y="419100"/>
                </a:lnTo>
                <a:lnTo>
                  <a:pt x="3389242" y="419100"/>
                </a:lnTo>
                <a:lnTo>
                  <a:pt x="3385288" y="419100"/>
                </a:lnTo>
                <a:lnTo>
                  <a:pt x="3367600" y="419100"/>
                </a:lnTo>
                <a:lnTo>
                  <a:pt x="3360180" y="419100"/>
                </a:lnTo>
                <a:lnTo>
                  <a:pt x="3343275" y="419100"/>
                </a:lnTo>
                <a:lnTo>
                  <a:pt x="3327690" y="419100"/>
                </a:lnTo>
                <a:lnTo>
                  <a:pt x="3321633" y="419100"/>
                </a:lnTo>
                <a:lnTo>
                  <a:pt x="3310897" y="419100"/>
                </a:lnTo>
                <a:lnTo>
                  <a:pt x="3278407" y="419100"/>
                </a:lnTo>
                <a:lnTo>
                  <a:pt x="3270987" y="419100"/>
                </a:lnTo>
                <a:lnTo>
                  <a:pt x="3264930" y="419100"/>
                </a:lnTo>
                <a:lnTo>
                  <a:pt x="3232440" y="419100"/>
                </a:lnTo>
                <a:lnTo>
                  <a:pt x="3221704" y="419100"/>
                </a:lnTo>
                <a:lnTo>
                  <a:pt x="3207332" y="419100"/>
                </a:lnTo>
                <a:lnTo>
                  <a:pt x="3175737" y="419100"/>
                </a:lnTo>
                <a:lnTo>
                  <a:pt x="3158049" y="419100"/>
                </a:lnTo>
                <a:lnTo>
                  <a:pt x="3150629" y="419100"/>
                </a:lnTo>
                <a:lnTo>
                  <a:pt x="3112082" y="419100"/>
                </a:lnTo>
                <a:lnTo>
                  <a:pt x="3101346" y="419100"/>
                </a:lnTo>
                <a:lnTo>
                  <a:pt x="3080041" y="419100"/>
                </a:lnTo>
                <a:lnTo>
                  <a:pt x="3055379" y="419100"/>
                </a:lnTo>
                <a:lnTo>
                  <a:pt x="3030758" y="419100"/>
                </a:lnTo>
                <a:lnTo>
                  <a:pt x="3023338" y="419100"/>
                </a:lnTo>
                <a:lnTo>
                  <a:pt x="2984791" y="419100"/>
                </a:lnTo>
                <a:lnTo>
                  <a:pt x="2975266" y="419100"/>
                </a:lnTo>
                <a:lnTo>
                  <a:pt x="2974055" y="419100"/>
                </a:lnTo>
                <a:lnTo>
                  <a:pt x="2959683" y="419100"/>
                </a:lnTo>
                <a:lnTo>
                  <a:pt x="2928088" y="419100"/>
                </a:lnTo>
                <a:lnTo>
                  <a:pt x="2925983" y="419100"/>
                </a:lnTo>
                <a:lnTo>
                  <a:pt x="2918563" y="419100"/>
                </a:lnTo>
                <a:lnTo>
                  <a:pt x="2910400" y="419100"/>
                </a:lnTo>
                <a:lnTo>
                  <a:pt x="2902980" y="419100"/>
                </a:lnTo>
                <a:lnTo>
                  <a:pt x="2891687" y="419100"/>
                </a:lnTo>
                <a:lnTo>
                  <a:pt x="2880016" y="419100"/>
                </a:lnTo>
                <a:lnTo>
                  <a:pt x="2870490" y="419100"/>
                </a:lnTo>
                <a:lnTo>
                  <a:pt x="2869280" y="419100"/>
                </a:lnTo>
                <a:lnTo>
                  <a:pt x="2864433" y="419100"/>
                </a:lnTo>
                <a:lnTo>
                  <a:pt x="2854908" y="419100"/>
                </a:lnTo>
                <a:lnTo>
                  <a:pt x="2853697" y="419100"/>
                </a:lnTo>
                <a:lnTo>
                  <a:pt x="2842404" y="419100"/>
                </a:lnTo>
                <a:lnTo>
                  <a:pt x="2834984" y="419100"/>
                </a:lnTo>
                <a:lnTo>
                  <a:pt x="2823313" y="419100"/>
                </a:lnTo>
                <a:lnTo>
                  <a:pt x="2821207" y="419100"/>
                </a:lnTo>
                <a:lnTo>
                  <a:pt x="2813787" y="419100"/>
                </a:lnTo>
                <a:lnTo>
                  <a:pt x="2807730" y="419100"/>
                </a:lnTo>
                <a:lnTo>
                  <a:pt x="2805625" y="419100"/>
                </a:lnTo>
                <a:lnTo>
                  <a:pt x="2798205" y="419100"/>
                </a:lnTo>
                <a:lnTo>
                  <a:pt x="2796437" y="419100"/>
                </a:lnTo>
                <a:lnTo>
                  <a:pt x="2785701" y="419100"/>
                </a:lnTo>
                <a:lnTo>
                  <a:pt x="2775240" y="419100"/>
                </a:lnTo>
                <a:lnTo>
                  <a:pt x="2771329" y="419100"/>
                </a:lnTo>
                <a:lnTo>
                  <a:pt x="2765715" y="419100"/>
                </a:lnTo>
                <a:lnTo>
                  <a:pt x="2764504" y="419100"/>
                </a:lnTo>
                <a:lnTo>
                  <a:pt x="2759658" y="419100"/>
                </a:lnTo>
                <a:lnTo>
                  <a:pt x="2750132" y="419100"/>
                </a:lnTo>
                <a:lnTo>
                  <a:pt x="2748922" y="419100"/>
                </a:lnTo>
                <a:lnTo>
                  <a:pt x="2739734" y="419100"/>
                </a:lnTo>
                <a:lnTo>
                  <a:pt x="2722046" y="419100"/>
                </a:lnTo>
                <a:lnTo>
                  <a:pt x="2718537" y="419100"/>
                </a:lnTo>
                <a:lnTo>
                  <a:pt x="2716432" y="419100"/>
                </a:lnTo>
                <a:lnTo>
                  <a:pt x="2714626" y="419100"/>
                </a:lnTo>
                <a:lnTo>
                  <a:pt x="2709012" y="419100"/>
                </a:lnTo>
                <a:lnTo>
                  <a:pt x="2702955" y="419100"/>
                </a:lnTo>
                <a:lnTo>
                  <a:pt x="2700849" y="419100"/>
                </a:lnTo>
                <a:lnTo>
                  <a:pt x="2693429" y="419100"/>
                </a:lnTo>
                <a:lnTo>
                  <a:pt x="2682136" y="419100"/>
                </a:lnTo>
                <a:lnTo>
                  <a:pt x="2676079" y="419100"/>
                </a:lnTo>
                <a:lnTo>
                  <a:pt x="2670465" y="419100"/>
                </a:lnTo>
                <a:lnTo>
                  <a:pt x="2665343" y="419100"/>
                </a:lnTo>
                <a:lnTo>
                  <a:pt x="2659729" y="419100"/>
                </a:lnTo>
                <a:lnTo>
                  <a:pt x="2654882" y="419100"/>
                </a:lnTo>
                <a:lnTo>
                  <a:pt x="2645357" y="419100"/>
                </a:lnTo>
                <a:lnTo>
                  <a:pt x="2644146" y="419100"/>
                </a:lnTo>
                <a:lnTo>
                  <a:pt x="2632853" y="419100"/>
                </a:lnTo>
                <a:lnTo>
                  <a:pt x="2625433" y="419100"/>
                </a:lnTo>
                <a:lnTo>
                  <a:pt x="2619376" y="419100"/>
                </a:lnTo>
                <a:lnTo>
                  <a:pt x="2613762" y="419100"/>
                </a:lnTo>
                <a:lnTo>
                  <a:pt x="2598179" y="419100"/>
                </a:lnTo>
                <a:lnTo>
                  <a:pt x="2596074" y="419100"/>
                </a:lnTo>
                <a:lnTo>
                  <a:pt x="2588654" y="419100"/>
                </a:lnTo>
                <a:lnTo>
                  <a:pt x="2586886" y="419100"/>
                </a:lnTo>
                <a:lnTo>
                  <a:pt x="2576150" y="419100"/>
                </a:lnTo>
                <a:lnTo>
                  <a:pt x="2561778" y="419100"/>
                </a:lnTo>
                <a:lnTo>
                  <a:pt x="2550107" y="419100"/>
                </a:lnTo>
                <a:lnTo>
                  <a:pt x="2539371" y="419100"/>
                </a:lnTo>
                <a:lnTo>
                  <a:pt x="2530183" y="419100"/>
                </a:lnTo>
                <a:lnTo>
                  <a:pt x="2518066" y="419100"/>
                </a:lnTo>
                <a:lnTo>
                  <a:pt x="2512495" y="419100"/>
                </a:lnTo>
                <a:lnTo>
                  <a:pt x="2505075" y="419100"/>
                </a:lnTo>
                <a:lnTo>
                  <a:pt x="2493404" y="419100"/>
                </a:lnTo>
                <a:lnTo>
                  <a:pt x="2468783" y="419100"/>
                </a:lnTo>
                <a:lnTo>
                  <a:pt x="2466528" y="419100"/>
                </a:lnTo>
                <a:lnTo>
                  <a:pt x="2461363" y="419100"/>
                </a:lnTo>
                <a:lnTo>
                  <a:pt x="2455792" y="419100"/>
                </a:lnTo>
                <a:lnTo>
                  <a:pt x="2434487" y="419100"/>
                </a:lnTo>
                <a:lnTo>
                  <a:pt x="2422816" y="419100"/>
                </a:lnTo>
                <a:lnTo>
                  <a:pt x="2412080" y="419100"/>
                </a:lnTo>
                <a:lnTo>
                  <a:pt x="2409825" y="419100"/>
                </a:lnTo>
                <a:lnTo>
                  <a:pt x="2397708" y="419100"/>
                </a:lnTo>
                <a:lnTo>
                  <a:pt x="2385204" y="419100"/>
                </a:lnTo>
                <a:lnTo>
                  <a:pt x="2377784" y="419100"/>
                </a:lnTo>
                <a:lnTo>
                  <a:pt x="2366113" y="419100"/>
                </a:lnTo>
                <a:lnTo>
                  <a:pt x="2348425" y="419100"/>
                </a:lnTo>
                <a:lnTo>
                  <a:pt x="2341005" y="419100"/>
                </a:lnTo>
                <a:lnTo>
                  <a:pt x="2339237" y="419100"/>
                </a:lnTo>
                <a:lnTo>
                  <a:pt x="2329712" y="419100"/>
                </a:lnTo>
                <a:lnTo>
                  <a:pt x="2328501" y="419100"/>
                </a:lnTo>
                <a:lnTo>
                  <a:pt x="2314129" y="419100"/>
                </a:lnTo>
                <a:lnTo>
                  <a:pt x="2308515" y="419100"/>
                </a:lnTo>
                <a:lnTo>
                  <a:pt x="2302458" y="419100"/>
                </a:lnTo>
                <a:lnTo>
                  <a:pt x="2291722" y="419100"/>
                </a:lnTo>
                <a:lnTo>
                  <a:pt x="2282534" y="419100"/>
                </a:lnTo>
                <a:lnTo>
                  <a:pt x="2280429" y="419100"/>
                </a:lnTo>
                <a:lnTo>
                  <a:pt x="2273009" y="419100"/>
                </a:lnTo>
                <a:lnTo>
                  <a:pt x="2264846" y="419100"/>
                </a:lnTo>
                <a:lnTo>
                  <a:pt x="2259232" y="419100"/>
                </a:lnTo>
                <a:lnTo>
                  <a:pt x="2257426" y="419100"/>
                </a:lnTo>
                <a:lnTo>
                  <a:pt x="2251812" y="419100"/>
                </a:lnTo>
                <a:lnTo>
                  <a:pt x="2245755" y="419100"/>
                </a:lnTo>
                <a:lnTo>
                  <a:pt x="2234462" y="419100"/>
                </a:lnTo>
                <a:lnTo>
                  <a:pt x="2224936" y="419100"/>
                </a:lnTo>
                <a:lnTo>
                  <a:pt x="2223726" y="419100"/>
                </a:lnTo>
                <a:lnTo>
                  <a:pt x="2218879" y="419100"/>
                </a:lnTo>
                <a:lnTo>
                  <a:pt x="2213265" y="419100"/>
                </a:lnTo>
                <a:lnTo>
                  <a:pt x="2209354" y="419100"/>
                </a:lnTo>
                <a:lnTo>
                  <a:pt x="2208143" y="419100"/>
                </a:lnTo>
                <a:lnTo>
                  <a:pt x="2202529" y="419100"/>
                </a:lnTo>
                <a:lnTo>
                  <a:pt x="2188157" y="419100"/>
                </a:lnTo>
                <a:lnTo>
                  <a:pt x="2177759" y="419100"/>
                </a:lnTo>
                <a:lnTo>
                  <a:pt x="2175653" y="419100"/>
                </a:lnTo>
                <a:lnTo>
                  <a:pt x="2168233" y="419100"/>
                </a:lnTo>
                <a:lnTo>
                  <a:pt x="2162176" y="419100"/>
                </a:lnTo>
                <a:lnTo>
                  <a:pt x="2160071" y="419100"/>
                </a:lnTo>
                <a:lnTo>
                  <a:pt x="2156562" y="419100"/>
                </a:lnTo>
                <a:lnTo>
                  <a:pt x="2152651" y="419100"/>
                </a:lnTo>
                <a:lnTo>
                  <a:pt x="2138874" y="419100"/>
                </a:lnTo>
                <a:lnTo>
                  <a:pt x="2131454" y="419100"/>
                </a:lnTo>
                <a:lnTo>
                  <a:pt x="2129686" y="419100"/>
                </a:lnTo>
                <a:lnTo>
                  <a:pt x="2120161" y="419100"/>
                </a:lnTo>
                <a:lnTo>
                  <a:pt x="2118950" y="419100"/>
                </a:lnTo>
                <a:lnTo>
                  <a:pt x="2114104" y="419100"/>
                </a:lnTo>
                <a:lnTo>
                  <a:pt x="2104578" y="419100"/>
                </a:lnTo>
                <a:lnTo>
                  <a:pt x="2103368" y="419100"/>
                </a:lnTo>
                <a:lnTo>
                  <a:pt x="2092907" y="419100"/>
                </a:lnTo>
                <a:lnTo>
                  <a:pt x="2082171" y="419100"/>
                </a:lnTo>
                <a:lnTo>
                  <a:pt x="2072983" y="419100"/>
                </a:lnTo>
                <a:lnTo>
                  <a:pt x="2070878" y="419100"/>
                </a:lnTo>
                <a:lnTo>
                  <a:pt x="2063458" y="419100"/>
                </a:lnTo>
                <a:lnTo>
                  <a:pt x="2057401" y="419100"/>
                </a:lnTo>
                <a:lnTo>
                  <a:pt x="2055295" y="419100"/>
                </a:lnTo>
                <a:lnTo>
                  <a:pt x="2047875" y="419100"/>
                </a:lnTo>
                <a:lnTo>
                  <a:pt x="2036204" y="419100"/>
                </a:lnTo>
                <a:lnTo>
                  <a:pt x="2024911" y="419100"/>
                </a:lnTo>
                <a:lnTo>
                  <a:pt x="2014175" y="419100"/>
                </a:lnTo>
                <a:lnTo>
                  <a:pt x="2009328" y="419100"/>
                </a:lnTo>
                <a:lnTo>
                  <a:pt x="1999803" y="419100"/>
                </a:lnTo>
                <a:lnTo>
                  <a:pt x="1998592" y="419100"/>
                </a:lnTo>
                <a:lnTo>
                  <a:pt x="1968208" y="419100"/>
                </a:lnTo>
                <a:lnTo>
                  <a:pt x="1952625" y="419100"/>
                </a:lnTo>
                <a:lnTo>
                  <a:pt x="1950520" y="419100"/>
                </a:lnTo>
                <a:lnTo>
                  <a:pt x="1943100" y="419100"/>
                </a:lnTo>
                <a:lnTo>
                  <a:pt x="1904553" y="419100"/>
                </a:lnTo>
                <a:lnTo>
                  <a:pt x="1893817" y="419100"/>
                </a:lnTo>
                <a:lnTo>
                  <a:pt x="1872512" y="419100"/>
                </a:lnTo>
                <a:lnTo>
                  <a:pt x="1847850" y="419100"/>
                </a:lnTo>
                <a:lnTo>
                  <a:pt x="1823229" y="419100"/>
                </a:lnTo>
                <a:lnTo>
                  <a:pt x="1815809" y="419100"/>
                </a:lnTo>
                <a:lnTo>
                  <a:pt x="1777262" y="419100"/>
                </a:lnTo>
                <a:lnTo>
                  <a:pt x="1766526" y="419100"/>
                </a:lnTo>
                <a:lnTo>
                  <a:pt x="1752154" y="419100"/>
                </a:lnTo>
                <a:lnTo>
                  <a:pt x="1720559" y="419100"/>
                </a:lnTo>
                <a:lnTo>
                  <a:pt x="1702871" y="419100"/>
                </a:lnTo>
                <a:lnTo>
                  <a:pt x="1695451" y="419100"/>
                </a:lnTo>
                <a:lnTo>
                  <a:pt x="1662961" y="419100"/>
                </a:lnTo>
                <a:lnTo>
                  <a:pt x="1656904" y="419100"/>
                </a:lnTo>
                <a:lnTo>
                  <a:pt x="1646168" y="419100"/>
                </a:lnTo>
                <a:lnTo>
                  <a:pt x="1613678" y="419100"/>
                </a:lnTo>
                <a:lnTo>
                  <a:pt x="1606258" y="419100"/>
                </a:lnTo>
                <a:lnTo>
                  <a:pt x="1600201" y="419100"/>
                </a:lnTo>
                <a:lnTo>
                  <a:pt x="1584616" y="419100"/>
                </a:lnTo>
                <a:lnTo>
                  <a:pt x="1567711" y="419100"/>
                </a:lnTo>
                <a:lnTo>
                  <a:pt x="1556975" y="419100"/>
                </a:lnTo>
                <a:lnTo>
                  <a:pt x="1542603" y="419100"/>
                </a:lnTo>
                <a:lnTo>
                  <a:pt x="1535333" y="419100"/>
                </a:lnTo>
                <a:lnTo>
                  <a:pt x="1527913" y="419100"/>
                </a:lnTo>
                <a:lnTo>
                  <a:pt x="1511008" y="419100"/>
                </a:lnTo>
                <a:lnTo>
                  <a:pt x="1493320" y="419100"/>
                </a:lnTo>
                <a:lnTo>
                  <a:pt x="1489366" y="419100"/>
                </a:lnTo>
                <a:lnTo>
                  <a:pt x="1485900" y="419100"/>
                </a:lnTo>
                <a:lnTo>
                  <a:pt x="1478630" y="419100"/>
                </a:lnTo>
                <a:lnTo>
                  <a:pt x="1464258" y="419100"/>
                </a:lnTo>
                <a:lnTo>
                  <a:pt x="1447353" y="419100"/>
                </a:lnTo>
                <a:lnTo>
                  <a:pt x="1436617" y="419100"/>
                </a:lnTo>
                <a:lnTo>
                  <a:pt x="1432663" y="419100"/>
                </a:lnTo>
                <a:lnTo>
                  <a:pt x="1414975" y="419100"/>
                </a:lnTo>
                <a:lnTo>
                  <a:pt x="1407555" y="419100"/>
                </a:lnTo>
                <a:lnTo>
                  <a:pt x="1390650" y="419100"/>
                </a:lnTo>
                <a:lnTo>
                  <a:pt x="1375065" y="419100"/>
                </a:lnTo>
                <a:lnTo>
                  <a:pt x="1369008" y="419100"/>
                </a:lnTo>
                <a:lnTo>
                  <a:pt x="1358272" y="419100"/>
                </a:lnTo>
                <a:lnTo>
                  <a:pt x="1325782" y="419100"/>
                </a:lnTo>
                <a:lnTo>
                  <a:pt x="1318362" y="419100"/>
                </a:lnTo>
                <a:lnTo>
                  <a:pt x="1312305" y="419100"/>
                </a:lnTo>
                <a:lnTo>
                  <a:pt x="1279815" y="419100"/>
                </a:lnTo>
                <a:lnTo>
                  <a:pt x="1269079" y="419100"/>
                </a:lnTo>
                <a:lnTo>
                  <a:pt x="1254707" y="419100"/>
                </a:lnTo>
                <a:lnTo>
                  <a:pt x="1223112" y="419100"/>
                </a:lnTo>
                <a:lnTo>
                  <a:pt x="1205424" y="419100"/>
                </a:lnTo>
                <a:lnTo>
                  <a:pt x="1198004" y="419100"/>
                </a:lnTo>
                <a:lnTo>
                  <a:pt x="1159457" y="419100"/>
                </a:lnTo>
                <a:lnTo>
                  <a:pt x="1148721" y="419100"/>
                </a:lnTo>
                <a:lnTo>
                  <a:pt x="1127416" y="419100"/>
                </a:lnTo>
                <a:lnTo>
                  <a:pt x="1102754" y="419100"/>
                </a:lnTo>
                <a:lnTo>
                  <a:pt x="1078133" y="419100"/>
                </a:lnTo>
                <a:lnTo>
                  <a:pt x="1070713" y="419100"/>
                </a:lnTo>
                <a:lnTo>
                  <a:pt x="1032166" y="419100"/>
                </a:lnTo>
                <a:lnTo>
                  <a:pt x="1021430" y="419100"/>
                </a:lnTo>
                <a:lnTo>
                  <a:pt x="1007058" y="419100"/>
                </a:lnTo>
                <a:lnTo>
                  <a:pt x="975463" y="419100"/>
                </a:lnTo>
                <a:lnTo>
                  <a:pt x="957775" y="419100"/>
                </a:lnTo>
                <a:lnTo>
                  <a:pt x="950355" y="419100"/>
                </a:lnTo>
                <a:lnTo>
                  <a:pt x="939062" y="419100"/>
                </a:lnTo>
                <a:lnTo>
                  <a:pt x="917865" y="419100"/>
                </a:lnTo>
                <a:lnTo>
                  <a:pt x="911808" y="419100"/>
                </a:lnTo>
                <a:lnTo>
                  <a:pt x="901072" y="419100"/>
                </a:lnTo>
                <a:lnTo>
                  <a:pt x="889779" y="419100"/>
                </a:lnTo>
                <a:lnTo>
                  <a:pt x="882359" y="419100"/>
                </a:lnTo>
                <a:lnTo>
                  <a:pt x="868582" y="419100"/>
                </a:lnTo>
                <a:lnTo>
                  <a:pt x="861162" y="419100"/>
                </a:lnTo>
                <a:lnTo>
                  <a:pt x="855105" y="419100"/>
                </a:lnTo>
                <a:lnTo>
                  <a:pt x="843812" y="419100"/>
                </a:lnTo>
                <a:lnTo>
                  <a:pt x="833076" y="419100"/>
                </a:lnTo>
                <a:lnTo>
                  <a:pt x="822615" y="419100"/>
                </a:lnTo>
                <a:lnTo>
                  <a:pt x="818704" y="419100"/>
                </a:lnTo>
                <a:lnTo>
                  <a:pt x="811879" y="419100"/>
                </a:lnTo>
                <a:lnTo>
                  <a:pt x="797507" y="419100"/>
                </a:lnTo>
                <a:lnTo>
                  <a:pt x="787109" y="419100"/>
                </a:lnTo>
                <a:lnTo>
                  <a:pt x="769421" y="419100"/>
                </a:lnTo>
                <a:lnTo>
                  <a:pt x="765912" y="419100"/>
                </a:lnTo>
                <a:lnTo>
                  <a:pt x="762001" y="419100"/>
                </a:lnTo>
                <a:lnTo>
                  <a:pt x="748224" y="419100"/>
                </a:lnTo>
                <a:lnTo>
                  <a:pt x="740804" y="419100"/>
                </a:lnTo>
                <a:lnTo>
                  <a:pt x="729511" y="419100"/>
                </a:lnTo>
                <a:lnTo>
                  <a:pt x="723454" y="419100"/>
                </a:lnTo>
                <a:lnTo>
                  <a:pt x="712718" y="419100"/>
                </a:lnTo>
                <a:lnTo>
                  <a:pt x="702257" y="419100"/>
                </a:lnTo>
                <a:lnTo>
                  <a:pt x="691521" y="419100"/>
                </a:lnTo>
                <a:lnTo>
                  <a:pt x="680228" y="419100"/>
                </a:lnTo>
                <a:lnTo>
                  <a:pt x="672808" y="419100"/>
                </a:lnTo>
                <a:lnTo>
                  <a:pt x="666751" y="419100"/>
                </a:lnTo>
                <a:lnTo>
                  <a:pt x="645554" y="419100"/>
                </a:lnTo>
                <a:lnTo>
                  <a:pt x="634261" y="419100"/>
                </a:lnTo>
                <a:lnTo>
                  <a:pt x="623525" y="419100"/>
                </a:lnTo>
                <a:lnTo>
                  <a:pt x="609153" y="419100"/>
                </a:lnTo>
                <a:lnTo>
                  <a:pt x="577558" y="419100"/>
                </a:lnTo>
                <a:lnTo>
                  <a:pt x="559870" y="419100"/>
                </a:lnTo>
                <a:lnTo>
                  <a:pt x="552450" y="419100"/>
                </a:lnTo>
                <a:lnTo>
                  <a:pt x="513903" y="419100"/>
                </a:lnTo>
                <a:lnTo>
                  <a:pt x="503167" y="419100"/>
                </a:lnTo>
                <a:lnTo>
                  <a:pt x="481862" y="419100"/>
                </a:lnTo>
                <a:lnTo>
                  <a:pt x="457200" y="419100"/>
                </a:lnTo>
                <a:lnTo>
                  <a:pt x="432579" y="419100"/>
                </a:lnTo>
                <a:lnTo>
                  <a:pt x="425159" y="419100"/>
                </a:lnTo>
                <a:lnTo>
                  <a:pt x="386612" y="419100"/>
                </a:lnTo>
                <a:lnTo>
                  <a:pt x="375876" y="419100"/>
                </a:lnTo>
                <a:lnTo>
                  <a:pt x="361504" y="419100"/>
                </a:lnTo>
                <a:lnTo>
                  <a:pt x="329909" y="419100"/>
                </a:lnTo>
                <a:lnTo>
                  <a:pt x="312221" y="419100"/>
                </a:lnTo>
                <a:lnTo>
                  <a:pt x="304801" y="419100"/>
                </a:lnTo>
                <a:lnTo>
                  <a:pt x="272311" y="419100"/>
                </a:lnTo>
                <a:lnTo>
                  <a:pt x="266254" y="419100"/>
                </a:lnTo>
                <a:lnTo>
                  <a:pt x="255518" y="419100"/>
                </a:lnTo>
                <a:lnTo>
                  <a:pt x="223028" y="419100"/>
                </a:lnTo>
                <a:lnTo>
                  <a:pt x="215608" y="419100"/>
                </a:lnTo>
                <a:lnTo>
                  <a:pt x="209551" y="419100"/>
                </a:lnTo>
                <a:lnTo>
                  <a:pt x="177061" y="419100"/>
                </a:lnTo>
                <a:lnTo>
                  <a:pt x="166325" y="419100"/>
                </a:lnTo>
                <a:lnTo>
                  <a:pt x="151953" y="419100"/>
                </a:lnTo>
                <a:lnTo>
                  <a:pt x="120358" y="419100"/>
                </a:lnTo>
                <a:lnTo>
                  <a:pt x="102670" y="419100"/>
                </a:lnTo>
                <a:lnTo>
                  <a:pt x="95250" y="419100"/>
                </a:lnTo>
                <a:lnTo>
                  <a:pt x="56703" y="419100"/>
                </a:lnTo>
                <a:lnTo>
                  <a:pt x="45967" y="419100"/>
                </a:lnTo>
                <a:lnTo>
                  <a:pt x="0" y="4191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nvGrpSpPr>
          <p:cNvPr id="4" name="组合 3">
            <a:extLst>
              <a:ext uri="{FF2B5EF4-FFF2-40B4-BE49-F238E27FC236}">
                <a16:creationId xmlns:a16="http://schemas.microsoft.com/office/drawing/2014/main" id="{A52259C4-B31B-6EDB-8A0A-63C07E67C50B}"/>
              </a:ext>
            </a:extLst>
          </p:cNvPr>
          <p:cNvGrpSpPr/>
          <p:nvPr userDrawn="1"/>
        </p:nvGrpSpPr>
        <p:grpSpPr bwMode="auto">
          <a:xfrm>
            <a:off x="-231775" y="0"/>
            <a:ext cx="1811338" cy="1038225"/>
            <a:chOff x="114" y="0"/>
            <a:chExt cx="2373" cy="1636"/>
          </a:xfrm>
        </p:grpSpPr>
        <p:sp>
          <p:nvSpPr>
            <p:cNvPr id="5" name="任意多边形 4">
              <a:extLst>
                <a:ext uri="{FF2B5EF4-FFF2-40B4-BE49-F238E27FC236}">
                  <a16:creationId xmlns:a16="http://schemas.microsoft.com/office/drawing/2014/main" id="{12C63829-0B57-02F2-BD25-4CC9799F2899}"/>
                </a:ext>
              </a:extLst>
            </p:cNvPr>
            <p:cNvSpPr/>
            <p:nvPr/>
          </p:nvSpPr>
          <p:spPr>
            <a:xfrm>
              <a:off x="994"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a:extLst>
                <a:ext uri="{FF2B5EF4-FFF2-40B4-BE49-F238E27FC236}">
                  <a16:creationId xmlns:a16="http://schemas.microsoft.com/office/drawing/2014/main" id="{5A9FBE0F-73EA-DD5C-FF8E-08378A51C5B2}"/>
                </a:ext>
              </a:extLst>
            </p:cNvPr>
            <p:cNvSpPr/>
            <p:nvPr/>
          </p:nvSpPr>
          <p:spPr>
            <a:xfrm>
              <a:off x="1252"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7" name="任意多边形 6">
              <a:extLst>
                <a:ext uri="{FF2B5EF4-FFF2-40B4-BE49-F238E27FC236}">
                  <a16:creationId xmlns:a16="http://schemas.microsoft.com/office/drawing/2014/main" id="{8BAEE09C-781E-8C84-972B-D165ECEFB4CF}"/>
                </a:ext>
              </a:extLst>
            </p:cNvPr>
            <p:cNvSpPr/>
            <p:nvPr/>
          </p:nvSpPr>
          <p:spPr>
            <a:xfrm>
              <a:off x="1507"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8" name="任意多边形 7">
              <a:extLst>
                <a:ext uri="{FF2B5EF4-FFF2-40B4-BE49-F238E27FC236}">
                  <a16:creationId xmlns:a16="http://schemas.microsoft.com/office/drawing/2014/main" id="{9E92EAE1-EA24-221D-35FB-F1096FDAF9E5}"/>
                </a:ext>
              </a:extLst>
            </p:cNvPr>
            <p:cNvSpPr/>
            <p:nvPr/>
          </p:nvSpPr>
          <p:spPr>
            <a:xfrm>
              <a:off x="1763"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a:extLst>
                <a:ext uri="{FF2B5EF4-FFF2-40B4-BE49-F238E27FC236}">
                  <a16:creationId xmlns:a16="http://schemas.microsoft.com/office/drawing/2014/main" id="{C722CB12-0716-7B9A-3C74-39399B79B28C}"/>
                </a:ext>
              </a:extLst>
            </p:cNvPr>
            <p:cNvSpPr/>
            <p:nvPr/>
          </p:nvSpPr>
          <p:spPr>
            <a:xfrm>
              <a:off x="2021"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a:extLst>
                <a:ext uri="{FF2B5EF4-FFF2-40B4-BE49-F238E27FC236}">
                  <a16:creationId xmlns:a16="http://schemas.microsoft.com/office/drawing/2014/main" id="{E4296CC2-A584-1348-4F8B-525599A594FE}"/>
                </a:ext>
              </a:extLst>
            </p:cNvPr>
            <p:cNvSpPr/>
            <p:nvPr/>
          </p:nvSpPr>
          <p:spPr>
            <a:xfrm>
              <a:off x="114" y="0"/>
              <a:ext cx="1092" cy="1636"/>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1" name="直接连接符 10">
            <a:extLst>
              <a:ext uri="{FF2B5EF4-FFF2-40B4-BE49-F238E27FC236}">
                <a16:creationId xmlns:a16="http://schemas.microsoft.com/office/drawing/2014/main" id="{2D01E266-5872-03F5-54E6-B00B496A6067}"/>
              </a:ext>
            </a:extLst>
          </p:cNvPr>
          <p:cNvCxnSpPr/>
          <p:nvPr userDrawn="1"/>
        </p:nvCxnSpPr>
        <p:spPr>
          <a:xfrm>
            <a:off x="1581150" y="852488"/>
            <a:ext cx="1068863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3370548"/>
      </p:ext>
    </p:extLst>
  </p:cSld>
  <p:clrMapOvr>
    <a:masterClrMapping/>
  </p:clrMapOvr>
  <p:hf sldNum="0"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1" r:id="rId2"/>
    <p:sldLayoutId id="2147483653" r:id="rId3"/>
    <p:sldLayoutId id="2147483654" r:id="rId4"/>
    <p:sldLayoutId id="2147483652" r:id="rId5"/>
    <p:sldLayoutId id="2147483655" r:id="rId6"/>
  </p:sldLayoutIdLst>
  <p:hf sldNum="0" hd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8.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2.xml"/><Relationship Id="rId1" Type="http://schemas.openxmlformats.org/officeDocument/2006/relationships/tags" Target="../tags/tag100.xml"/><Relationship Id="rId4" Type="http://schemas.openxmlformats.org/officeDocument/2006/relationships/image" Target="../media/image40.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2.xml"/><Relationship Id="rId1" Type="http://schemas.openxmlformats.org/officeDocument/2006/relationships/tags" Target="../tags/tag101.xml"/><Relationship Id="rId4" Type="http://schemas.openxmlformats.org/officeDocument/2006/relationships/image" Target="../media/image41.png"/></Relationships>
</file>

<file path=ppt/slides/_rels/slide10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26.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7.xml"/><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1.xml"/><Relationship Id="rId5" Type="http://schemas.openxmlformats.org/officeDocument/2006/relationships/image" Target="../media/image16.png"/><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2.xml"/><Relationship Id="rId5" Type="http://schemas.openxmlformats.org/officeDocument/2006/relationships/image" Target="../media/image18.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3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36.xml"/><Relationship Id="rId4" Type="http://schemas.openxmlformats.org/officeDocument/2006/relationships/image" Target="../media/image22.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37.xml"/><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38.xml"/><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39.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40.xml"/><Relationship Id="rId4" Type="http://schemas.openxmlformats.org/officeDocument/2006/relationships/image" Target="../media/image26.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41.xml"/><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42.xml"/><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43.xml"/><Relationship Id="rId4" Type="http://schemas.openxmlformats.org/officeDocument/2006/relationships/image" Target="../media/image29.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44.xml"/><Relationship Id="rId4" Type="http://schemas.openxmlformats.org/officeDocument/2006/relationships/image" Target="../media/image30.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tags" Target="../tags/tag4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tags" Target="../tags/tag46.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tags" Target="../tags/tag4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tags" Target="../tags/tag4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tags" Target="../tags/tag5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5.xml"/><Relationship Id="rId1" Type="http://schemas.openxmlformats.org/officeDocument/2006/relationships/tags" Target="../tags/tag5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tags" Target="../tags/tag54.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5.xml"/><Relationship Id="rId1" Type="http://schemas.openxmlformats.org/officeDocument/2006/relationships/tags" Target="../tags/tag55.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5.xml"/><Relationship Id="rId1" Type="http://schemas.openxmlformats.org/officeDocument/2006/relationships/tags" Target="../tags/tag5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5.xml"/><Relationship Id="rId1" Type="http://schemas.openxmlformats.org/officeDocument/2006/relationships/tags" Target="../tags/tag57.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5.xml"/><Relationship Id="rId1" Type="http://schemas.openxmlformats.org/officeDocument/2006/relationships/tags" Target="../tags/tag5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5.xml"/><Relationship Id="rId1" Type="http://schemas.openxmlformats.org/officeDocument/2006/relationships/tags" Target="../tags/tag5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5.xml"/><Relationship Id="rId1" Type="http://schemas.openxmlformats.org/officeDocument/2006/relationships/tags" Target="../tags/tag60.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5.xml"/><Relationship Id="rId1" Type="http://schemas.openxmlformats.org/officeDocument/2006/relationships/tags" Target="../tags/tag61.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5.xml"/><Relationship Id="rId1" Type="http://schemas.openxmlformats.org/officeDocument/2006/relationships/tags" Target="../tags/tag6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5.xml"/><Relationship Id="rId1" Type="http://schemas.openxmlformats.org/officeDocument/2006/relationships/tags" Target="../tags/tag63.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5.xml"/><Relationship Id="rId1" Type="http://schemas.openxmlformats.org/officeDocument/2006/relationships/tags" Target="../tags/tag64.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5.xml"/><Relationship Id="rId1" Type="http://schemas.openxmlformats.org/officeDocument/2006/relationships/tags" Target="../tags/tag65.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tags" Target="../tags/tag66.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5.xml"/><Relationship Id="rId1" Type="http://schemas.openxmlformats.org/officeDocument/2006/relationships/tags" Target="../tags/tag67.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5.xml"/><Relationship Id="rId1" Type="http://schemas.openxmlformats.org/officeDocument/2006/relationships/tags" Target="../tags/tag68.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5.xml"/><Relationship Id="rId1" Type="http://schemas.openxmlformats.org/officeDocument/2006/relationships/tags" Target="../tags/tag69.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7.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5.xml"/><Relationship Id="rId1" Type="http://schemas.openxmlformats.org/officeDocument/2006/relationships/tags" Target="../tags/tag70.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5.xml"/><Relationship Id="rId1" Type="http://schemas.openxmlformats.org/officeDocument/2006/relationships/tags" Target="../tags/tag71.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5.xml"/><Relationship Id="rId1" Type="http://schemas.openxmlformats.org/officeDocument/2006/relationships/tags" Target="../tags/tag72.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5.xml"/><Relationship Id="rId1" Type="http://schemas.openxmlformats.org/officeDocument/2006/relationships/tags" Target="../tags/tag73.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xml"/><Relationship Id="rId1" Type="http://schemas.openxmlformats.org/officeDocument/2006/relationships/tags" Target="../tags/tag74.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tags" Target="../tags/tag75.xml"/><Relationship Id="rId4" Type="http://schemas.openxmlformats.org/officeDocument/2006/relationships/image" Target="../media/image31.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tags" Target="../tags/tag76.xml"/><Relationship Id="rId4" Type="http://schemas.openxmlformats.org/officeDocument/2006/relationships/image" Target="../media/image32.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tags" Target="../tags/tag77.xml"/><Relationship Id="rId4" Type="http://schemas.openxmlformats.org/officeDocument/2006/relationships/image" Target="../media/image33.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tags" Target="../tags/tag78.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tags" Target="../tags/tag7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tags" Target="../tags/tag80.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tags" Target="../tags/tag81.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xml"/><Relationship Id="rId1" Type="http://schemas.openxmlformats.org/officeDocument/2006/relationships/tags" Target="../tags/tag82.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6.xml"/><Relationship Id="rId1" Type="http://schemas.openxmlformats.org/officeDocument/2006/relationships/tags" Target="../tags/tag83.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6.xml"/><Relationship Id="rId1" Type="http://schemas.openxmlformats.org/officeDocument/2006/relationships/tags" Target="../tags/tag84.xml"/><Relationship Id="rId4" Type="http://schemas.openxmlformats.org/officeDocument/2006/relationships/image" Target="../media/image34.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6.xml"/><Relationship Id="rId1" Type="http://schemas.openxmlformats.org/officeDocument/2006/relationships/tags" Target="../tags/tag85.xml"/><Relationship Id="rId4" Type="http://schemas.openxmlformats.org/officeDocument/2006/relationships/image" Target="../media/image35.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6.xml"/><Relationship Id="rId1" Type="http://schemas.openxmlformats.org/officeDocument/2006/relationships/tags" Target="../tags/tag86.xml"/><Relationship Id="rId4" Type="http://schemas.openxmlformats.org/officeDocument/2006/relationships/image" Target="../media/image36.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6.xml"/><Relationship Id="rId1" Type="http://schemas.openxmlformats.org/officeDocument/2006/relationships/tags" Target="../tags/tag87.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6.xml"/><Relationship Id="rId1" Type="http://schemas.openxmlformats.org/officeDocument/2006/relationships/tags" Target="../tags/tag88.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6.xml"/><Relationship Id="rId1" Type="http://schemas.openxmlformats.org/officeDocument/2006/relationships/tags" Target="../tags/tag8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6.xml"/><Relationship Id="rId1" Type="http://schemas.openxmlformats.org/officeDocument/2006/relationships/tags" Target="../tags/tag90.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6.xml"/><Relationship Id="rId1" Type="http://schemas.openxmlformats.org/officeDocument/2006/relationships/tags" Target="../tags/tag91.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xml"/><Relationship Id="rId1" Type="http://schemas.openxmlformats.org/officeDocument/2006/relationships/tags" Target="../tags/tag92.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xml"/><Relationship Id="rId1" Type="http://schemas.openxmlformats.org/officeDocument/2006/relationships/tags" Target="../tags/tag93.xml"/><Relationship Id="rId5" Type="http://schemas.openxmlformats.org/officeDocument/2006/relationships/hyperlink" Target="&#35838;&#20214;&#37197;&#22871;&#32032;&#26448;/&#25302;&#26355;&#21151;&#33021;&#23454;&#29616;&#31034;&#20363;&#26174;&#31034;&#25928;&#26524;.html" TargetMode="External"/><Relationship Id="rId4" Type="http://schemas.openxmlformats.org/officeDocument/2006/relationships/hyperlink" Target="&#35838;&#20214;&#37197;&#22871;&#32032;&#26448;/&#25302;&#26355;&#21151;&#33021;&#23454;&#29616;&#31034;&#20363;&#20195;&#30721;.txt" TargetMode="Externa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2.xml"/><Relationship Id="rId1" Type="http://schemas.openxmlformats.org/officeDocument/2006/relationships/tags" Target="../tags/tag94.xml"/><Relationship Id="rId5" Type="http://schemas.openxmlformats.org/officeDocument/2006/relationships/hyperlink" Target="&#35838;&#20214;&#37197;&#22871;&#32032;&#26448;/&#24377;&#31383;&#35774;&#35745;&#31034;&#20363;&#26174;&#31034;&#25928;&#26524;.html" TargetMode="External"/><Relationship Id="rId4" Type="http://schemas.openxmlformats.org/officeDocument/2006/relationships/hyperlink" Target="&#35838;&#20214;&#37197;&#22871;&#32032;&#26448;/&#24377;&#31383;&#35774;&#35745;&#31034;&#20363;&#20195;&#30721;.txt" TargetMode="Externa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2.xml"/><Relationship Id="rId1" Type="http://schemas.openxmlformats.org/officeDocument/2006/relationships/tags" Target="../tags/tag95.xml"/><Relationship Id="rId4" Type="http://schemas.openxmlformats.org/officeDocument/2006/relationships/hyperlink" Target="&#35838;&#20214;&#37197;&#22871;&#32032;&#26448;/&#36890;&#30693;&#35774;&#35745;.txt" TargetMode="Externa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xml"/><Relationship Id="rId1" Type="http://schemas.openxmlformats.org/officeDocument/2006/relationships/tags" Target="../tags/tag96.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2.xml"/><Relationship Id="rId1" Type="http://schemas.openxmlformats.org/officeDocument/2006/relationships/tags" Target="../tags/tag97.xml"/><Relationship Id="rId4" Type="http://schemas.openxmlformats.org/officeDocument/2006/relationships/image" Target="../media/image37.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2.xml"/><Relationship Id="rId1" Type="http://schemas.openxmlformats.org/officeDocument/2006/relationships/tags" Target="../tags/tag98.xml"/><Relationship Id="rId4" Type="http://schemas.openxmlformats.org/officeDocument/2006/relationships/image" Target="../media/image38.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2.xml"/><Relationship Id="rId1" Type="http://schemas.openxmlformats.org/officeDocument/2006/relationships/tags" Target="../tags/tag99.xml"/><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5">
            <a:extLst>
              <a:ext uri="{FF2B5EF4-FFF2-40B4-BE49-F238E27FC236}">
                <a16:creationId xmlns:a16="http://schemas.microsoft.com/office/drawing/2014/main" id="{E7944977-3D75-4076-C6EE-7109926A9A45}"/>
              </a:ext>
            </a:extLst>
          </p:cNvPr>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37"/>
          <p:cNvSpPr txBox="1">
            <a:spLocks noChangeArrowheads="1"/>
          </p:cNvSpPr>
          <p:nvPr/>
        </p:nvSpPr>
        <p:spPr bwMode="auto">
          <a:xfrm>
            <a:off x="1336764" y="3758448"/>
            <a:ext cx="44979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4800" b="1" dirty="0">
                <a:solidFill>
                  <a:schemeClr val="accent1"/>
                </a:solidFill>
                <a:latin typeface="微软雅黑" panose="020B0503020204020204" pitchFamily="34" charset="-122"/>
              </a:rPr>
              <a:t>第    </a:t>
            </a:r>
            <a:r>
              <a:rPr lang="zh-CN" altLang="en-US" sz="4800" b="1" dirty="0">
                <a:solidFill>
                  <a:schemeClr val="bg1"/>
                </a:solidFill>
                <a:latin typeface="微软雅黑" panose="020B0503020204020204" pitchFamily="34" charset="-122"/>
              </a:rPr>
              <a:t> </a:t>
            </a:r>
            <a:r>
              <a:rPr lang="zh-CN" altLang="en-US" sz="4800" b="1" dirty="0">
                <a:solidFill>
                  <a:schemeClr val="accent1"/>
                </a:solidFill>
                <a:latin typeface="微软雅黑" panose="020B0503020204020204" pitchFamily="34" charset="-122"/>
              </a:rPr>
              <a:t>   章</a:t>
            </a:r>
          </a:p>
        </p:txBody>
      </p:sp>
      <p:sp>
        <p:nvSpPr>
          <p:cNvPr id="6" name="任意多边形: 形状 5"/>
          <p:cNvSpPr/>
          <p:nvPr/>
        </p:nvSpPr>
        <p:spPr>
          <a:xfrm>
            <a:off x="3025365" y="3627212"/>
            <a:ext cx="1120775" cy="1093470"/>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800" b="1" dirty="0">
                <a:solidFill>
                  <a:schemeClr val="bg1"/>
                </a:solidFill>
              </a:rPr>
              <a:t>7</a:t>
            </a:r>
          </a:p>
        </p:txBody>
      </p:sp>
      <p:sp>
        <p:nvSpPr>
          <p:cNvPr id="9219" name="TextBox 37"/>
          <p:cNvSpPr txBox="1">
            <a:spLocks noChangeArrowheads="1"/>
          </p:cNvSpPr>
          <p:nvPr/>
        </p:nvSpPr>
        <p:spPr bwMode="auto">
          <a:xfrm>
            <a:off x="537933" y="5023962"/>
            <a:ext cx="629829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4800" b="1" spc="150" dirty="0">
                <a:solidFill>
                  <a:schemeClr val="accent1"/>
                </a:solidFill>
                <a:uFillTx/>
                <a:latin typeface="微软雅黑" panose="020B0503020204020204" pitchFamily="34" charset="-122"/>
              </a:rPr>
              <a:t>使用</a:t>
            </a:r>
            <a:r>
              <a:rPr lang="en-US" altLang="zh-CN" sz="4800" b="1" spc="150" dirty="0">
                <a:solidFill>
                  <a:schemeClr val="accent1"/>
                </a:solidFill>
                <a:uFillTx/>
                <a:latin typeface="微软雅黑" panose="020B0503020204020204" pitchFamily="34" charset="-122"/>
              </a:rPr>
              <a:t>JavaScript </a:t>
            </a:r>
            <a:r>
              <a:rPr lang="zh-CN" altLang="en-US" sz="4800" b="1" spc="150" dirty="0">
                <a:solidFill>
                  <a:schemeClr val="accent1"/>
                </a:solidFill>
                <a:uFillTx/>
                <a:latin typeface="微软雅黑" panose="020B0503020204020204" pitchFamily="34" charset="-122"/>
              </a:rPr>
              <a:t>开发用户端动态脚本</a:t>
            </a:r>
          </a:p>
        </p:txBody>
      </p:sp>
      <p:grpSp>
        <p:nvGrpSpPr>
          <p:cNvPr id="3" name="组合 2">
            <a:extLst>
              <a:ext uri="{FF2B5EF4-FFF2-40B4-BE49-F238E27FC236}">
                <a16:creationId xmlns:a16="http://schemas.microsoft.com/office/drawing/2014/main" id="{23BA6AC3-7F0D-3CC3-56CF-9DFC326D1D56}"/>
              </a:ext>
            </a:extLst>
          </p:cNvPr>
          <p:cNvGrpSpPr/>
          <p:nvPr/>
        </p:nvGrpSpPr>
        <p:grpSpPr>
          <a:xfrm>
            <a:off x="113212" y="459874"/>
            <a:ext cx="6629539" cy="3036101"/>
            <a:chOff x="193921" y="541200"/>
            <a:chExt cx="6629539" cy="3036101"/>
          </a:xfrm>
        </p:grpSpPr>
        <p:pic>
          <p:nvPicPr>
            <p:cNvPr id="2" name="图片 1">
              <a:extLst>
                <a:ext uri="{FF2B5EF4-FFF2-40B4-BE49-F238E27FC236}">
                  <a16:creationId xmlns:a16="http://schemas.microsoft.com/office/drawing/2014/main" id="{E3E1DBB1-0BEC-563C-95A8-D7CD8B38A548}"/>
                </a:ext>
              </a:extLst>
            </p:cNvPr>
            <p:cNvPicPr>
              <a:picLocks noChangeAspect="1"/>
            </p:cNvPicPr>
            <p:nvPr/>
          </p:nvPicPr>
          <p:blipFill>
            <a:blip r:embed="rId4"/>
            <a:stretch>
              <a:fillRect/>
            </a:stretch>
          </p:blipFill>
          <p:spPr>
            <a:xfrm>
              <a:off x="202630" y="565616"/>
              <a:ext cx="6620830" cy="3011685"/>
            </a:xfrm>
            <a:prstGeom prst="rect">
              <a:avLst/>
            </a:prstGeom>
          </p:spPr>
        </p:pic>
        <p:pic>
          <p:nvPicPr>
            <p:cNvPr id="19" name="图片 18">
              <a:extLst>
                <a:ext uri="{FF2B5EF4-FFF2-40B4-BE49-F238E27FC236}">
                  <a16:creationId xmlns:a16="http://schemas.microsoft.com/office/drawing/2014/main" id="{B14ED36D-7ED3-9E4B-BA28-E91A3A571982}"/>
                </a:ext>
              </a:extLst>
            </p:cNvPr>
            <p:cNvPicPr>
              <a:picLocks noChangeAspect="1"/>
            </p:cNvPicPr>
            <p:nvPr/>
          </p:nvPicPr>
          <p:blipFill>
            <a:blip r:embed="rId5"/>
            <a:stretch>
              <a:fillRect/>
            </a:stretch>
          </p:blipFill>
          <p:spPr>
            <a:xfrm>
              <a:off x="193921" y="541200"/>
              <a:ext cx="6620830" cy="3011685"/>
            </a:xfrm>
            <a:prstGeom prst="rect">
              <a:avLst/>
            </a:prstGeom>
          </p:spPr>
        </p:pic>
      </p:grpSp>
    </p:spTree>
    <p:extLst>
      <p:ext uri="{BB962C8B-B14F-4D97-AF65-F5344CB8AC3E}">
        <p14:creationId xmlns:p14="http://schemas.microsoft.com/office/powerpoint/2010/main" val="3704619761"/>
      </p:ext>
    </p:extLst>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7.1.4 JavaScript </a:t>
            </a:r>
            <a:r>
              <a:rPr lang="zh-CN" altLang="en-US" sz="2400" b="1" noProof="1">
                <a:solidFill>
                  <a:srgbClr val="7030A0"/>
                </a:solidFill>
                <a:latin typeface="微软雅黑" panose="020B0503020204020204" pitchFamily="34" charset="-122"/>
                <a:sym typeface="+mn-ea"/>
              </a:rPr>
              <a:t>的 引 用</a:t>
            </a:r>
            <a:endParaRPr lang="en-US" altLang="en-US" sz="2400" b="1" noProof="1">
              <a:solidFill>
                <a:srgbClr val="7030A0"/>
              </a:solidFill>
              <a:latin typeface="微软雅黑" panose="020B0503020204020204" pitchFamily="34" charset="-122"/>
              <a:sym typeface="+mn-ea"/>
            </a:endParaRP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内联方式</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877888" y="2254053"/>
            <a:ext cx="4572370"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该种方式是指在 </a:t>
            </a:r>
            <a:r>
              <a:rPr lang="en-US" altLang="zh-CN" dirty="0"/>
              <a:t>HTML </a:t>
            </a:r>
            <a:r>
              <a:rPr lang="zh-CN" altLang="en-US" dirty="0"/>
              <a:t>文件中直接嵌入 </a:t>
            </a:r>
            <a:r>
              <a:rPr lang="en-US" altLang="zh-CN" dirty="0"/>
              <a:t>JavaScript </a:t>
            </a:r>
            <a:r>
              <a:rPr lang="zh-CN" altLang="en-US" dirty="0"/>
              <a:t>代码，即使用 </a:t>
            </a:r>
            <a:r>
              <a:rPr lang="en-US" altLang="zh-CN" dirty="0"/>
              <a:t>&lt;script&gt; </a:t>
            </a:r>
            <a:r>
              <a:rPr lang="zh-CN" altLang="en-US" dirty="0"/>
              <a:t>标签包裹</a:t>
            </a:r>
            <a:r>
              <a:rPr lang="en-US" altLang="zh-CN" dirty="0"/>
              <a:t>JavaScript </a:t>
            </a:r>
            <a:r>
              <a:rPr lang="zh-CN" altLang="en-US" dirty="0"/>
              <a:t>代码，放置于 </a:t>
            </a:r>
            <a:r>
              <a:rPr lang="en-US" altLang="zh-CN" dirty="0"/>
              <a:t>&lt;head&gt; </a:t>
            </a:r>
            <a:r>
              <a:rPr lang="zh-CN" altLang="en-US" dirty="0"/>
              <a:t>或 </a:t>
            </a:r>
            <a:r>
              <a:rPr lang="en-US" altLang="zh-CN" dirty="0"/>
              <a:t>&lt;body&gt; </a:t>
            </a:r>
            <a:r>
              <a:rPr lang="zh-CN" altLang="en-US" dirty="0"/>
              <a:t>部分，浏览器会按照从上到下的顺序执行它们。这种方式适用于小型脚本或者特定于某个页面的脚本。</a:t>
            </a:r>
          </a:p>
        </p:txBody>
      </p:sp>
      <p:pic>
        <p:nvPicPr>
          <p:cNvPr id="9" name="图片 8">
            <a:extLst>
              <a:ext uri="{FF2B5EF4-FFF2-40B4-BE49-F238E27FC236}">
                <a16:creationId xmlns:a16="http://schemas.microsoft.com/office/drawing/2014/main" id="{26350E33-A255-F9D4-02A6-3DFB1153D4D3}"/>
              </a:ext>
            </a:extLst>
          </p:cNvPr>
          <p:cNvPicPr>
            <a:picLocks noChangeAspect="1"/>
          </p:cNvPicPr>
          <p:nvPr/>
        </p:nvPicPr>
        <p:blipFill>
          <a:blip r:embed="rId4"/>
          <a:stretch>
            <a:fillRect/>
          </a:stretch>
        </p:blipFill>
        <p:spPr>
          <a:xfrm>
            <a:off x="6096000" y="1873371"/>
            <a:ext cx="5218112" cy="4159117"/>
          </a:xfrm>
          <a:prstGeom prst="rect">
            <a:avLst/>
          </a:prstGeom>
        </p:spPr>
      </p:pic>
      <p:sp>
        <p:nvSpPr>
          <p:cNvPr id="10" name="矩形 42">
            <a:extLst>
              <a:ext uri="{FF2B5EF4-FFF2-40B4-BE49-F238E27FC236}">
                <a16:creationId xmlns:a16="http://schemas.microsoft.com/office/drawing/2014/main" id="{01F92E79-2D40-C236-E0EF-D157711DCAB7}"/>
              </a:ext>
            </a:extLst>
          </p:cNvPr>
          <p:cNvSpPr/>
          <p:nvPr/>
        </p:nvSpPr>
        <p:spPr>
          <a:xfrm>
            <a:off x="1504951" y="76200"/>
            <a:ext cx="357028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7.1	JavaScript </a:t>
            </a:r>
            <a:r>
              <a:rPr lang="zh-CN" altLang="en-US" sz="2400" b="1" i="1" spc="100" noProof="1">
                <a:solidFill>
                  <a:schemeClr val="bg1"/>
                </a:solidFill>
                <a:latin typeface="微软雅黑" panose="020B0503020204020204" pitchFamily="34" charset="-122"/>
              </a:rPr>
              <a:t>概述</a:t>
            </a:r>
          </a:p>
        </p:txBody>
      </p:sp>
    </p:spTree>
    <p:custDataLst>
      <p:tags r:id="rId1"/>
    </p:custDataLst>
    <p:extLst>
      <p:ext uri="{BB962C8B-B14F-4D97-AF65-F5344CB8AC3E}">
        <p14:creationId xmlns:p14="http://schemas.microsoft.com/office/powerpoint/2010/main" val="720129134"/>
      </p:ext>
    </p:extLst>
  </p:cSld>
  <p:clrMapOvr>
    <a:masterClrMapping/>
  </p:clrMapOvr>
  <p:transition>
    <p:strips dir="ld"/>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5810250" y="130175"/>
            <a:ext cx="609620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7.8.4 jQuery </a:t>
            </a:r>
            <a:r>
              <a:rPr lang="zh-CN" altLang="en-US" sz="2400" b="1" noProof="1">
                <a:solidFill>
                  <a:srgbClr val="7030A0"/>
                </a:solidFill>
                <a:latin typeface="微软雅黑" panose="020B0503020204020204" pitchFamily="34" charset="-122"/>
                <a:sym typeface="+mn-ea"/>
              </a:rPr>
              <a:t>中的事件绑定与触发机制</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394530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7.8	</a:t>
            </a:r>
            <a:r>
              <a:rPr lang="zh-CN" altLang="en-US" sz="2400" b="1" i="1" spc="100" noProof="1">
                <a:solidFill>
                  <a:schemeClr val="bg1"/>
                </a:solidFill>
                <a:latin typeface="微软雅黑" panose="020B0503020204020204" pitchFamily="34" charset="-122"/>
              </a:rPr>
              <a:t>使用 </a:t>
            </a:r>
            <a:r>
              <a:rPr lang="en-US" altLang="zh-CN" sz="2400" b="1" i="1" spc="100" noProof="1">
                <a:solidFill>
                  <a:schemeClr val="bg1"/>
                </a:solidFill>
                <a:latin typeface="微软雅黑" panose="020B0503020204020204" pitchFamily="34" charset="-122"/>
              </a:rPr>
              <a:t>jQuery </a:t>
            </a:r>
            <a:r>
              <a:rPr lang="zh-CN" altLang="en-US" sz="2400" b="1" i="1" spc="100" noProof="1">
                <a:solidFill>
                  <a:schemeClr val="bg1"/>
                </a:solidFill>
                <a:latin typeface="微软雅黑" panose="020B0503020204020204" pitchFamily="34" charset="-122"/>
              </a:rPr>
              <a:t>框架</a:t>
            </a:r>
          </a:p>
        </p:txBody>
      </p:sp>
      <p:sp>
        <p:nvSpPr>
          <p:cNvPr id="7" name="文本框 6">
            <a:extLst>
              <a:ext uri="{FF2B5EF4-FFF2-40B4-BE49-F238E27FC236}">
                <a16:creationId xmlns:a16="http://schemas.microsoft.com/office/drawing/2014/main" id="{6EB2971D-8D35-0DC0-4FEB-0E6D3F7556D7}"/>
              </a:ext>
            </a:extLst>
          </p:cNvPr>
          <p:cNvSpPr txBox="1"/>
          <p:nvPr/>
        </p:nvSpPr>
        <p:spPr>
          <a:xfrm>
            <a:off x="762385" y="1579464"/>
            <a:ext cx="4088748" cy="3185041"/>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jQuery </a:t>
            </a:r>
            <a:r>
              <a:rPr lang="zh-CN" altLang="en-US" dirty="0"/>
              <a:t>提供了便捷的方式来绑定事件处理器到 </a:t>
            </a:r>
            <a:r>
              <a:rPr lang="en-US" altLang="zh-CN" dirty="0"/>
              <a:t>DOM </a:t>
            </a:r>
            <a:r>
              <a:rPr lang="zh-CN" altLang="en-US" dirty="0"/>
              <a:t>元素上，同时支持多种事件类型，如 </a:t>
            </a:r>
            <a:r>
              <a:rPr lang="en-US" altLang="zh-CN" dirty="0"/>
              <a:t>click</a:t>
            </a:r>
            <a:r>
              <a:rPr lang="zh-CN" altLang="en-US" dirty="0"/>
              <a:t>、</a:t>
            </a:r>
            <a:r>
              <a:rPr lang="en-US" altLang="zh-CN" dirty="0"/>
              <a:t>hover</a:t>
            </a:r>
            <a:r>
              <a:rPr lang="zh-CN" altLang="en-US" dirty="0"/>
              <a:t>、</a:t>
            </a:r>
            <a:r>
              <a:rPr lang="en-US" altLang="zh-CN" dirty="0"/>
              <a:t>submit </a:t>
            </a:r>
            <a:r>
              <a:rPr lang="zh-CN" altLang="en-US" dirty="0"/>
              <a:t>等。</a:t>
            </a:r>
            <a:r>
              <a:rPr lang="en-US" altLang="zh-CN" dirty="0"/>
              <a:t>jQuery </a:t>
            </a:r>
            <a:r>
              <a:rPr lang="zh-CN" altLang="en-US" dirty="0"/>
              <a:t>还支持链式调用，便于一次性定义多个事件处理函数。</a:t>
            </a:r>
          </a:p>
        </p:txBody>
      </p:sp>
      <p:pic>
        <p:nvPicPr>
          <p:cNvPr id="5" name="图片 4">
            <a:extLst>
              <a:ext uri="{FF2B5EF4-FFF2-40B4-BE49-F238E27FC236}">
                <a16:creationId xmlns:a16="http://schemas.microsoft.com/office/drawing/2014/main" id="{8672D132-C413-9983-1A6F-5DF2954A96C8}"/>
              </a:ext>
            </a:extLst>
          </p:cNvPr>
          <p:cNvPicPr>
            <a:picLocks noChangeAspect="1"/>
          </p:cNvPicPr>
          <p:nvPr/>
        </p:nvPicPr>
        <p:blipFill>
          <a:blip r:embed="rId4"/>
          <a:stretch>
            <a:fillRect/>
          </a:stretch>
        </p:blipFill>
        <p:spPr>
          <a:xfrm>
            <a:off x="5370897" y="1387707"/>
            <a:ext cx="6295246" cy="5123783"/>
          </a:xfrm>
          <a:prstGeom prst="rect">
            <a:avLst/>
          </a:prstGeom>
        </p:spPr>
      </p:pic>
    </p:spTree>
    <p:custDataLst>
      <p:tags r:id="rId1"/>
    </p:custDataLst>
    <p:extLst>
      <p:ext uri="{BB962C8B-B14F-4D97-AF65-F5344CB8AC3E}">
        <p14:creationId xmlns:p14="http://schemas.microsoft.com/office/powerpoint/2010/main" val="2691399576"/>
      </p:ext>
    </p:extLst>
  </p:cSld>
  <p:clrMapOvr>
    <a:masterClrMapping/>
  </p:clrMapOvr>
  <p:transition>
    <p:strips dir="ld"/>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5810250" y="130175"/>
            <a:ext cx="609620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7.8.5 jQuery </a:t>
            </a:r>
            <a:r>
              <a:rPr lang="zh-CN" altLang="en-US" sz="2400" b="1" noProof="1">
                <a:solidFill>
                  <a:srgbClr val="7030A0"/>
                </a:solidFill>
                <a:latin typeface="微软雅黑" panose="020B0503020204020204" pitchFamily="34" charset="-122"/>
                <a:sym typeface="+mn-ea"/>
              </a:rPr>
              <a:t>简化事件处理程序的方法</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394530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7.8	</a:t>
            </a:r>
            <a:r>
              <a:rPr lang="zh-CN" altLang="en-US" sz="2400" b="1" i="1" spc="100" noProof="1">
                <a:solidFill>
                  <a:schemeClr val="bg1"/>
                </a:solidFill>
                <a:latin typeface="微软雅黑" panose="020B0503020204020204" pitchFamily="34" charset="-122"/>
              </a:rPr>
              <a:t>使用 </a:t>
            </a:r>
            <a:r>
              <a:rPr lang="en-US" altLang="zh-CN" sz="2400" b="1" i="1" spc="100" noProof="1">
                <a:solidFill>
                  <a:schemeClr val="bg1"/>
                </a:solidFill>
                <a:latin typeface="微软雅黑" panose="020B0503020204020204" pitchFamily="34" charset="-122"/>
              </a:rPr>
              <a:t>jQuery </a:t>
            </a:r>
            <a:r>
              <a:rPr lang="zh-CN" altLang="en-US" sz="2400" b="1" i="1" spc="100" noProof="1">
                <a:solidFill>
                  <a:schemeClr val="bg1"/>
                </a:solidFill>
                <a:latin typeface="微软雅黑" panose="020B0503020204020204" pitchFamily="34" charset="-122"/>
              </a:rPr>
              <a:t>框架</a:t>
            </a:r>
          </a:p>
        </p:txBody>
      </p:sp>
      <p:sp>
        <p:nvSpPr>
          <p:cNvPr id="7" name="文本框 6">
            <a:extLst>
              <a:ext uri="{FF2B5EF4-FFF2-40B4-BE49-F238E27FC236}">
                <a16:creationId xmlns:a16="http://schemas.microsoft.com/office/drawing/2014/main" id="{6EB2971D-8D35-0DC0-4FEB-0E6D3F7556D7}"/>
              </a:ext>
            </a:extLst>
          </p:cNvPr>
          <p:cNvSpPr txBox="1"/>
          <p:nvPr/>
        </p:nvSpPr>
        <p:spPr>
          <a:xfrm>
            <a:off x="762385" y="1579464"/>
            <a:ext cx="4290878" cy="4725083"/>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jQuery </a:t>
            </a:r>
            <a:r>
              <a:rPr lang="zh-CN" altLang="en-US" dirty="0"/>
              <a:t>不仅极大地简化了事件绑定过程，还提供了多种增强功能，如 </a:t>
            </a:r>
            <a:r>
              <a:rPr lang="en-US" altLang="zh-CN" dirty="0"/>
              <a:t>delegate() </a:t>
            </a:r>
            <a:r>
              <a:rPr lang="zh-CN" altLang="en-US" dirty="0"/>
              <a:t>方法（在 </a:t>
            </a:r>
            <a:r>
              <a:rPr lang="en-US" altLang="zh-CN" dirty="0"/>
              <a:t>jQuery 1.7 </a:t>
            </a:r>
            <a:r>
              <a:rPr lang="zh-CN" altLang="en-US" dirty="0"/>
              <a:t>及更高版本中已被 </a:t>
            </a:r>
            <a:r>
              <a:rPr lang="en-US" altLang="zh-CN" dirty="0"/>
              <a:t>on() </a:t>
            </a:r>
            <a:r>
              <a:rPr lang="zh-CN" altLang="en-US" dirty="0"/>
              <a:t>方法的委托模式替代）、</a:t>
            </a:r>
            <a:r>
              <a:rPr lang="en-US" altLang="zh-CN" dirty="0"/>
              <a:t>one() </a:t>
            </a:r>
            <a:r>
              <a:rPr lang="zh-CN" altLang="en-US" dirty="0"/>
              <a:t>方法（用于创建只执行一次的事件绑定）以及 </a:t>
            </a:r>
            <a:r>
              <a:rPr lang="en-US" altLang="zh-CN" dirty="0"/>
              <a:t>trigger() </a:t>
            </a:r>
            <a:r>
              <a:rPr lang="zh-CN" altLang="en-US" dirty="0"/>
              <a:t>方法（用于手动触发事件）。这些方法共同增强了</a:t>
            </a:r>
            <a:r>
              <a:rPr lang="en-US" altLang="zh-CN" dirty="0"/>
              <a:t>jQuery </a:t>
            </a:r>
            <a:r>
              <a:rPr lang="zh-CN" altLang="en-US" dirty="0"/>
              <a:t>在事件处理方面的灵活性和效率。</a:t>
            </a:r>
          </a:p>
        </p:txBody>
      </p:sp>
      <p:pic>
        <p:nvPicPr>
          <p:cNvPr id="4" name="图片 3">
            <a:extLst>
              <a:ext uri="{FF2B5EF4-FFF2-40B4-BE49-F238E27FC236}">
                <a16:creationId xmlns:a16="http://schemas.microsoft.com/office/drawing/2014/main" id="{27B8259B-BB7A-CF8E-6516-0334D65F727C}"/>
              </a:ext>
            </a:extLst>
          </p:cNvPr>
          <p:cNvPicPr>
            <a:picLocks noChangeAspect="1"/>
          </p:cNvPicPr>
          <p:nvPr/>
        </p:nvPicPr>
        <p:blipFill>
          <a:blip r:embed="rId4"/>
          <a:stretch>
            <a:fillRect/>
          </a:stretch>
        </p:blipFill>
        <p:spPr>
          <a:xfrm>
            <a:off x="5450259" y="2223435"/>
            <a:ext cx="6271536" cy="3424589"/>
          </a:xfrm>
          <a:prstGeom prst="rect">
            <a:avLst/>
          </a:prstGeom>
        </p:spPr>
      </p:pic>
    </p:spTree>
    <p:custDataLst>
      <p:tags r:id="rId1"/>
    </p:custDataLst>
    <p:extLst>
      <p:ext uri="{BB962C8B-B14F-4D97-AF65-F5344CB8AC3E}">
        <p14:creationId xmlns:p14="http://schemas.microsoft.com/office/powerpoint/2010/main" val="3172007524"/>
      </p:ext>
    </p:extLst>
  </p:cSld>
  <p:clrMapOvr>
    <a:masterClrMapping/>
  </p:clrMapOvr>
  <p:transition>
    <p:strips dir="ld"/>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0">
            <a:extLst>
              <a:ext uri="{FF2B5EF4-FFF2-40B4-BE49-F238E27FC236}">
                <a16:creationId xmlns:a16="http://schemas.microsoft.com/office/drawing/2014/main" id="{0F301D52-E1C6-611E-C366-AC9B0F83C80B}"/>
              </a:ext>
            </a:extLst>
          </p:cNvPr>
          <p:cNvPicPr>
            <a:picLocks noChangeAspect="1"/>
          </p:cNvPicPr>
          <p:nvPr/>
        </p:nvPicPr>
        <p:blipFill>
          <a:blip r:embed="rId3"/>
          <a:srcRect/>
          <a:stretch/>
        </p:blipFill>
        <p:spPr>
          <a:xfrm>
            <a:off x="0" y="0"/>
            <a:ext cx="12192000" cy="6858000"/>
          </a:xfrm>
          <a:prstGeom prst="rect">
            <a:avLst/>
          </a:prstGeom>
        </p:spPr>
      </p:pic>
      <p:sp>
        <p:nvSpPr>
          <p:cNvPr id="6" name="任意多边形: 形状 5"/>
          <p:cNvSpPr/>
          <p:nvPr/>
        </p:nvSpPr>
        <p:spPr>
          <a:xfrm>
            <a:off x="616585"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dirty="0">
                <a:solidFill>
                  <a:schemeClr val="bg1"/>
                </a:solidFill>
              </a:rPr>
              <a:t>感</a:t>
            </a:r>
          </a:p>
        </p:txBody>
      </p:sp>
      <p:sp>
        <p:nvSpPr>
          <p:cNvPr id="2" name="任意多边形: 形状 5"/>
          <p:cNvSpPr/>
          <p:nvPr/>
        </p:nvSpPr>
        <p:spPr>
          <a:xfrm>
            <a:off x="2296160"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谢</a:t>
            </a:r>
          </a:p>
        </p:txBody>
      </p:sp>
      <p:sp>
        <p:nvSpPr>
          <p:cNvPr id="3" name="任意多边形: 形状 5"/>
          <p:cNvSpPr/>
          <p:nvPr/>
        </p:nvSpPr>
        <p:spPr>
          <a:xfrm>
            <a:off x="5655310"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看</a:t>
            </a:r>
          </a:p>
        </p:txBody>
      </p:sp>
      <p:sp>
        <p:nvSpPr>
          <p:cNvPr id="4" name="任意多边形: 形状 5"/>
          <p:cNvSpPr/>
          <p:nvPr/>
        </p:nvSpPr>
        <p:spPr>
          <a:xfrm>
            <a:off x="3975735"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观</a:t>
            </a:r>
          </a:p>
        </p:txBody>
      </p:sp>
    </p:spTree>
    <p:extLst>
      <p:ext uri="{BB962C8B-B14F-4D97-AF65-F5344CB8AC3E}">
        <p14:creationId xmlns:p14="http://schemas.microsoft.com/office/powerpoint/2010/main" val="2681524837"/>
      </p:ext>
    </p:extLst>
  </p:cSld>
  <p:clrMapOvr>
    <a:masterClrMapping/>
  </p:clrMapOvr>
  <p:transition>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7.1.4 JavaScript </a:t>
            </a:r>
            <a:r>
              <a:rPr lang="zh-CN" altLang="en-US" sz="2400" b="1" noProof="1">
                <a:solidFill>
                  <a:srgbClr val="7030A0"/>
                </a:solidFill>
                <a:latin typeface="微软雅黑" panose="020B0503020204020204" pitchFamily="34" charset="-122"/>
                <a:sym typeface="+mn-ea"/>
              </a:rPr>
              <a:t>的 引 用</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357028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7.1 JavaScript </a:t>
            </a:r>
            <a:r>
              <a:rPr lang="zh-CN" altLang="en-US" sz="2400" b="1" i="1" spc="100" noProof="1">
                <a:solidFill>
                  <a:schemeClr val="bg1"/>
                </a:solidFill>
                <a:latin typeface="微软雅黑" panose="020B0503020204020204" pitchFamily="34" charset="-122"/>
              </a:rPr>
              <a:t>概述</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外部引用</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A503D1C4-3DF3-9B01-0FF9-8D98B2AA68A2}"/>
              </a:ext>
            </a:extLst>
          </p:cNvPr>
          <p:cNvSpPr txBox="1"/>
          <p:nvPr/>
        </p:nvSpPr>
        <p:spPr>
          <a:xfrm>
            <a:off x="877888" y="2254053"/>
            <a:ext cx="4572370"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该种方式是指将 </a:t>
            </a:r>
            <a:r>
              <a:rPr lang="en-US" altLang="zh-CN" dirty="0"/>
              <a:t>JavaScript </a:t>
            </a:r>
            <a:r>
              <a:rPr lang="zh-CN" altLang="en-US" dirty="0"/>
              <a:t>代码写在一个单独的 </a:t>
            </a:r>
            <a:r>
              <a:rPr lang="en-US" altLang="zh-CN" dirty="0"/>
              <a:t>.</a:t>
            </a:r>
            <a:r>
              <a:rPr lang="en-US" altLang="zh-CN" dirty="0" err="1"/>
              <a:t>js</a:t>
            </a:r>
            <a:r>
              <a:rPr lang="en-US" altLang="zh-CN" dirty="0"/>
              <a:t> </a:t>
            </a:r>
            <a:r>
              <a:rPr lang="zh-CN" altLang="en-US" dirty="0"/>
              <a:t>文件中，然后在 </a:t>
            </a:r>
            <a:r>
              <a:rPr lang="en-US" altLang="zh-CN" dirty="0"/>
              <a:t>HTML </a:t>
            </a:r>
            <a:r>
              <a:rPr lang="zh-CN" altLang="en-US" dirty="0"/>
              <a:t>文件中通过 </a:t>
            </a:r>
            <a:r>
              <a:rPr lang="en-US" altLang="zh-CN" dirty="0"/>
              <a:t>&lt;script&gt; </a:t>
            </a:r>
            <a:r>
              <a:rPr lang="zh-CN" altLang="en-US" dirty="0"/>
              <a:t>元素的 </a:t>
            </a:r>
            <a:r>
              <a:rPr lang="en-US" altLang="zh-CN" dirty="0" err="1"/>
              <a:t>src</a:t>
            </a:r>
            <a:r>
              <a:rPr lang="en-US" altLang="zh-CN" dirty="0"/>
              <a:t> </a:t>
            </a:r>
            <a:r>
              <a:rPr lang="zh-CN" altLang="en-US" dirty="0"/>
              <a:t>属性引用这个文件。这是管理大型脚本或在多个页面之间共享脚本的常用方法。</a:t>
            </a:r>
          </a:p>
        </p:txBody>
      </p:sp>
      <p:sp>
        <p:nvSpPr>
          <p:cNvPr id="8" name="文本框 7">
            <a:extLst>
              <a:ext uri="{FF2B5EF4-FFF2-40B4-BE49-F238E27FC236}">
                <a16:creationId xmlns:a16="http://schemas.microsoft.com/office/drawing/2014/main" id="{0FBBACF7-69B0-C57E-E208-2DAF6372CF26}"/>
              </a:ext>
            </a:extLst>
          </p:cNvPr>
          <p:cNvSpPr txBox="1"/>
          <p:nvPr/>
        </p:nvSpPr>
        <p:spPr>
          <a:xfrm>
            <a:off x="5962333" y="1045495"/>
            <a:ext cx="5678117" cy="1009638"/>
          </a:xfrm>
          <a:prstGeom prst="rect">
            <a:avLst/>
          </a:prstGeom>
          <a:noFill/>
        </p:spPr>
        <p:txBody>
          <a:bodyPr wrap="square" rtlCol="0" anchor="ctr">
            <a:noAutofit/>
          </a:bodyPr>
          <a:lstStyle/>
          <a:p>
            <a:pPr marL="0" indent="457200" algn="just" eaLnBrk="1" latinLnBrk="0" hangingPunct="1">
              <a:lnSpc>
                <a:spcPct val="150000"/>
              </a:lnSpc>
              <a:spcBef>
                <a:spcPts val="0"/>
              </a:spcBef>
              <a:spcAft>
                <a:spcPts val="0"/>
              </a:spcAft>
            </a:pPr>
            <a:r>
              <a:rPr lang="zh-CN" altLang="en-US" dirty="0">
                <a:solidFill>
                  <a:srgbClr val="DFA000"/>
                </a:solidFill>
              </a:rPr>
              <a:t>假设有一个名为 </a:t>
            </a:r>
            <a:r>
              <a:rPr lang="en-US" altLang="zh-CN" dirty="0">
                <a:solidFill>
                  <a:srgbClr val="DFA000"/>
                </a:solidFill>
              </a:rPr>
              <a:t>main.js </a:t>
            </a:r>
            <a:r>
              <a:rPr lang="zh-CN" altLang="en-US" dirty="0">
                <a:solidFill>
                  <a:srgbClr val="DFA000"/>
                </a:solidFill>
              </a:rPr>
              <a:t>的外部 </a:t>
            </a:r>
            <a:r>
              <a:rPr lang="en-US" altLang="zh-CN" dirty="0">
                <a:solidFill>
                  <a:srgbClr val="DFA000"/>
                </a:solidFill>
              </a:rPr>
              <a:t>JavaScript </a:t>
            </a:r>
            <a:r>
              <a:rPr lang="zh-CN" altLang="en-US" dirty="0">
                <a:solidFill>
                  <a:srgbClr val="DFA000"/>
                </a:solidFill>
              </a:rPr>
              <a:t>文件，内容如下：</a:t>
            </a:r>
          </a:p>
        </p:txBody>
      </p:sp>
      <p:pic>
        <p:nvPicPr>
          <p:cNvPr id="10" name="图片 9">
            <a:extLst>
              <a:ext uri="{FF2B5EF4-FFF2-40B4-BE49-F238E27FC236}">
                <a16:creationId xmlns:a16="http://schemas.microsoft.com/office/drawing/2014/main" id="{9E11EC17-8638-FF4F-1C5B-F8DAF8ACC0C1}"/>
              </a:ext>
            </a:extLst>
          </p:cNvPr>
          <p:cNvPicPr>
            <a:picLocks noChangeAspect="1"/>
          </p:cNvPicPr>
          <p:nvPr/>
        </p:nvPicPr>
        <p:blipFill>
          <a:blip r:embed="rId4"/>
          <a:stretch>
            <a:fillRect/>
          </a:stretch>
        </p:blipFill>
        <p:spPr>
          <a:xfrm>
            <a:off x="6635882" y="2080807"/>
            <a:ext cx="4331017" cy="675229"/>
          </a:xfrm>
          <a:prstGeom prst="rect">
            <a:avLst/>
          </a:prstGeom>
        </p:spPr>
      </p:pic>
      <p:sp>
        <p:nvSpPr>
          <p:cNvPr id="12" name="文本框 11">
            <a:extLst>
              <a:ext uri="{FF2B5EF4-FFF2-40B4-BE49-F238E27FC236}">
                <a16:creationId xmlns:a16="http://schemas.microsoft.com/office/drawing/2014/main" id="{788D658B-794D-A49D-A18C-1281712A8434}"/>
              </a:ext>
            </a:extLst>
          </p:cNvPr>
          <p:cNvSpPr txBox="1"/>
          <p:nvPr/>
        </p:nvSpPr>
        <p:spPr>
          <a:xfrm>
            <a:off x="6096000" y="2771781"/>
            <a:ext cx="5678117" cy="675229"/>
          </a:xfrm>
          <a:prstGeom prst="rect">
            <a:avLst/>
          </a:prstGeom>
          <a:noFill/>
        </p:spPr>
        <p:txBody>
          <a:bodyPr wrap="square" rtlCol="0" anchor="ctr">
            <a:noAutofit/>
          </a:bodyPr>
          <a:lstStyle/>
          <a:p>
            <a:pPr marL="0" indent="457200" algn="just" eaLnBrk="1" latinLnBrk="0" hangingPunct="1">
              <a:lnSpc>
                <a:spcPct val="150000"/>
              </a:lnSpc>
              <a:spcBef>
                <a:spcPts val="0"/>
              </a:spcBef>
              <a:spcAft>
                <a:spcPts val="0"/>
              </a:spcAft>
            </a:pPr>
            <a:r>
              <a:rPr lang="zh-CN" altLang="en-US" dirty="0">
                <a:solidFill>
                  <a:srgbClr val="DFA000"/>
                </a:solidFill>
              </a:rPr>
              <a:t>则在 </a:t>
            </a:r>
            <a:r>
              <a:rPr lang="en-US" altLang="zh-CN" dirty="0">
                <a:solidFill>
                  <a:srgbClr val="DFA000"/>
                </a:solidFill>
              </a:rPr>
              <a:t>HTML </a:t>
            </a:r>
            <a:r>
              <a:rPr lang="zh-CN" altLang="en-US" dirty="0">
                <a:solidFill>
                  <a:srgbClr val="DFA000"/>
                </a:solidFill>
              </a:rPr>
              <a:t>文件中引用 </a:t>
            </a:r>
            <a:r>
              <a:rPr lang="en-US" altLang="zh-CN" dirty="0">
                <a:solidFill>
                  <a:srgbClr val="DFA000"/>
                </a:solidFill>
              </a:rPr>
              <a:t>main.js </a:t>
            </a:r>
            <a:r>
              <a:rPr lang="zh-CN" altLang="en-US" dirty="0">
                <a:solidFill>
                  <a:srgbClr val="DFA000"/>
                </a:solidFill>
              </a:rPr>
              <a:t>的代码如下：</a:t>
            </a:r>
          </a:p>
        </p:txBody>
      </p:sp>
      <p:pic>
        <p:nvPicPr>
          <p:cNvPr id="14" name="图片 13">
            <a:extLst>
              <a:ext uri="{FF2B5EF4-FFF2-40B4-BE49-F238E27FC236}">
                <a16:creationId xmlns:a16="http://schemas.microsoft.com/office/drawing/2014/main" id="{6B96A904-FDB7-4930-AB3B-4C43745EC946}"/>
              </a:ext>
            </a:extLst>
          </p:cNvPr>
          <p:cNvPicPr>
            <a:picLocks noChangeAspect="1"/>
          </p:cNvPicPr>
          <p:nvPr/>
        </p:nvPicPr>
        <p:blipFill>
          <a:blip r:embed="rId5"/>
          <a:stretch>
            <a:fillRect/>
          </a:stretch>
        </p:blipFill>
        <p:spPr>
          <a:xfrm>
            <a:off x="6635882" y="3459830"/>
            <a:ext cx="3916731" cy="3027622"/>
          </a:xfrm>
          <a:prstGeom prst="rect">
            <a:avLst/>
          </a:prstGeom>
        </p:spPr>
      </p:pic>
    </p:spTree>
    <p:custDataLst>
      <p:tags r:id="rId1"/>
    </p:custDataLst>
    <p:extLst>
      <p:ext uri="{BB962C8B-B14F-4D97-AF65-F5344CB8AC3E}">
        <p14:creationId xmlns:p14="http://schemas.microsoft.com/office/powerpoint/2010/main" val="4117676098"/>
      </p:ext>
    </p:extLst>
  </p:cSld>
  <p:clrMapOvr>
    <a:masterClrMapping/>
  </p:clrMapOvr>
  <p:transition>
    <p:strips dir="l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5705106"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205345"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7.2</a:t>
            </a:r>
          </a:p>
        </p:txBody>
      </p:sp>
      <p:sp>
        <p:nvSpPr>
          <p:cNvPr id="12329" name="文本框 52"/>
          <p:cNvSpPr txBox="1">
            <a:spLocks noChangeArrowheads="1"/>
          </p:cNvSpPr>
          <p:nvPr/>
        </p:nvSpPr>
        <p:spPr bwMode="auto">
          <a:xfrm>
            <a:off x="5970235" y="2359876"/>
            <a:ext cx="607676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5400" b="1" noProof="1">
                <a:solidFill>
                  <a:schemeClr val="bg1"/>
                </a:solidFill>
                <a:latin typeface="微软雅黑" panose="020B0503020204020204" pitchFamily="34" charset="-122"/>
              </a:rPr>
              <a:t>JavaScript</a:t>
            </a:r>
          </a:p>
          <a:p>
            <a:pPr eaLnBrk="1" hangingPunct="1"/>
            <a:r>
              <a:rPr lang="zh-CN" altLang="en-US" sz="5400" b="1" noProof="1">
                <a:solidFill>
                  <a:schemeClr val="bg1"/>
                </a:solidFill>
                <a:latin typeface="微软雅黑" panose="020B0503020204020204" pitchFamily="34" charset="-122"/>
              </a:rPr>
              <a:t>语法基础</a:t>
            </a:r>
          </a:p>
        </p:txBody>
      </p:sp>
    </p:spTree>
    <p:custDataLst>
      <p:tags r:id="rId1"/>
    </p:custDataLst>
    <p:extLst>
      <p:ext uri="{BB962C8B-B14F-4D97-AF65-F5344CB8AC3E}">
        <p14:creationId xmlns:p14="http://schemas.microsoft.com/office/powerpoint/2010/main" val="2411700288"/>
      </p:ext>
    </p:extLst>
  </p:cSld>
  <p:clrMapOvr>
    <a:masterClrMapping/>
  </p:clrMapOvr>
  <p:transition>
    <p:checke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7.2.1 </a:t>
            </a:r>
            <a:r>
              <a:rPr lang="zh-CN" altLang="en-US" sz="2400" b="1" noProof="1">
                <a:solidFill>
                  <a:srgbClr val="7030A0"/>
                </a:solidFill>
                <a:latin typeface="微软雅黑" panose="020B0503020204020204" pitchFamily="34" charset="-122"/>
                <a:sym typeface="+mn-ea"/>
              </a:rPr>
              <a:t>基本语法规则</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7" name="文本框 6">
            <a:extLst>
              <a:ext uri="{FF2B5EF4-FFF2-40B4-BE49-F238E27FC236}">
                <a16:creationId xmlns:a16="http://schemas.microsoft.com/office/drawing/2014/main" id="{6EB2971D-8D35-0DC0-4FEB-0E6D3F7556D7}"/>
              </a:ext>
            </a:extLst>
          </p:cNvPr>
          <p:cNvSpPr txBox="1"/>
          <p:nvPr/>
        </p:nvSpPr>
        <p:spPr>
          <a:xfrm>
            <a:off x="1000918" y="1129967"/>
            <a:ext cx="10048883" cy="2097571"/>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b="1" dirty="0">
                <a:solidFill>
                  <a:srgbClr val="DFA000"/>
                </a:solidFill>
              </a:rPr>
              <a:t>1. </a:t>
            </a:r>
            <a:r>
              <a:rPr lang="zh-CN" altLang="en-US" b="1" dirty="0">
                <a:solidFill>
                  <a:srgbClr val="DFA000"/>
                </a:solidFill>
              </a:rPr>
              <a:t>语句规则</a:t>
            </a:r>
            <a:endParaRPr lang="en-US" altLang="zh-CN" b="1" dirty="0">
              <a:solidFill>
                <a:srgbClr val="DFA000"/>
              </a:solidFill>
            </a:endParaRPr>
          </a:p>
          <a:p>
            <a:pPr marL="0" indent="457200" algn="just" eaLnBrk="1" latinLnBrk="0" hangingPunct="1">
              <a:lnSpc>
                <a:spcPct val="150000"/>
              </a:lnSpc>
              <a:spcBef>
                <a:spcPts val="0"/>
              </a:spcBef>
              <a:spcAft>
                <a:spcPts val="0"/>
              </a:spcAft>
            </a:pPr>
            <a:r>
              <a:rPr lang="en-US" altLang="zh-CN" dirty="0"/>
              <a:t>JavaScript </a:t>
            </a:r>
            <a:r>
              <a:rPr lang="zh-CN" altLang="en-US" dirty="0"/>
              <a:t>是一种基于文本的编程语言，它使用一系列字符来定义程序的结构和功能。程序是由一系列的语句组成的，每个语句以分号（</a:t>
            </a:r>
            <a:r>
              <a:rPr lang="en-US" altLang="zh-CN" dirty="0"/>
              <a:t>;</a:t>
            </a:r>
            <a:r>
              <a:rPr lang="zh-CN" altLang="en-US" dirty="0"/>
              <a:t>）结束。在 </a:t>
            </a:r>
            <a:r>
              <a:rPr lang="en-US" altLang="zh-CN" dirty="0"/>
              <a:t>JavaScript </a:t>
            </a:r>
            <a:r>
              <a:rPr lang="zh-CN" altLang="en-US" dirty="0"/>
              <a:t>中，单行注释使用双斜线“ </a:t>
            </a:r>
            <a:r>
              <a:rPr lang="en-US" altLang="zh-CN" dirty="0"/>
              <a:t>//”</a:t>
            </a:r>
            <a:r>
              <a:rPr lang="zh-CN" altLang="en-US" dirty="0"/>
              <a:t>引导，多行注释则使用“ </a:t>
            </a:r>
            <a:r>
              <a:rPr lang="en-US" altLang="zh-CN" dirty="0"/>
              <a:t>/*”</a:t>
            </a:r>
            <a:r>
              <a:rPr lang="zh-CN" altLang="en-US" dirty="0"/>
              <a:t>和“ *</a:t>
            </a:r>
            <a:r>
              <a:rPr lang="en-US" altLang="zh-CN" dirty="0"/>
              <a:t>/ ”</a:t>
            </a:r>
            <a:r>
              <a:rPr lang="zh-CN" altLang="en-US" dirty="0"/>
              <a:t>包裹注释内容。注释可以帮助开发者理解代码的功能和逻辑。</a:t>
            </a:r>
          </a:p>
        </p:txBody>
      </p:sp>
      <p:sp>
        <p:nvSpPr>
          <p:cNvPr id="8" name="文本框 7">
            <a:extLst>
              <a:ext uri="{FF2B5EF4-FFF2-40B4-BE49-F238E27FC236}">
                <a16:creationId xmlns:a16="http://schemas.microsoft.com/office/drawing/2014/main" id="{98801CA8-C66D-EE1B-7F07-28E15AEBC2EE}"/>
              </a:ext>
            </a:extLst>
          </p:cNvPr>
          <p:cNvSpPr txBox="1"/>
          <p:nvPr/>
        </p:nvSpPr>
        <p:spPr>
          <a:xfrm>
            <a:off x="1000919" y="2998036"/>
            <a:ext cx="10048882" cy="1666874"/>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b="1" dirty="0">
                <a:solidFill>
                  <a:srgbClr val="DFA000"/>
                </a:solidFill>
              </a:rPr>
              <a:t>2. </a:t>
            </a:r>
            <a:r>
              <a:rPr lang="zh-CN" altLang="en-US" b="1" dirty="0">
                <a:solidFill>
                  <a:srgbClr val="DFA000"/>
                </a:solidFill>
              </a:rPr>
              <a:t>标识符</a:t>
            </a:r>
          </a:p>
          <a:p>
            <a:pPr marL="0" indent="457200" algn="just" eaLnBrk="1" latinLnBrk="0" hangingPunct="1">
              <a:lnSpc>
                <a:spcPct val="150000"/>
              </a:lnSpc>
              <a:spcBef>
                <a:spcPts val="0"/>
              </a:spcBef>
              <a:spcAft>
                <a:spcPts val="0"/>
              </a:spcAft>
            </a:pPr>
            <a:r>
              <a:rPr lang="zh-CN" altLang="en-US" dirty="0"/>
              <a:t>标识符是用来识别变量、函数、对象等的唯一名称。在 </a:t>
            </a:r>
            <a:r>
              <a:rPr lang="en-US" altLang="zh-CN" dirty="0"/>
              <a:t>JavaScript </a:t>
            </a:r>
            <a:r>
              <a:rPr lang="zh-CN" altLang="en-US" dirty="0"/>
              <a:t>中，标识符可以由字母、数字、下画线（</a:t>
            </a:r>
            <a:r>
              <a:rPr lang="en-US" altLang="zh-CN" dirty="0"/>
              <a:t>_</a:t>
            </a:r>
            <a:r>
              <a:rPr lang="zh-CN" altLang="en-US" dirty="0"/>
              <a:t>）和美元符号（</a:t>
            </a:r>
            <a:r>
              <a:rPr lang="en-US" altLang="zh-CN" dirty="0"/>
              <a:t>$</a:t>
            </a:r>
            <a:r>
              <a:rPr lang="zh-CN" altLang="en-US" dirty="0"/>
              <a:t>）组成，但不能以数字开头。标识符的命名应该具有描述性，以便于理解其用途和含义。</a:t>
            </a:r>
          </a:p>
        </p:txBody>
      </p:sp>
      <p:sp>
        <p:nvSpPr>
          <p:cNvPr id="3" name="文本框 2">
            <a:extLst>
              <a:ext uri="{FF2B5EF4-FFF2-40B4-BE49-F238E27FC236}">
                <a16:creationId xmlns:a16="http://schemas.microsoft.com/office/drawing/2014/main" id="{B42CE64D-B296-C453-7B4C-E06028986721}"/>
              </a:ext>
            </a:extLst>
          </p:cNvPr>
          <p:cNvSpPr txBox="1"/>
          <p:nvPr/>
        </p:nvSpPr>
        <p:spPr>
          <a:xfrm>
            <a:off x="1000918" y="4769855"/>
            <a:ext cx="10395393" cy="133256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b="1" dirty="0">
                <a:solidFill>
                  <a:srgbClr val="DFA000"/>
                </a:solidFill>
              </a:rPr>
              <a:t>3. </a:t>
            </a:r>
            <a:r>
              <a:rPr lang="zh-CN" altLang="en-US" b="1" dirty="0">
                <a:solidFill>
                  <a:srgbClr val="DFA000"/>
                </a:solidFill>
              </a:rPr>
              <a:t>大小写敏感</a:t>
            </a:r>
            <a:endParaRPr lang="en-US" altLang="zh-CN" b="1" dirty="0">
              <a:solidFill>
                <a:srgbClr val="DFA000"/>
              </a:solidFill>
            </a:endParaRPr>
          </a:p>
          <a:p>
            <a:pPr marL="0" indent="457200" algn="just" eaLnBrk="1" latinLnBrk="0" hangingPunct="1">
              <a:lnSpc>
                <a:spcPct val="200000"/>
              </a:lnSpc>
              <a:spcBef>
                <a:spcPts val="0"/>
              </a:spcBef>
              <a:spcAft>
                <a:spcPts val="0"/>
              </a:spcAft>
            </a:pPr>
            <a:r>
              <a:rPr lang="en-US" altLang="zh-CN" dirty="0"/>
              <a:t>JavaScript </a:t>
            </a:r>
            <a:r>
              <a:rPr lang="zh-CN" altLang="en-US" dirty="0"/>
              <a:t>是一种区分大小写的语言，这意味着 </a:t>
            </a:r>
            <a:r>
              <a:rPr lang="en-US" altLang="zh-CN" dirty="0" err="1"/>
              <a:t>myVariable</a:t>
            </a:r>
            <a:r>
              <a:rPr lang="en-US" altLang="zh-CN" dirty="0"/>
              <a:t> </a:t>
            </a:r>
            <a:r>
              <a:rPr lang="zh-CN" altLang="en-US" dirty="0"/>
              <a:t>和 </a:t>
            </a:r>
            <a:r>
              <a:rPr lang="en-US" altLang="zh-CN" dirty="0" err="1"/>
              <a:t>MyVariable</a:t>
            </a:r>
            <a:r>
              <a:rPr lang="en-US" altLang="zh-CN" dirty="0"/>
              <a:t> </a:t>
            </a:r>
            <a:r>
              <a:rPr lang="zh-CN" altLang="en-US" dirty="0"/>
              <a:t>是两个不同的标识符。</a:t>
            </a:r>
          </a:p>
        </p:txBody>
      </p:sp>
    </p:spTree>
    <p:custDataLst>
      <p:tags r:id="rId1"/>
    </p:custDataLst>
    <p:extLst>
      <p:ext uri="{BB962C8B-B14F-4D97-AF65-F5344CB8AC3E}">
        <p14:creationId xmlns:p14="http://schemas.microsoft.com/office/powerpoint/2010/main" val="3696707184"/>
      </p:ext>
    </p:extLst>
  </p:cSld>
  <p:clrMapOvr>
    <a:masterClrMapping/>
  </p:clrMapOvr>
  <p:transition>
    <p:strips dir="l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7.2.1 </a:t>
            </a:r>
            <a:r>
              <a:rPr lang="zh-CN" altLang="en-US" sz="2400" b="1" noProof="1">
                <a:solidFill>
                  <a:srgbClr val="7030A0"/>
                </a:solidFill>
                <a:latin typeface="微软雅黑" panose="020B0503020204020204" pitchFamily="34" charset="-122"/>
                <a:sym typeface="+mn-ea"/>
              </a:rPr>
              <a:t>基本语法规则</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graphicFrame>
        <p:nvGraphicFramePr>
          <p:cNvPr id="9" name="表格 8">
            <a:extLst>
              <a:ext uri="{FF2B5EF4-FFF2-40B4-BE49-F238E27FC236}">
                <a16:creationId xmlns:a16="http://schemas.microsoft.com/office/drawing/2014/main" id="{334A4B8A-D84B-2E8E-48D9-FCA81A3887BA}"/>
              </a:ext>
            </a:extLst>
          </p:cNvPr>
          <p:cNvGraphicFramePr>
            <a:graphicFrameLocks noGrp="1"/>
          </p:cNvGraphicFramePr>
          <p:nvPr>
            <p:extLst>
              <p:ext uri="{D42A27DB-BD31-4B8C-83A1-F6EECF244321}">
                <p14:modId xmlns:p14="http://schemas.microsoft.com/office/powerpoint/2010/main" val="369092771"/>
              </p:ext>
            </p:extLst>
          </p:nvPr>
        </p:nvGraphicFramePr>
        <p:xfrm>
          <a:off x="1106488" y="3429000"/>
          <a:ext cx="10086974" cy="3145056"/>
        </p:xfrm>
        <a:graphic>
          <a:graphicData uri="http://schemas.openxmlformats.org/drawingml/2006/table">
            <a:tbl>
              <a:tblPr firstRow="1" bandRow="1">
                <a:tableStyleId>{5C22544A-7EE6-4342-B048-85BDC9FD1C3A}</a:tableStyleId>
              </a:tblPr>
              <a:tblGrid>
                <a:gridCol w="1559936">
                  <a:extLst>
                    <a:ext uri="{9D8B030D-6E8A-4147-A177-3AD203B41FA5}">
                      <a16:colId xmlns:a16="http://schemas.microsoft.com/office/drawing/2014/main" val="1951454356"/>
                    </a:ext>
                  </a:extLst>
                </a:gridCol>
                <a:gridCol w="2517803">
                  <a:extLst>
                    <a:ext uri="{9D8B030D-6E8A-4147-A177-3AD203B41FA5}">
                      <a16:colId xmlns:a16="http://schemas.microsoft.com/office/drawing/2014/main" val="2889524038"/>
                    </a:ext>
                  </a:extLst>
                </a:gridCol>
                <a:gridCol w="6009235">
                  <a:extLst>
                    <a:ext uri="{9D8B030D-6E8A-4147-A177-3AD203B41FA5}">
                      <a16:colId xmlns:a16="http://schemas.microsoft.com/office/drawing/2014/main" val="2076959966"/>
                    </a:ext>
                  </a:extLst>
                </a:gridCol>
              </a:tblGrid>
              <a:tr h="393132">
                <a:tc>
                  <a:txBody>
                    <a:bodyPr/>
                    <a:lstStyle/>
                    <a:p>
                      <a:pPr marL="228600" algn="ctr" eaLnBrk="0" hangingPunct="0">
                        <a:lnSpc>
                          <a:spcPct val="100000"/>
                        </a:lnSpc>
                        <a:spcBef>
                          <a:spcPts val="10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类</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别</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30175" marR="115570" algn="ctr" eaLnBrk="0" hangingPunct="0">
                        <a:lnSpc>
                          <a:spcPct val="100000"/>
                        </a:lnSpc>
                        <a:spcBef>
                          <a:spcPts val="10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关键词</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607185" marR="1586865" algn="ctr" eaLnBrk="0" hangingPunct="0">
                        <a:lnSpc>
                          <a:spcPct val="100000"/>
                        </a:lnSpc>
                        <a:spcBef>
                          <a:spcPts val="10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功</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能</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描</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述</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863246121"/>
                  </a:ext>
                </a:extLst>
              </a:tr>
              <a:tr h="393132">
                <a:tc rowSpan="7">
                  <a:txBody>
                    <a:bodyPr/>
                    <a:lstStyle/>
                    <a:p>
                      <a:pPr marL="114300" algn="ctr" eaLnBrk="0" hangingPunct="0">
                        <a:lnSpc>
                          <a:spcPct val="100000"/>
                        </a:lnSpc>
                        <a:spcBef>
                          <a:spcPts val="865"/>
                        </a:spcBef>
                        <a:spcAft>
                          <a:spcPts val="0"/>
                        </a:spcAft>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控制语句</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30175" marR="115570" algn="ctr" eaLnBrk="0" hangingPunct="0">
                        <a:lnSpc>
                          <a:spcPct val="100000"/>
                        </a:lnSpc>
                        <a:spcBef>
                          <a:spcPts val="310"/>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break</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algn="l" eaLnBrk="0" hangingPunct="0">
                        <a:lnSpc>
                          <a:spcPct val="100000"/>
                        </a:lnSpc>
                        <a:spcBef>
                          <a:spcPts val="11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用于跳出循环或 </a:t>
                      </a:r>
                      <a:r>
                        <a:rPr lang="en-US" sz="1600" kern="100" dirty="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switch </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语句</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539947701"/>
                  </a:ext>
                </a:extLst>
              </a:tr>
              <a:tr h="393132">
                <a:tc vMerge="1">
                  <a:txBody>
                    <a:bodyPr/>
                    <a:lstStyle/>
                    <a:p>
                      <a:endParaRPr lang="zh-CN" altLang="en-US"/>
                    </a:p>
                  </a:txBody>
                  <a:tcPr/>
                </a:tc>
                <a:tc>
                  <a:txBody>
                    <a:bodyPr/>
                    <a:lstStyle/>
                    <a:p>
                      <a:pPr marL="130175" marR="115570" algn="ctr" eaLnBrk="0" hangingPunct="0">
                        <a:lnSpc>
                          <a:spcPct val="100000"/>
                        </a:lnSpc>
                        <a:spcBef>
                          <a:spcPts val="310"/>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continue</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algn="l" eaLnBrk="0" hangingPunct="0">
                        <a:lnSpc>
                          <a:spcPct val="100000"/>
                        </a:lnSpc>
                        <a:spcBef>
                          <a:spcPts val="11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用于跳过当前循环迭代并继续下一次迭代</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025990797"/>
                  </a:ext>
                </a:extLst>
              </a:tr>
              <a:tr h="393132">
                <a:tc vMerge="1">
                  <a:txBody>
                    <a:bodyPr/>
                    <a:lstStyle/>
                    <a:p>
                      <a:endParaRPr lang="zh-CN" altLang="en-US"/>
                    </a:p>
                  </a:txBody>
                  <a:tcPr/>
                </a:tc>
                <a:tc>
                  <a:txBody>
                    <a:bodyPr/>
                    <a:lstStyle/>
                    <a:p>
                      <a:pPr marL="130175" marR="115570" algn="ctr" eaLnBrk="0" hangingPunct="0">
                        <a:lnSpc>
                          <a:spcPct val="100000"/>
                        </a:lnSpc>
                        <a:spcBef>
                          <a:spcPts val="310"/>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do</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algn="l" eaLnBrk="0" hangingPunct="0">
                        <a:lnSpc>
                          <a:spcPct val="100000"/>
                        </a:lnSpc>
                        <a:spcBef>
                          <a:spcPts val="11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用于定义 </a:t>
                      </a:r>
                      <a:r>
                        <a:rPr lang="en-US" sz="1600" kern="100" dirty="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do...while </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循环</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600716392"/>
                  </a:ext>
                </a:extLst>
              </a:tr>
              <a:tr h="393132">
                <a:tc vMerge="1">
                  <a:txBody>
                    <a:bodyPr/>
                    <a:lstStyle/>
                    <a:p>
                      <a:endParaRPr lang="zh-CN" altLang="en-US"/>
                    </a:p>
                  </a:txBody>
                  <a:tcPr/>
                </a:tc>
                <a:tc>
                  <a:txBody>
                    <a:bodyPr/>
                    <a:lstStyle/>
                    <a:p>
                      <a:pPr marL="130175" marR="115570" algn="ctr" eaLnBrk="0" hangingPunct="0">
                        <a:lnSpc>
                          <a:spcPct val="100000"/>
                        </a:lnSpc>
                        <a:spcBef>
                          <a:spcPts val="310"/>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for</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algn="l" eaLnBrk="0" hangingPunct="0">
                        <a:lnSpc>
                          <a:spcPct val="100000"/>
                        </a:lnSpc>
                        <a:spcBef>
                          <a:spcPts val="11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用于定义 </a:t>
                      </a:r>
                      <a:r>
                        <a:rPr lang="en-US" sz="1600" kern="100" dirty="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for </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循环</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839459572"/>
                  </a:ext>
                </a:extLst>
              </a:tr>
              <a:tr h="393132">
                <a:tc vMerge="1">
                  <a:txBody>
                    <a:bodyPr/>
                    <a:lstStyle/>
                    <a:p>
                      <a:endParaRPr lang="zh-CN" altLang="en-US"/>
                    </a:p>
                  </a:txBody>
                  <a:tcPr/>
                </a:tc>
                <a:tc>
                  <a:txBody>
                    <a:bodyPr/>
                    <a:lstStyle/>
                    <a:p>
                      <a:pPr marL="130175" marR="115570" algn="ctr" eaLnBrk="0" hangingPunct="0">
                        <a:lnSpc>
                          <a:spcPct val="100000"/>
                        </a:lnSpc>
                        <a:spcBef>
                          <a:spcPts val="31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if</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algn="l" eaLnBrk="0" hangingPunct="0">
                        <a:lnSpc>
                          <a:spcPct val="100000"/>
                        </a:lnSpc>
                        <a:spcBef>
                          <a:spcPts val="11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用于条件判断</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1148216249"/>
                  </a:ext>
                </a:extLst>
              </a:tr>
              <a:tr h="393132">
                <a:tc vMerge="1">
                  <a:txBody>
                    <a:bodyPr/>
                    <a:lstStyle/>
                    <a:p>
                      <a:endParaRPr lang="zh-CN" altLang="en-US"/>
                    </a:p>
                  </a:txBody>
                  <a:tcPr/>
                </a:tc>
                <a:tc>
                  <a:txBody>
                    <a:bodyPr/>
                    <a:lstStyle/>
                    <a:p>
                      <a:pPr marL="130175" marR="115570" algn="ctr" eaLnBrk="0" hangingPunct="0">
                        <a:lnSpc>
                          <a:spcPct val="100000"/>
                        </a:lnSpc>
                        <a:spcBef>
                          <a:spcPts val="31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switch</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algn="l" eaLnBrk="0" hangingPunct="0">
                        <a:lnSpc>
                          <a:spcPct val="100000"/>
                        </a:lnSpc>
                        <a:spcBef>
                          <a:spcPts val="11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用于多路分支选择</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530235909"/>
                  </a:ext>
                </a:extLst>
              </a:tr>
              <a:tr h="393132">
                <a:tc vMerge="1">
                  <a:txBody>
                    <a:bodyPr/>
                    <a:lstStyle/>
                    <a:p>
                      <a:endParaRPr lang="zh-CN" altLang="en-US"/>
                    </a:p>
                  </a:txBody>
                  <a:tcPr/>
                </a:tc>
                <a:tc>
                  <a:txBody>
                    <a:bodyPr/>
                    <a:lstStyle/>
                    <a:p>
                      <a:pPr marL="130175" marR="114935" algn="ctr" eaLnBrk="0" hangingPunct="0">
                        <a:lnSpc>
                          <a:spcPct val="100000"/>
                        </a:lnSpc>
                        <a:spcBef>
                          <a:spcPts val="310"/>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throw</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algn="l" eaLnBrk="0" hangingPunct="0">
                        <a:lnSpc>
                          <a:spcPct val="100000"/>
                        </a:lnSpc>
                        <a:spcBef>
                          <a:spcPts val="11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用于抛出异常</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631265228"/>
                  </a:ext>
                </a:extLst>
              </a:tr>
            </a:tbl>
          </a:graphicData>
        </a:graphic>
      </p:graphicFrame>
      <p:sp>
        <p:nvSpPr>
          <p:cNvPr id="10" name="文本框 9">
            <a:extLst>
              <a:ext uri="{FF2B5EF4-FFF2-40B4-BE49-F238E27FC236}">
                <a16:creationId xmlns:a16="http://schemas.microsoft.com/office/drawing/2014/main" id="{13AA07D8-CEC1-DD74-163D-E644DC9EA066}"/>
              </a:ext>
            </a:extLst>
          </p:cNvPr>
          <p:cNvSpPr txBox="1"/>
          <p:nvPr/>
        </p:nvSpPr>
        <p:spPr>
          <a:xfrm>
            <a:off x="3256941" y="2852626"/>
            <a:ext cx="5678117" cy="389479"/>
          </a:xfrm>
          <a:prstGeom prst="rect">
            <a:avLst/>
          </a:prstGeom>
          <a:noFill/>
        </p:spPr>
        <p:txBody>
          <a:bodyPr wrap="square" rtlCol="0" anchor="ctr">
            <a:noAutofit/>
          </a:bodyPr>
          <a:lstStyle/>
          <a:p>
            <a:pPr marL="0" indent="457200" algn="ctr" eaLnBrk="1" latinLnBrk="0" hangingPunct="1">
              <a:spcBef>
                <a:spcPts val="0"/>
              </a:spcBef>
              <a:spcAft>
                <a:spcPts val="0"/>
              </a:spcAft>
            </a:pPr>
            <a:r>
              <a:rPr lang="en-US" altLang="zh-CN" dirty="0">
                <a:solidFill>
                  <a:srgbClr val="DFA000"/>
                </a:solidFill>
              </a:rPr>
              <a:t>JavaScript </a:t>
            </a:r>
            <a:r>
              <a:rPr lang="zh-CN" altLang="en-US" dirty="0">
                <a:solidFill>
                  <a:srgbClr val="DFA000"/>
                </a:solidFill>
              </a:rPr>
              <a:t>中的关键词</a:t>
            </a:r>
          </a:p>
        </p:txBody>
      </p:sp>
      <p:sp>
        <p:nvSpPr>
          <p:cNvPr id="4" name="文本框 3">
            <a:extLst>
              <a:ext uri="{FF2B5EF4-FFF2-40B4-BE49-F238E27FC236}">
                <a16:creationId xmlns:a16="http://schemas.microsoft.com/office/drawing/2014/main" id="{0F741C4E-B440-F958-3A64-7F4980587FC7}"/>
              </a:ext>
            </a:extLst>
          </p:cNvPr>
          <p:cNvSpPr txBox="1"/>
          <p:nvPr/>
        </p:nvSpPr>
        <p:spPr>
          <a:xfrm>
            <a:off x="1000919" y="1009947"/>
            <a:ext cx="10192543" cy="1251986"/>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b="1" dirty="0">
                <a:solidFill>
                  <a:srgbClr val="DFA000"/>
                </a:solidFill>
              </a:rPr>
              <a:t>4. </a:t>
            </a:r>
            <a:r>
              <a:rPr lang="zh-CN" altLang="en-US" b="1" dirty="0">
                <a:solidFill>
                  <a:srgbClr val="DFA000"/>
                </a:solidFill>
              </a:rPr>
              <a:t>关键词</a:t>
            </a:r>
            <a:endParaRPr lang="en-US" altLang="zh-CN" b="1" dirty="0">
              <a:solidFill>
                <a:srgbClr val="DFA000"/>
              </a:solidFill>
            </a:endParaRPr>
          </a:p>
          <a:p>
            <a:pPr marL="0" indent="457200" algn="just" eaLnBrk="1" latinLnBrk="0" hangingPunct="1">
              <a:lnSpc>
                <a:spcPct val="200000"/>
              </a:lnSpc>
              <a:spcBef>
                <a:spcPts val="0"/>
              </a:spcBef>
              <a:spcAft>
                <a:spcPts val="0"/>
              </a:spcAft>
            </a:pPr>
            <a:r>
              <a:rPr lang="zh-CN" altLang="en-US" dirty="0"/>
              <a:t>关键词是编程语言中预先定义好的单词，它们在语言中有特定的含义和功能，因此不能用作变量名或标识符。在 </a:t>
            </a:r>
            <a:r>
              <a:rPr lang="en-US" altLang="zh-CN" dirty="0"/>
              <a:t>JavaScript </a:t>
            </a:r>
            <a:r>
              <a:rPr lang="zh-CN" altLang="en-US" dirty="0"/>
              <a:t>代码中，关键词一律使用小写字母。</a:t>
            </a:r>
          </a:p>
        </p:txBody>
      </p:sp>
    </p:spTree>
    <p:custDataLst>
      <p:tags r:id="rId1"/>
    </p:custDataLst>
    <p:extLst>
      <p:ext uri="{BB962C8B-B14F-4D97-AF65-F5344CB8AC3E}">
        <p14:creationId xmlns:p14="http://schemas.microsoft.com/office/powerpoint/2010/main" val="1780146172"/>
      </p:ext>
    </p:extLst>
  </p:cSld>
  <p:clrMapOvr>
    <a:masterClrMapping/>
  </p:clrMapOvr>
  <p:transition>
    <p:strips dir="l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7.2.1 </a:t>
            </a:r>
            <a:r>
              <a:rPr lang="zh-CN" altLang="en-US" sz="2400" b="1" noProof="1">
                <a:solidFill>
                  <a:srgbClr val="7030A0"/>
                </a:solidFill>
                <a:latin typeface="微软雅黑" panose="020B0503020204020204" pitchFamily="34" charset="-122"/>
                <a:sym typeface="+mn-ea"/>
              </a:rPr>
              <a:t>基本语法规则</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graphicFrame>
        <p:nvGraphicFramePr>
          <p:cNvPr id="9" name="表格 8">
            <a:extLst>
              <a:ext uri="{FF2B5EF4-FFF2-40B4-BE49-F238E27FC236}">
                <a16:creationId xmlns:a16="http://schemas.microsoft.com/office/drawing/2014/main" id="{334A4B8A-D84B-2E8E-48D9-FCA81A3887BA}"/>
              </a:ext>
            </a:extLst>
          </p:cNvPr>
          <p:cNvGraphicFramePr>
            <a:graphicFrameLocks noGrp="1"/>
          </p:cNvGraphicFramePr>
          <p:nvPr>
            <p:extLst>
              <p:ext uri="{D42A27DB-BD31-4B8C-83A1-F6EECF244321}">
                <p14:modId xmlns:p14="http://schemas.microsoft.com/office/powerpoint/2010/main" val="1212719133"/>
              </p:ext>
            </p:extLst>
          </p:nvPr>
        </p:nvGraphicFramePr>
        <p:xfrm>
          <a:off x="988219" y="1579949"/>
          <a:ext cx="10323512" cy="4972044"/>
        </p:xfrm>
        <a:graphic>
          <a:graphicData uri="http://schemas.openxmlformats.org/drawingml/2006/table">
            <a:tbl>
              <a:tblPr firstRow="1" bandRow="1">
                <a:tableStyleId>{5C22544A-7EE6-4342-B048-85BDC9FD1C3A}</a:tableStyleId>
              </a:tblPr>
              <a:tblGrid>
                <a:gridCol w="1293812">
                  <a:extLst>
                    <a:ext uri="{9D8B030D-6E8A-4147-A177-3AD203B41FA5}">
                      <a16:colId xmlns:a16="http://schemas.microsoft.com/office/drawing/2014/main" val="1951454356"/>
                    </a:ext>
                  </a:extLst>
                </a:gridCol>
                <a:gridCol w="1724025">
                  <a:extLst>
                    <a:ext uri="{9D8B030D-6E8A-4147-A177-3AD203B41FA5}">
                      <a16:colId xmlns:a16="http://schemas.microsoft.com/office/drawing/2014/main" val="2889524038"/>
                    </a:ext>
                  </a:extLst>
                </a:gridCol>
                <a:gridCol w="7305675">
                  <a:extLst>
                    <a:ext uri="{9D8B030D-6E8A-4147-A177-3AD203B41FA5}">
                      <a16:colId xmlns:a16="http://schemas.microsoft.com/office/drawing/2014/main" val="2076959966"/>
                    </a:ext>
                  </a:extLst>
                </a:gridCol>
              </a:tblGrid>
              <a:tr h="414337">
                <a:tc>
                  <a:txBody>
                    <a:bodyPr/>
                    <a:lstStyle/>
                    <a:p>
                      <a:pPr marL="228600" algn="ctr" eaLnBrk="0" hangingPunct="0">
                        <a:lnSpc>
                          <a:spcPct val="100000"/>
                        </a:lnSpc>
                        <a:spcBef>
                          <a:spcPts val="10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类</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别</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30175" marR="115570" algn="ctr" eaLnBrk="0" hangingPunct="0">
                        <a:lnSpc>
                          <a:spcPct val="100000"/>
                        </a:lnSpc>
                        <a:spcBef>
                          <a:spcPts val="10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关键词</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607185" marR="1586865" algn="ctr" eaLnBrk="0" hangingPunct="0">
                        <a:lnSpc>
                          <a:spcPct val="100000"/>
                        </a:lnSpc>
                        <a:spcBef>
                          <a:spcPts val="10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功</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能</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描</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述</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863246121"/>
                  </a:ext>
                </a:extLst>
              </a:tr>
              <a:tr h="414337">
                <a:tc rowSpan="4">
                  <a:txBody>
                    <a:bodyPr/>
                    <a:lstStyle/>
                    <a:p>
                      <a:pPr marL="114300" algn="ctr" eaLnBrk="0" hangingPunct="0">
                        <a:lnSpc>
                          <a:spcPct val="100000"/>
                        </a:lnSpc>
                        <a:spcBef>
                          <a:spcPts val="865"/>
                        </a:spcBef>
                        <a:spcAft>
                          <a:spcPts val="0"/>
                        </a:spcAft>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控制语句</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30175" marR="115570" algn="ctr" eaLnBrk="0" hangingPunct="0">
                        <a:lnSpc>
                          <a:spcPct val="100000"/>
                        </a:lnSpc>
                        <a:spcBef>
                          <a:spcPts val="310"/>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try</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algn="l" eaLnBrk="0" hangingPunct="0">
                        <a:lnSpc>
                          <a:spcPct val="100000"/>
                        </a:lnSpc>
                        <a:spcBef>
                          <a:spcPts val="11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用于定义一个代码块，该代码块中的代码可能会抛出异常</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1824999496"/>
                  </a:ext>
                </a:extLst>
              </a:tr>
              <a:tr h="414337">
                <a:tc vMerge="1">
                  <a:txBody>
                    <a:bodyPr/>
                    <a:lstStyle/>
                    <a:p>
                      <a:endParaRPr lang="zh-CN" altLang="en-US"/>
                    </a:p>
                  </a:txBody>
                  <a:tcPr/>
                </a:tc>
                <a:tc>
                  <a:txBody>
                    <a:bodyPr/>
                    <a:lstStyle/>
                    <a:p>
                      <a:pPr marL="130175" marR="115570" algn="ctr" eaLnBrk="0" hangingPunct="0">
                        <a:lnSpc>
                          <a:spcPct val="100000"/>
                        </a:lnSpc>
                        <a:spcBef>
                          <a:spcPts val="310"/>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catch</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algn="l" eaLnBrk="0" hangingPunct="0">
                        <a:lnSpc>
                          <a:spcPct val="100000"/>
                        </a:lnSpc>
                        <a:spcBef>
                          <a:spcPts val="11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用于捕获 </a:t>
                      </a:r>
                      <a:r>
                        <a:rPr lang="en-US" sz="1600" kern="100" dirty="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try </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代码块中抛出的异常</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193286028"/>
                  </a:ext>
                </a:extLst>
              </a:tr>
              <a:tr h="414337">
                <a:tc vMerge="1">
                  <a:txBody>
                    <a:bodyPr/>
                    <a:lstStyle/>
                    <a:p>
                      <a:endParaRPr lang="zh-CN" altLang="en-US"/>
                    </a:p>
                  </a:txBody>
                  <a:tcPr/>
                </a:tc>
                <a:tc>
                  <a:txBody>
                    <a:bodyPr/>
                    <a:lstStyle/>
                    <a:p>
                      <a:pPr marL="130175" marR="115570" algn="ctr" eaLnBrk="0" hangingPunct="0">
                        <a:lnSpc>
                          <a:spcPct val="100000"/>
                        </a:lnSpc>
                        <a:spcBef>
                          <a:spcPts val="31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finally</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algn="l" eaLnBrk="0" hangingPunct="0">
                        <a:lnSpc>
                          <a:spcPct val="100000"/>
                        </a:lnSpc>
                        <a:spcBef>
                          <a:spcPts val="120"/>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用于定义在 </a:t>
                      </a:r>
                      <a:r>
                        <a:rPr lang="en-US" sz="1600" kern="100" dirty="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try </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代码块之后无论是否发生异常都将执行的代码</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935216113"/>
                  </a:ext>
                </a:extLst>
              </a:tr>
              <a:tr h="414337">
                <a:tc vMerge="1">
                  <a:txBody>
                    <a:bodyPr/>
                    <a:lstStyle/>
                    <a:p>
                      <a:endParaRPr lang="zh-CN" altLang="en-US"/>
                    </a:p>
                  </a:txBody>
                  <a:tcPr/>
                </a:tc>
                <a:tc>
                  <a:txBody>
                    <a:bodyPr/>
                    <a:lstStyle/>
                    <a:p>
                      <a:pPr marL="130175" marR="115570" algn="ctr" eaLnBrk="0" hangingPunct="0">
                        <a:lnSpc>
                          <a:spcPct val="100000"/>
                        </a:lnSpc>
                        <a:spcBef>
                          <a:spcPts val="31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while</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algn="l" eaLnBrk="0" hangingPunct="0">
                        <a:lnSpc>
                          <a:spcPct val="100000"/>
                        </a:lnSpc>
                        <a:spcBef>
                          <a:spcPts val="120"/>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用于定义 </a:t>
                      </a:r>
                      <a:r>
                        <a:rPr lang="en-US" sz="1600" kern="100" dirty="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while </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循环</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226375077"/>
                  </a:ext>
                </a:extLst>
              </a:tr>
              <a:tr h="414337">
                <a:tc rowSpan="7">
                  <a:txBody>
                    <a:bodyPr/>
                    <a:lstStyle/>
                    <a:p>
                      <a:pPr marL="57150" algn="ctr" eaLnBrk="0" hangingPunct="0">
                        <a:lnSpc>
                          <a:spcPct val="100000"/>
                        </a:lnSpc>
                        <a:spcBef>
                          <a:spcPts val="5"/>
                        </a:spcBef>
                        <a:spcAft>
                          <a:spcPts val="0"/>
                        </a:spcAft>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函数和对象</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30175" marR="115570" algn="ctr" eaLnBrk="0" hangingPunct="0">
                        <a:lnSpc>
                          <a:spcPct val="100000"/>
                        </a:lnSpc>
                        <a:spcBef>
                          <a:spcPts val="310"/>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function</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20"/>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用于声明一个函数</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539947701"/>
                  </a:ext>
                </a:extLst>
              </a:tr>
              <a:tr h="414337">
                <a:tc vMerge="1">
                  <a:txBody>
                    <a:bodyPr/>
                    <a:lstStyle/>
                    <a:p>
                      <a:endParaRPr lang="zh-CN" altLang="en-US"/>
                    </a:p>
                  </a:txBody>
                  <a:tcPr/>
                </a:tc>
                <a:tc>
                  <a:txBody>
                    <a:bodyPr/>
                    <a:lstStyle/>
                    <a:p>
                      <a:pPr marL="130175" marR="115570" algn="ctr" eaLnBrk="0" hangingPunct="0">
                        <a:lnSpc>
                          <a:spcPct val="100000"/>
                        </a:lnSpc>
                        <a:spcBef>
                          <a:spcPts val="310"/>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return</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20"/>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用于指定函数返回的值</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025990797"/>
                  </a:ext>
                </a:extLst>
              </a:tr>
              <a:tr h="414337">
                <a:tc vMerge="1">
                  <a:txBody>
                    <a:bodyPr/>
                    <a:lstStyle/>
                    <a:p>
                      <a:endParaRPr lang="zh-CN" altLang="en-US"/>
                    </a:p>
                  </a:txBody>
                  <a:tcPr/>
                </a:tc>
                <a:tc>
                  <a:txBody>
                    <a:bodyPr/>
                    <a:lstStyle/>
                    <a:p>
                      <a:pPr marL="130175" marR="115570" algn="ctr" eaLnBrk="0" hangingPunct="0">
                        <a:lnSpc>
                          <a:spcPct val="100000"/>
                        </a:lnSpc>
                        <a:spcBef>
                          <a:spcPts val="31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this</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20"/>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在函数内部引用当前对象</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600716392"/>
                  </a:ext>
                </a:extLst>
              </a:tr>
              <a:tr h="414337">
                <a:tc vMerge="1">
                  <a:txBody>
                    <a:bodyPr/>
                    <a:lstStyle/>
                    <a:p>
                      <a:endParaRPr lang="zh-CN" altLang="en-US"/>
                    </a:p>
                  </a:txBody>
                  <a:tcPr/>
                </a:tc>
                <a:tc>
                  <a:txBody>
                    <a:bodyPr/>
                    <a:lstStyle/>
                    <a:p>
                      <a:pPr marL="56515" algn="ctr" eaLnBrk="0" hangingPunct="0">
                        <a:lnSpc>
                          <a:spcPct val="100000"/>
                        </a:lnSpc>
                        <a:spcBef>
                          <a:spcPts val="15"/>
                        </a:spcBef>
                        <a:spcAft>
                          <a:spcPts val="0"/>
                        </a:spcAft>
                      </a:pPr>
                      <a:r>
                        <a:rPr lang="en-US" sz="1600" kern="100" dirty="0">
                          <a:effectLst/>
                          <a:latin typeface="方正黑体_GBK" panose="03000509000000000000" pitchFamily="65" charset="-122"/>
                          <a:ea typeface="方正书宋_GBK" panose="03000509000000000000" pitchFamily="65" charset="-122"/>
                          <a:cs typeface="方正黑体_GBK" panose="03000509000000000000" pitchFamily="65" charset="-122"/>
                        </a:rPr>
                        <a:t> </a:t>
                      </a: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new</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marR="32385" eaLnBrk="0" hangingPunct="0">
                        <a:lnSpc>
                          <a:spcPct val="100000"/>
                        </a:lnSpc>
                        <a:spcBef>
                          <a:spcPts val="115"/>
                        </a:spcBef>
                        <a:spcAft>
                          <a:spcPts val="0"/>
                        </a:spcAft>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用于创建一个用户定义的对象类型的实例或具有构造函数的内置对象的实例</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839459572"/>
                  </a:ext>
                </a:extLst>
              </a:tr>
              <a:tr h="414337">
                <a:tc vMerge="1">
                  <a:txBody>
                    <a:bodyPr/>
                    <a:lstStyle/>
                    <a:p>
                      <a:endParaRPr lang="zh-CN" altLang="en-US"/>
                    </a:p>
                  </a:txBody>
                  <a:tcPr/>
                </a:tc>
                <a:tc>
                  <a:txBody>
                    <a:bodyPr/>
                    <a:lstStyle/>
                    <a:p>
                      <a:pPr marL="130175" marR="115570" algn="ctr" eaLnBrk="0" hangingPunct="0">
                        <a:lnSpc>
                          <a:spcPct val="100000"/>
                        </a:lnSpc>
                        <a:spcBef>
                          <a:spcPts val="31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delete</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20"/>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用于删除对象的属性</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1148216249"/>
                  </a:ext>
                </a:extLst>
              </a:tr>
              <a:tr h="414337">
                <a:tc vMerge="1">
                  <a:txBody>
                    <a:bodyPr/>
                    <a:lstStyle/>
                    <a:p>
                      <a:endParaRPr lang="zh-CN" altLang="en-US"/>
                    </a:p>
                  </a:txBody>
                  <a:tcPr/>
                </a:tc>
                <a:tc>
                  <a:txBody>
                    <a:bodyPr/>
                    <a:lstStyle/>
                    <a:p>
                      <a:pPr marL="130175" marR="115570" algn="ctr" eaLnBrk="0" hangingPunct="0">
                        <a:lnSpc>
                          <a:spcPct val="100000"/>
                        </a:lnSpc>
                        <a:spcBef>
                          <a:spcPts val="31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instanceof</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20"/>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用于测试构造函数的 </a:t>
                      </a:r>
                      <a:r>
                        <a:rPr lang="en-US" sz="1600" kern="100" dirty="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prototype </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属性是否存在于对象的原型链中</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530235909"/>
                  </a:ext>
                </a:extLst>
              </a:tr>
              <a:tr h="414337">
                <a:tc vMerge="1">
                  <a:txBody>
                    <a:bodyPr/>
                    <a:lstStyle/>
                    <a:p>
                      <a:endParaRPr lang="zh-CN" altLang="en-US"/>
                    </a:p>
                  </a:txBody>
                  <a:tcPr/>
                </a:tc>
                <a:tc>
                  <a:txBody>
                    <a:bodyPr/>
                    <a:lstStyle/>
                    <a:p>
                      <a:pPr marL="130175" marR="114935" algn="ctr" eaLnBrk="0" hangingPunct="0">
                        <a:lnSpc>
                          <a:spcPct val="100000"/>
                        </a:lnSpc>
                        <a:spcBef>
                          <a:spcPts val="315"/>
                        </a:spcBef>
                        <a:spcAft>
                          <a:spcPts val="0"/>
                        </a:spcAft>
                      </a:pPr>
                      <a:r>
                        <a:rPr lang="en-US" sz="1600" kern="100" dirty="0" err="1">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typeof</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20"/>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用于获取一个变量或值的类型</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631265228"/>
                  </a:ext>
                </a:extLst>
              </a:tr>
            </a:tbl>
          </a:graphicData>
        </a:graphic>
      </p:graphicFrame>
      <p:sp>
        <p:nvSpPr>
          <p:cNvPr id="10" name="文本框 9">
            <a:extLst>
              <a:ext uri="{FF2B5EF4-FFF2-40B4-BE49-F238E27FC236}">
                <a16:creationId xmlns:a16="http://schemas.microsoft.com/office/drawing/2014/main" id="{13AA07D8-CEC1-DD74-163D-E644DC9EA066}"/>
              </a:ext>
            </a:extLst>
          </p:cNvPr>
          <p:cNvSpPr txBox="1"/>
          <p:nvPr/>
        </p:nvSpPr>
        <p:spPr>
          <a:xfrm>
            <a:off x="3256941" y="1033449"/>
            <a:ext cx="5678117" cy="389479"/>
          </a:xfrm>
          <a:prstGeom prst="rect">
            <a:avLst/>
          </a:prstGeom>
          <a:noFill/>
        </p:spPr>
        <p:txBody>
          <a:bodyPr wrap="square" rtlCol="0" anchor="ctr">
            <a:noAutofit/>
          </a:bodyPr>
          <a:lstStyle/>
          <a:p>
            <a:pPr marL="0" indent="457200" algn="ctr" eaLnBrk="1" latinLnBrk="0" hangingPunct="1">
              <a:spcBef>
                <a:spcPts val="0"/>
              </a:spcBef>
              <a:spcAft>
                <a:spcPts val="0"/>
              </a:spcAft>
            </a:pPr>
            <a:r>
              <a:rPr lang="en-US" altLang="zh-CN" dirty="0">
                <a:solidFill>
                  <a:srgbClr val="DFA000"/>
                </a:solidFill>
              </a:rPr>
              <a:t>JavaScript </a:t>
            </a:r>
            <a:r>
              <a:rPr lang="zh-CN" altLang="en-US" dirty="0">
                <a:solidFill>
                  <a:srgbClr val="DFA000"/>
                </a:solidFill>
              </a:rPr>
              <a:t>中的关键词</a:t>
            </a:r>
          </a:p>
        </p:txBody>
      </p:sp>
    </p:spTree>
    <p:custDataLst>
      <p:tags r:id="rId1"/>
    </p:custDataLst>
    <p:extLst>
      <p:ext uri="{BB962C8B-B14F-4D97-AF65-F5344CB8AC3E}">
        <p14:creationId xmlns:p14="http://schemas.microsoft.com/office/powerpoint/2010/main" val="1429763889"/>
      </p:ext>
    </p:extLst>
  </p:cSld>
  <p:clrMapOvr>
    <a:masterClrMapping/>
  </p:clrMapOvr>
  <p:transition>
    <p:strips dir="l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7.2.1 </a:t>
            </a:r>
            <a:r>
              <a:rPr lang="zh-CN" altLang="en-US" sz="2400" b="1" noProof="1">
                <a:solidFill>
                  <a:srgbClr val="7030A0"/>
                </a:solidFill>
                <a:latin typeface="微软雅黑" panose="020B0503020204020204" pitchFamily="34" charset="-122"/>
                <a:sym typeface="+mn-ea"/>
              </a:rPr>
              <a:t>基本语法规则</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graphicFrame>
        <p:nvGraphicFramePr>
          <p:cNvPr id="9" name="表格 8">
            <a:extLst>
              <a:ext uri="{FF2B5EF4-FFF2-40B4-BE49-F238E27FC236}">
                <a16:creationId xmlns:a16="http://schemas.microsoft.com/office/drawing/2014/main" id="{334A4B8A-D84B-2E8E-48D9-FCA81A3887BA}"/>
              </a:ext>
            </a:extLst>
          </p:cNvPr>
          <p:cNvGraphicFramePr>
            <a:graphicFrameLocks noGrp="1"/>
          </p:cNvGraphicFramePr>
          <p:nvPr>
            <p:extLst>
              <p:ext uri="{D42A27DB-BD31-4B8C-83A1-F6EECF244321}">
                <p14:modId xmlns:p14="http://schemas.microsoft.com/office/powerpoint/2010/main" val="1519573501"/>
              </p:ext>
            </p:extLst>
          </p:nvPr>
        </p:nvGraphicFramePr>
        <p:xfrm>
          <a:off x="1106488" y="1564587"/>
          <a:ext cx="10086974" cy="5139101"/>
        </p:xfrm>
        <a:graphic>
          <a:graphicData uri="http://schemas.openxmlformats.org/drawingml/2006/table">
            <a:tbl>
              <a:tblPr firstRow="1" bandRow="1">
                <a:tableStyleId>{5C22544A-7EE6-4342-B048-85BDC9FD1C3A}</a:tableStyleId>
              </a:tblPr>
              <a:tblGrid>
                <a:gridCol w="1559936">
                  <a:extLst>
                    <a:ext uri="{9D8B030D-6E8A-4147-A177-3AD203B41FA5}">
                      <a16:colId xmlns:a16="http://schemas.microsoft.com/office/drawing/2014/main" val="1951454356"/>
                    </a:ext>
                  </a:extLst>
                </a:gridCol>
                <a:gridCol w="2517803">
                  <a:extLst>
                    <a:ext uri="{9D8B030D-6E8A-4147-A177-3AD203B41FA5}">
                      <a16:colId xmlns:a16="http://schemas.microsoft.com/office/drawing/2014/main" val="2889524038"/>
                    </a:ext>
                  </a:extLst>
                </a:gridCol>
                <a:gridCol w="6009235">
                  <a:extLst>
                    <a:ext uri="{9D8B030D-6E8A-4147-A177-3AD203B41FA5}">
                      <a16:colId xmlns:a16="http://schemas.microsoft.com/office/drawing/2014/main" val="2076959966"/>
                    </a:ext>
                  </a:extLst>
                </a:gridCol>
              </a:tblGrid>
              <a:tr h="467191">
                <a:tc>
                  <a:txBody>
                    <a:bodyPr/>
                    <a:lstStyle/>
                    <a:p>
                      <a:pPr marL="228600" algn="ctr" eaLnBrk="0" hangingPunct="0">
                        <a:lnSpc>
                          <a:spcPct val="100000"/>
                        </a:lnSpc>
                        <a:spcBef>
                          <a:spcPts val="10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类</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别</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30175" marR="115570" algn="ctr" eaLnBrk="0" hangingPunct="0">
                        <a:lnSpc>
                          <a:spcPct val="100000"/>
                        </a:lnSpc>
                        <a:spcBef>
                          <a:spcPts val="10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关键词</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607185" marR="1586865" algn="ctr" eaLnBrk="0" hangingPunct="0">
                        <a:lnSpc>
                          <a:spcPct val="100000"/>
                        </a:lnSpc>
                        <a:spcBef>
                          <a:spcPts val="10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功</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能</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描</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述</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863246121"/>
                  </a:ext>
                </a:extLst>
              </a:tr>
              <a:tr h="467191">
                <a:tc rowSpan="3">
                  <a:txBody>
                    <a:bodyPr/>
                    <a:lstStyle/>
                    <a:p>
                      <a:pPr marL="56515" algn="ctr" eaLnBrk="0" hangingPunct="0">
                        <a:lnSpc>
                          <a:spcPct val="100000"/>
                        </a:lnSpc>
                        <a:spcBef>
                          <a:spcPts val="30"/>
                        </a:spcBef>
                        <a:spcAft>
                          <a:spcPts val="0"/>
                        </a:spcAft>
                      </a:pPr>
                      <a:r>
                        <a:rPr lang="en-US" sz="1600" kern="100" dirty="0">
                          <a:effectLst/>
                          <a:latin typeface="方正黑体_GBK" panose="03000509000000000000" pitchFamily="65" charset="-122"/>
                          <a:ea typeface="方正书宋_GBK" panose="03000509000000000000" pitchFamily="65" charset="-122"/>
                          <a:cs typeface="方正黑体_GBK" panose="03000509000000000000" pitchFamily="65" charset="-122"/>
                        </a:rPr>
                        <a:t> </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变量声明</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30175" marR="115570" algn="ctr" eaLnBrk="0" hangingPunct="0">
                        <a:lnSpc>
                          <a:spcPct val="100000"/>
                        </a:lnSpc>
                        <a:spcBef>
                          <a:spcPts val="31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var</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20"/>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用于函数作用域内声明变量（</a:t>
                      </a:r>
                      <a:r>
                        <a:rPr lang="en-US" sz="1600" kern="100" dirty="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ES5</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506913358"/>
                  </a:ext>
                </a:extLst>
              </a:tr>
              <a:tr h="467191">
                <a:tc vMerge="1">
                  <a:txBody>
                    <a:bodyPr/>
                    <a:lstStyle/>
                    <a:p>
                      <a:endParaRPr lang="zh-CN" altLang="en-US"/>
                    </a:p>
                  </a:txBody>
                  <a:tcPr/>
                </a:tc>
                <a:tc>
                  <a:txBody>
                    <a:bodyPr/>
                    <a:lstStyle/>
                    <a:p>
                      <a:pPr marL="130175" marR="115570" algn="ctr" eaLnBrk="0" hangingPunct="0">
                        <a:lnSpc>
                          <a:spcPct val="100000"/>
                        </a:lnSpc>
                        <a:spcBef>
                          <a:spcPts val="31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let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20"/>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用于块级作用域内声明变量（</a:t>
                      </a:r>
                      <a:r>
                        <a:rPr lang="en-US" sz="1600" kern="100" dirty="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ES6</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721812137"/>
                  </a:ext>
                </a:extLst>
              </a:tr>
              <a:tr h="467191">
                <a:tc vMerge="1">
                  <a:txBody>
                    <a:bodyPr/>
                    <a:lstStyle/>
                    <a:p>
                      <a:endParaRPr lang="zh-CN" altLang="en-US"/>
                    </a:p>
                  </a:txBody>
                  <a:tcPr/>
                </a:tc>
                <a:tc>
                  <a:txBody>
                    <a:bodyPr/>
                    <a:lstStyle/>
                    <a:p>
                      <a:pPr marL="130175" marR="114935" algn="ctr" eaLnBrk="0" hangingPunct="0">
                        <a:lnSpc>
                          <a:spcPct val="100000"/>
                        </a:lnSpc>
                        <a:spcBef>
                          <a:spcPts val="315"/>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const</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20"/>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用于声明一个不可重新赋值的变量（</a:t>
                      </a:r>
                      <a:r>
                        <a:rPr lang="en-US" sz="1600" kern="100" dirty="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ES6</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978772219"/>
                  </a:ext>
                </a:extLst>
              </a:tr>
              <a:tr h="467191">
                <a:tc rowSpan="7">
                  <a:txBody>
                    <a:bodyPr/>
                    <a:lstStyle/>
                    <a:p>
                      <a:pPr marL="228600" algn="ctr" eaLnBrk="0" hangingPunct="0">
                        <a:lnSpc>
                          <a:spcPct val="100000"/>
                        </a:lnSpc>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其他</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30175" marR="115570" algn="ctr" eaLnBrk="0" hangingPunct="0">
                        <a:lnSpc>
                          <a:spcPct val="100000"/>
                        </a:lnSpc>
                        <a:spcBef>
                          <a:spcPts val="315"/>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void</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20"/>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用于计算一个表达式并返回 </a:t>
                      </a:r>
                      <a:r>
                        <a:rPr lang="en-US" sz="1600" kern="100" dirty="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undefined</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539947701"/>
                  </a:ext>
                </a:extLst>
              </a:tr>
              <a:tr h="467191">
                <a:tc vMerge="1">
                  <a:txBody>
                    <a:bodyPr/>
                    <a:lstStyle/>
                    <a:p>
                      <a:endParaRPr lang="zh-CN" altLang="en-US"/>
                    </a:p>
                  </a:txBody>
                  <a:tcPr/>
                </a:tc>
                <a:tc>
                  <a:txBody>
                    <a:bodyPr/>
                    <a:lstStyle/>
                    <a:p>
                      <a:pPr marL="130175" marR="115570" algn="ctr" eaLnBrk="0" hangingPunct="0">
                        <a:lnSpc>
                          <a:spcPct val="100000"/>
                        </a:lnSpc>
                        <a:spcBef>
                          <a:spcPts val="275"/>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with</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80"/>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用于设置代码的作用域（不推荐使用）</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025990797"/>
                  </a:ext>
                </a:extLst>
              </a:tr>
              <a:tr h="467191">
                <a:tc vMerge="1">
                  <a:txBody>
                    <a:bodyPr/>
                    <a:lstStyle/>
                    <a:p>
                      <a:endParaRPr lang="zh-CN" altLang="en-US"/>
                    </a:p>
                  </a:txBody>
                  <a:tcPr/>
                </a:tc>
                <a:tc>
                  <a:txBody>
                    <a:bodyPr/>
                    <a:lstStyle/>
                    <a:p>
                      <a:pPr marL="130175" marR="115570" algn="ctr" eaLnBrk="0" hangingPunct="0">
                        <a:lnSpc>
                          <a:spcPct val="100000"/>
                        </a:lnSpc>
                        <a:spcBef>
                          <a:spcPts val="275"/>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default</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8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 </a:t>
                      </a:r>
                      <a:r>
                        <a:rPr lang="en-US" sz="1600" kern="100" dirty="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switch </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语句中的默认分支</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600716392"/>
                  </a:ext>
                </a:extLst>
              </a:tr>
              <a:tr h="467191">
                <a:tc vMerge="1">
                  <a:txBody>
                    <a:bodyPr/>
                    <a:lstStyle/>
                    <a:p>
                      <a:endParaRPr lang="zh-CN" altLang="en-US"/>
                    </a:p>
                  </a:txBody>
                  <a:tcPr/>
                </a:tc>
                <a:tc>
                  <a:txBody>
                    <a:bodyPr/>
                    <a:lstStyle/>
                    <a:p>
                      <a:pPr marL="130175" marR="115570" algn="ctr" eaLnBrk="0" hangingPunct="0">
                        <a:lnSpc>
                          <a:spcPct val="100000"/>
                        </a:lnSpc>
                        <a:spcBef>
                          <a:spcPts val="275"/>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else</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8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用于 </a:t>
                      </a:r>
                      <a:r>
                        <a:rPr lang="en-US" sz="1600" kern="100" dirty="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if </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语句的可选部分，当 </a:t>
                      </a:r>
                      <a:r>
                        <a:rPr lang="en-US" sz="1600" kern="100" dirty="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if </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条件为假时执行</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839459572"/>
                  </a:ext>
                </a:extLst>
              </a:tr>
              <a:tr h="467191">
                <a:tc vMerge="1">
                  <a:txBody>
                    <a:bodyPr/>
                    <a:lstStyle/>
                    <a:p>
                      <a:endParaRPr lang="zh-CN" altLang="en-US"/>
                    </a:p>
                  </a:txBody>
                  <a:tcPr/>
                </a:tc>
                <a:tc>
                  <a:txBody>
                    <a:bodyPr/>
                    <a:lstStyle/>
                    <a:p>
                      <a:pPr marL="130175" marR="114935" algn="ctr" eaLnBrk="0" hangingPunct="0">
                        <a:lnSpc>
                          <a:spcPct val="100000"/>
                        </a:lnSpc>
                        <a:spcBef>
                          <a:spcPts val="275"/>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null</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8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表示一个空或不存在的引用</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1148216249"/>
                  </a:ext>
                </a:extLst>
              </a:tr>
              <a:tr h="467191">
                <a:tc vMerge="1">
                  <a:txBody>
                    <a:bodyPr/>
                    <a:lstStyle/>
                    <a:p>
                      <a:endParaRPr lang="zh-CN" altLang="en-US"/>
                    </a:p>
                  </a:txBody>
                  <a:tcPr/>
                </a:tc>
                <a:tc>
                  <a:txBody>
                    <a:bodyPr/>
                    <a:lstStyle/>
                    <a:p>
                      <a:pPr marL="130175" marR="114935" algn="ctr" eaLnBrk="0" hangingPunct="0">
                        <a:lnSpc>
                          <a:spcPct val="100000"/>
                        </a:lnSpc>
                        <a:spcBef>
                          <a:spcPts val="275"/>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true</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8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布尔类型的真值</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530235909"/>
                  </a:ext>
                </a:extLst>
              </a:tr>
              <a:tr h="467191">
                <a:tc vMerge="1">
                  <a:txBody>
                    <a:bodyPr/>
                    <a:lstStyle/>
                    <a:p>
                      <a:endParaRPr lang="zh-CN" altLang="en-US"/>
                    </a:p>
                  </a:txBody>
                  <a:tcPr/>
                </a:tc>
                <a:tc>
                  <a:txBody>
                    <a:bodyPr/>
                    <a:lstStyle/>
                    <a:p>
                      <a:pPr marL="130175" marR="114935" algn="ctr" eaLnBrk="0" hangingPunct="0">
                        <a:lnSpc>
                          <a:spcPct val="100000"/>
                        </a:lnSpc>
                        <a:spcBef>
                          <a:spcPts val="275"/>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false</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8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布尔类型的假值</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631265228"/>
                  </a:ext>
                </a:extLst>
              </a:tr>
            </a:tbl>
          </a:graphicData>
        </a:graphic>
      </p:graphicFrame>
      <p:sp>
        <p:nvSpPr>
          <p:cNvPr id="10" name="文本框 9">
            <a:extLst>
              <a:ext uri="{FF2B5EF4-FFF2-40B4-BE49-F238E27FC236}">
                <a16:creationId xmlns:a16="http://schemas.microsoft.com/office/drawing/2014/main" id="{13AA07D8-CEC1-DD74-163D-E644DC9EA066}"/>
              </a:ext>
            </a:extLst>
          </p:cNvPr>
          <p:cNvSpPr txBox="1"/>
          <p:nvPr/>
        </p:nvSpPr>
        <p:spPr>
          <a:xfrm>
            <a:off x="3256941" y="1033449"/>
            <a:ext cx="5678117" cy="389479"/>
          </a:xfrm>
          <a:prstGeom prst="rect">
            <a:avLst/>
          </a:prstGeom>
          <a:noFill/>
        </p:spPr>
        <p:txBody>
          <a:bodyPr wrap="square" rtlCol="0" anchor="ctr">
            <a:noAutofit/>
          </a:bodyPr>
          <a:lstStyle/>
          <a:p>
            <a:pPr marL="0" indent="457200" algn="ctr" eaLnBrk="1" latinLnBrk="0" hangingPunct="1">
              <a:lnSpc>
                <a:spcPct val="150000"/>
              </a:lnSpc>
              <a:spcBef>
                <a:spcPts val="0"/>
              </a:spcBef>
              <a:spcAft>
                <a:spcPts val="0"/>
              </a:spcAft>
            </a:pPr>
            <a:r>
              <a:rPr lang="en-US" altLang="zh-CN" dirty="0">
                <a:solidFill>
                  <a:srgbClr val="DFA000"/>
                </a:solidFill>
              </a:rPr>
              <a:t>JavaScript </a:t>
            </a:r>
            <a:r>
              <a:rPr lang="zh-CN" altLang="en-US" dirty="0">
                <a:solidFill>
                  <a:srgbClr val="DFA000"/>
                </a:solidFill>
              </a:rPr>
              <a:t>中的关键词</a:t>
            </a:r>
          </a:p>
        </p:txBody>
      </p:sp>
    </p:spTree>
    <p:custDataLst>
      <p:tags r:id="rId1"/>
    </p:custDataLst>
    <p:extLst>
      <p:ext uri="{BB962C8B-B14F-4D97-AF65-F5344CB8AC3E}">
        <p14:creationId xmlns:p14="http://schemas.microsoft.com/office/powerpoint/2010/main" val="2506258284"/>
      </p:ext>
    </p:extLst>
  </p:cSld>
  <p:clrMapOvr>
    <a:masterClrMapping/>
  </p:clrMapOvr>
  <p:transition>
    <p:strips dir="l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7.2.2 </a:t>
            </a:r>
            <a:r>
              <a:rPr lang="zh-CN" altLang="en-US" sz="2400" b="1" noProof="1">
                <a:solidFill>
                  <a:srgbClr val="7030A0"/>
                </a:solidFill>
                <a:latin typeface="微软雅黑" panose="020B0503020204020204" pitchFamily="34" charset="-122"/>
                <a:sym typeface="+mn-ea"/>
              </a:rPr>
              <a:t>数 据 类 型</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7" name="文本框 6">
            <a:extLst>
              <a:ext uri="{FF2B5EF4-FFF2-40B4-BE49-F238E27FC236}">
                <a16:creationId xmlns:a16="http://schemas.microsoft.com/office/drawing/2014/main" id="{6EB2971D-8D35-0DC0-4FEB-0E6D3F7556D7}"/>
              </a:ext>
            </a:extLst>
          </p:cNvPr>
          <p:cNvSpPr txBox="1"/>
          <p:nvPr/>
        </p:nvSpPr>
        <p:spPr>
          <a:xfrm>
            <a:off x="1000918" y="1129967"/>
            <a:ext cx="10568648" cy="5078328"/>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b="1" dirty="0">
                <a:solidFill>
                  <a:srgbClr val="DFA000"/>
                </a:solidFill>
              </a:rPr>
              <a:t>Number </a:t>
            </a:r>
            <a:r>
              <a:rPr lang="zh-CN" altLang="en-US" dirty="0"/>
              <a:t>：表示数值，可以是整数或浮点数，还包括特殊值 </a:t>
            </a:r>
            <a:r>
              <a:rPr lang="en-US" altLang="zh-CN" dirty="0"/>
              <a:t>Infinity</a:t>
            </a:r>
            <a:r>
              <a:rPr lang="zh-CN" altLang="en-US" dirty="0"/>
              <a:t>、</a:t>
            </a:r>
            <a:r>
              <a:rPr lang="en-US" altLang="zh-CN" dirty="0"/>
              <a:t>-Infinity </a:t>
            </a:r>
            <a:r>
              <a:rPr lang="zh-CN" altLang="en-US" dirty="0"/>
              <a:t>和</a:t>
            </a:r>
            <a:r>
              <a:rPr lang="en-US" altLang="zh-CN" dirty="0" err="1"/>
              <a:t>NaN</a:t>
            </a:r>
            <a:r>
              <a:rPr lang="zh-CN" altLang="en-US" dirty="0"/>
              <a:t>（</a:t>
            </a:r>
            <a:r>
              <a:rPr lang="en-US" altLang="zh-CN" dirty="0"/>
              <a:t>Not-a-Number</a:t>
            </a:r>
            <a:r>
              <a:rPr lang="zh-CN" altLang="en-US" dirty="0"/>
              <a:t>）。</a:t>
            </a:r>
          </a:p>
          <a:p>
            <a:pPr marL="0" indent="457200" algn="just" eaLnBrk="1" latinLnBrk="0" hangingPunct="1">
              <a:lnSpc>
                <a:spcPct val="200000"/>
              </a:lnSpc>
              <a:spcBef>
                <a:spcPts val="0"/>
              </a:spcBef>
              <a:spcAft>
                <a:spcPts val="0"/>
              </a:spcAft>
            </a:pPr>
            <a:r>
              <a:rPr lang="en-US" altLang="zh-CN" b="1" dirty="0">
                <a:solidFill>
                  <a:srgbClr val="DFA000"/>
                </a:solidFill>
              </a:rPr>
              <a:t>String</a:t>
            </a:r>
            <a:r>
              <a:rPr lang="zh-CN" altLang="en-US" dirty="0"/>
              <a:t>：表示文本字符串。字符串可以用单引号（</a:t>
            </a:r>
            <a:r>
              <a:rPr lang="en-US" altLang="zh-CN" dirty="0"/>
              <a:t>'</a:t>
            </a:r>
            <a:r>
              <a:rPr lang="zh-CN" altLang="en-US" dirty="0"/>
              <a:t>）或双引号（</a:t>
            </a:r>
            <a:r>
              <a:rPr lang="en-US" altLang="zh-CN" dirty="0"/>
              <a:t>"</a:t>
            </a:r>
            <a:r>
              <a:rPr lang="zh-CN" altLang="en-US" dirty="0"/>
              <a:t>）包围。</a:t>
            </a:r>
          </a:p>
          <a:p>
            <a:pPr marL="0" indent="457200" algn="just" eaLnBrk="1" latinLnBrk="0" hangingPunct="1">
              <a:lnSpc>
                <a:spcPct val="200000"/>
              </a:lnSpc>
              <a:spcBef>
                <a:spcPts val="0"/>
              </a:spcBef>
              <a:spcAft>
                <a:spcPts val="0"/>
              </a:spcAft>
            </a:pPr>
            <a:r>
              <a:rPr lang="en-US" altLang="zh-CN" b="1" dirty="0">
                <a:solidFill>
                  <a:srgbClr val="DFA000"/>
                </a:solidFill>
              </a:rPr>
              <a:t>Boolean</a:t>
            </a:r>
            <a:r>
              <a:rPr lang="zh-CN" altLang="en-US" dirty="0"/>
              <a:t>：表示逻辑值，只有两个可能的值：</a:t>
            </a:r>
            <a:r>
              <a:rPr lang="en-US" altLang="zh-CN" dirty="0"/>
              <a:t>true </a:t>
            </a:r>
            <a:r>
              <a:rPr lang="zh-CN" altLang="en-US" dirty="0"/>
              <a:t>和 </a:t>
            </a:r>
            <a:r>
              <a:rPr lang="en-US" altLang="zh-CN" dirty="0"/>
              <a:t>false</a:t>
            </a:r>
            <a:r>
              <a:rPr lang="zh-CN" altLang="en-US" dirty="0"/>
              <a:t>。</a:t>
            </a:r>
          </a:p>
          <a:p>
            <a:pPr marL="0" indent="457200" algn="just" eaLnBrk="1" latinLnBrk="0" hangingPunct="1">
              <a:lnSpc>
                <a:spcPct val="200000"/>
              </a:lnSpc>
              <a:spcBef>
                <a:spcPts val="0"/>
              </a:spcBef>
              <a:spcAft>
                <a:spcPts val="0"/>
              </a:spcAft>
            </a:pPr>
            <a:r>
              <a:rPr lang="en-US" altLang="zh-CN" b="1" dirty="0">
                <a:solidFill>
                  <a:srgbClr val="DFA000"/>
                </a:solidFill>
              </a:rPr>
              <a:t>Null</a:t>
            </a:r>
            <a:r>
              <a:rPr lang="zh-CN" altLang="en-US" dirty="0"/>
              <a:t>：表示一个空或者无指向的对象引用，仅有一个值：</a:t>
            </a:r>
            <a:r>
              <a:rPr lang="en-US" altLang="zh-CN" dirty="0"/>
              <a:t>null</a:t>
            </a:r>
            <a:r>
              <a:rPr lang="zh-CN" altLang="en-US" dirty="0"/>
              <a:t>。</a:t>
            </a:r>
          </a:p>
          <a:p>
            <a:pPr marL="0" indent="457200" algn="just" eaLnBrk="1" latinLnBrk="0" hangingPunct="1">
              <a:lnSpc>
                <a:spcPct val="200000"/>
              </a:lnSpc>
              <a:spcBef>
                <a:spcPts val="0"/>
              </a:spcBef>
              <a:spcAft>
                <a:spcPts val="0"/>
              </a:spcAft>
            </a:pPr>
            <a:r>
              <a:rPr lang="en-US" altLang="zh-CN" b="1" dirty="0">
                <a:solidFill>
                  <a:srgbClr val="DFA000"/>
                </a:solidFill>
              </a:rPr>
              <a:t>Undefined </a:t>
            </a:r>
            <a:r>
              <a:rPr lang="zh-CN" altLang="en-US" dirty="0"/>
              <a:t>：表示未定义的值，当声明了变量但没有初始化时，其值就是</a:t>
            </a:r>
          </a:p>
          <a:p>
            <a:pPr marL="0" indent="457200" algn="just" eaLnBrk="1" latinLnBrk="0" hangingPunct="1">
              <a:lnSpc>
                <a:spcPct val="200000"/>
              </a:lnSpc>
              <a:spcBef>
                <a:spcPts val="0"/>
              </a:spcBef>
              <a:spcAft>
                <a:spcPts val="0"/>
              </a:spcAft>
            </a:pPr>
            <a:r>
              <a:rPr lang="en-US" altLang="zh-CN" b="1" dirty="0">
                <a:solidFill>
                  <a:srgbClr val="DFA000"/>
                </a:solidFill>
              </a:rPr>
              <a:t>undefined</a:t>
            </a:r>
            <a:r>
              <a:rPr lang="zh-CN" altLang="en-US" dirty="0"/>
              <a:t>；或者是访问对象不存在的属性时也会返回 </a:t>
            </a:r>
            <a:r>
              <a:rPr lang="en-US" altLang="zh-CN" dirty="0"/>
              <a:t>undefined</a:t>
            </a:r>
            <a:r>
              <a:rPr lang="zh-CN" altLang="en-US" dirty="0"/>
              <a:t>。</a:t>
            </a:r>
          </a:p>
          <a:p>
            <a:pPr marL="0" indent="457200" algn="just" eaLnBrk="1" latinLnBrk="0" hangingPunct="1">
              <a:lnSpc>
                <a:spcPct val="200000"/>
              </a:lnSpc>
              <a:spcBef>
                <a:spcPts val="0"/>
              </a:spcBef>
              <a:spcAft>
                <a:spcPts val="0"/>
              </a:spcAft>
            </a:pPr>
            <a:r>
              <a:rPr lang="en-US" altLang="zh-CN" b="1" dirty="0">
                <a:solidFill>
                  <a:srgbClr val="DFA000"/>
                </a:solidFill>
              </a:rPr>
              <a:t>Symbol </a:t>
            </a:r>
            <a:r>
              <a:rPr lang="zh-CN" altLang="en-US" dirty="0"/>
              <a:t>：表示独一无二的标识符，每个 </a:t>
            </a:r>
            <a:r>
              <a:rPr lang="en-US" altLang="zh-CN" dirty="0"/>
              <a:t>Symbol </a:t>
            </a:r>
            <a:r>
              <a:rPr lang="zh-CN" altLang="en-US" dirty="0"/>
              <a:t>都是唯一的，不能被复制。该数据类型主要用于解决命名冲突问题。</a:t>
            </a:r>
          </a:p>
        </p:txBody>
      </p:sp>
    </p:spTree>
    <p:custDataLst>
      <p:tags r:id="rId1"/>
    </p:custDataLst>
    <p:extLst>
      <p:ext uri="{BB962C8B-B14F-4D97-AF65-F5344CB8AC3E}">
        <p14:creationId xmlns:p14="http://schemas.microsoft.com/office/powerpoint/2010/main" val="2063808790"/>
      </p:ext>
    </p:extLst>
  </p:cSld>
  <p:clrMapOvr>
    <a:masterClrMapping/>
  </p:clrMapOvr>
  <p:transition>
    <p:strips dir="l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7.2.2 </a:t>
            </a:r>
            <a:r>
              <a:rPr lang="zh-CN" altLang="en-US" sz="2400" b="1" noProof="1">
                <a:solidFill>
                  <a:srgbClr val="7030A0"/>
                </a:solidFill>
                <a:latin typeface="微软雅黑" panose="020B0503020204020204" pitchFamily="34" charset="-122"/>
                <a:sym typeface="+mn-ea"/>
              </a:rPr>
              <a:t>数 据 类 型</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7" name="文本框 6">
            <a:extLst>
              <a:ext uri="{FF2B5EF4-FFF2-40B4-BE49-F238E27FC236}">
                <a16:creationId xmlns:a16="http://schemas.microsoft.com/office/drawing/2014/main" id="{6EB2971D-8D35-0DC0-4FEB-0E6D3F7556D7}"/>
              </a:ext>
            </a:extLst>
          </p:cNvPr>
          <p:cNvSpPr txBox="1"/>
          <p:nvPr/>
        </p:nvSpPr>
        <p:spPr>
          <a:xfrm>
            <a:off x="1000918" y="1129967"/>
            <a:ext cx="10568648" cy="5078328"/>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b="1" dirty="0" err="1">
                <a:solidFill>
                  <a:srgbClr val="DFA000"/>
                </a:solidFill>
              </a:rPr>
              <a:t>BigInt</a:t>
            </a:r>
            <a:r>
              <a:rPr lang="zh-CN" altLang="en-US" dirty="0"/>
              <a:t>：用于表示大于 </a:t>
            </a:r>
            <a:r>
              <a:rPr lang="en-US" altLang="zh-CN" dirty="0" err="1"/>
              <a:t>Number.MAX_SAFE_INTEGER</a:t>
            </a:r>
            <a:r>
              <a:rPr lang="en-US" altLang="zh-CN" dirty="0"/>
              <a:t> </a:t>
            </a:r>
            <a:r>
              <a:rPr lang="zh-CN" altLang="en-US" dirty="0"/>
              <a:t>的大整数。使用 </a:t>
            </a:r>
            <a:r>
              <a:rPr lang="en-US" altLang="zh-CN" dirty="0"/>
              <a:t>n </a:t>
            </a:r>
            <a:r>
              <a:rPr lang="zh-CN" altLang="en-US" dirty="0"/>
              <a:t>后缀来创建 </a:t>
            </a:r>
            <a:r>
              <a:rPr lang="en-US" altLang="zh-CN" dirty="0" err="1"/>
              <a:t>BigInt</a:t>
            </a:r>
            <a:r>
              <a:rPr lang="zh-CN" altLang="en-US" dirty="0"/>
              <a:t>。</a:t>
            </a:r>
          </a:p>
          <a:p>
            <a:pPr marL="0" indent="457200" algn="just" eaLnBrk="1" latinLnBrk="0" hangingPunct="1">
              <a:lnSpc>
                <a:spcPct val="200000"/>
              </a:lnSpc>
              <a:spcBef>
                <a:spcPts val="0"/>
              </a:spcBef>
              <a:spcAft>
                <a:spcPts val="0"/>
              </a:spcAft>
            </a:pPr>
            <a:r>
              <a:rPr lang="en-US" altLang="zh-CN" b="1" dirty="0">
                <a:solidFill>
                  <a:srgbClr val="DFA000"/>
                </a:solidFill>
              </a:rPr>
              <a:t>Object </a:t>
            </a:r>
            <a:r>
              <a:rPr lang="zh-CN" altLang="en-US" dirty="0"/>
              <a:t>：对象类型，包括如 </a:t>
            </a:r>
            <a:r>
              <a:rPr lang="en-US" altLang="zh-CN" dirty="0"/>
              <a:t>Array</a:t>
            </a:r>
            <a:r>
              <a:rPr lang="zh-CN" altLang="en-US" dirty="0"/>
              <a:t>、</a:t>
            </a:r>
            <a:r>
              <a:rPr lang="en-US" altLang="zh-CN" dirty="0"/>
              <a:t>Function</a:t>
            </a:r>
            <a:r>
              <a:rPr lang="zh-CN" altLang="en-US" dirty="0"/>
              <a:t>、</a:t>
            </a:r>
            <a:r>
              <a:rPr lang="en-US" altLang="zh-CN" dirty="0"/>
              <a:t>Date </a:t>
            </a:r>
            <a:r>
              <a:rPr lang="zh-CN" altLang="en-US" dirty="0"/>
              <a:t>等各种内置对象以及用户自定义对象。对象由键值对组成，键通常是字符串，值可以是任意类型（包括其他对象）。</a:t>
            </a:r>
          </a:p>
          <a:p>
            <a:pPr marL="0" indent="457200" algn="just" eaLnBrk="1" latinLnBrk="0" hangingPunct="1">
              <a:lnSpc>
                <a:spcPct val="200000"/>
              </a:lnSpc>
              <a:spcBef>
                <a:spcPts val="0"/>
              </a:spcBef>
              <a:spcAft>
                <a:spcPts val="0"/>
              </a:spcAft>
            </a:pPr>
            <a:r>
              <a:rPr lang="en-US" altLang="zh-CN" b="1" dirty="0">
                <a:solidFill>
                  <a:srgbClr val="DFA000"/>
                </a:solidFill>
              </a:rPr>
              <a:t>Array </a:t>
            </a:r>
            <a:r>
              <a:rPr lang="zh-CN" altLang="en-US" dirty="0"/>
              <a:t>：数组，一种特殊的对象，用来存储有序的数据集合，可以通过索引访问其中的元素。数组元素可以是任何数据类型。</a:t>
            </a:r>
          </a:p>
          <a:p>
            <a:pPr marL="0" indent="457200" algn="just" eaLnBrk="1" latinLnBrk="0" hangingPunct="1">
              <a:lnSpc>
                <a:spcPct val="200000"/>
              </a:lnSpc>
              <a:spcBef>
                <a:spcPts val="0"/>
              </a:spcBef>
              <a:spcAft>
                <a:spcPts val="0"/>
              </a:spcAft>
            </a:pPr>
            <a:r>
              <a:rPr lang="en-US" altLang="zh-CN" b="1" dirty="0">
                <a:solidFill>
                  <a:srgbClr val="DFA000"/>
                </a:solidFill>
              </a:rPr>
              <a:t>Function </a:t>
            </a:r>
            <a:r>
              <a:rPr lang="zh-CN" altLang="en-US" dirty="0"/>
              <a:t>：函数，也是一种对象，它们可以被赋值给变量、作为参数传递，并且可以有属性和方法。</a:t>
            </a:r>
          </a:p>
        </p:txBody>
      </p:sp>
    </p:spTree>
    <p:custDataLst>
      <p:tags r:id="rId1"/>
    </p:custDataLst>
    <p:extLst>
      <p:ext uri="{BB962C8B-B14F-4D97-AF65-F5344CB8AC3E}">
        <p14:creationId xmlns:p14="http://schemas.microsoft.com/office/powerpoint/2010/main" val="874461980"/>
      </p:ext>
    </p:extLst>
  </p:cSld>
  <p:clrMapOvr>
    <a:masterClrMapping/>
  </p:clrMapOvr>
  <p:transition>
    <p:strips dir="l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7.2.3 </a:t>
            </a:r>
            <a:r>
              <a:rPr lang="zh-CN" altLang="en-US" sz="2400" b="1" noProof="1">
                <a:solidFill>
                  <a:srgbClr val="7030A0"/>
                </a:solidFill>
                <a:latin typeface="微软雅黑" panose="020B0503020204020204" pitchFamily="34" charset="-122"/>
                <a:sym typeface="+mn-ea"/>
              </a:rPr>
              <a:t>变量和常量</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变量</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8" name="文本框 7">
            <a:extLst>
              <a:ext uri="{FF2B5EF4-FFF2-40B4-BE49-F238E27FC236}">
                <a16:creationId xmlns:a16="http://schemas.microsoft.com/office/drawing/2014/main" id="{29AF057E-A343-CCDF-3BD6-AB621BEAB296}"/>
              </a:ext>
            </a:extLst>
          </p:cNvPr>
          <p:cNvSpPr txBox="1"/>
          <p:nvPr/>
        </p:nvSpPr>
        <p:spPr>
          <a:xfrm>
            <a:off x="877888" y="2254053"/>
            <a:ext cx="4572370"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变量是在程序执行过程中可以改变的值。在 </a:t>
            </a:r>
            <a:r>
              <a:rPr lang="en-US" altLang="zh-CN" dirty="0"/>
              <a:t>JavaScript </a:t>
            </a:r>
            <a:r>
              <a:rPr lang="zh-CN" altLang="en-US" dirty="0"/>
              <a:t>中，使用 </a:t>
            </a:r>
            <a:r>
              <a:rPr lang="en-US" altLang="zh-CN" dirty="0"/>
              <a:t>var</a:t>
            </a:r>
            <a:r>
              <a:rPr lang="zh-CN" altLang="en-US" dirty="0"/>
              <a:t>、</a:t>
            </a:r>
            <a:r>
              <a:rPr lang="en-US" altLang="zh-CN" dirty="0"/>
              <a:t>let </a:t>
            </a:r>
            <a:r>
              <a:rPr lang="zh-CN" altLang="en-US" dirty="0"/>
              <a:t>或 </a:t>
            </a:r>
            <a:r>
              <a:rPr lang="en-US" altLang="zh-CN" dirty="0"/>
              <a:t>const </a:t>
            </a:r>
            <a:r>
              <a:rPr lang="zh-CN" altLang="en-US" dirty="0"/>
              <a:t>关键词来声明变量。从</a:t>
            </a:r>
            <a:r>
              <a:rPr lang="en-US" altLang="zh-CN" dirty="0"/>
              <a:t>ES6 </a:t>
            </a:r>
            <a:r>
              <a:rPr lang="zh-CN" altLang="en-US" dirty="0"/>
              <a:t>开始，推荐使用</a:t>
            </a:r>
            <a:r>
              <a:rPr lang="en-US" altLang="zh-CN" dirty="0"/>
              <a:t>let </a:t>
            </a:r>
            <a:r>
              <a:rPr lang="zh-CN" altLang="en-US" dirty="0"/>
              <a:t>和 </a:t>
            </a:r>
            <a:r>
              <a:rPr lang="en-US" altLang="zh-CN" dirty="0"/>
              <a:t>const </a:t>
            </a:r>
            <a:r>
              <a:rPr lang="zh-CN" altLang="en-US" dirty="0"/>
              <a:t>而不是传统的 </a:t>
            </a:r>
            <a:r>
              <a:rPr lang="en-US" altLang="zh-CN" dirty="0"/>
              <a:t>var</a:t>
            </a:r>
            <a:r>
              <a:rPr lang="zh-CN" altLang="en-US" dirty="0"/>
              <a:t>，因为它们具有更严格的变量作用域规则。</a:t>
            </a:r>
          </a:p>
        </p:txBody>
      </p:sp>
      <p:pic>
        <p:nvPicPr>
          <p:cNvPr id="10" name="图片 9">
            <a:extLst>
              <a:ext uri="{FF2B5EF4-FFF2-40B4-BE49-F238E27FC236}">
                <a16:creationId xmlns:a16="http://schemas.microsoft.com/office/drawing/2014/main" id="{E700E4E3-46DA-43B8-D49F-DBDF09BF3513}"/>
              </a:ext>
            </a:extLst>
          </p:cNvPr>
          <p:cNvPicPr>
            <a:picLocks noChangeAspect="1"/>
          </p:cNvPicPr>
          <p:nvPr/>
        </p:nvPicPr>
        <p:blipFill>
          <a:blip r:embed="rId4"/>
          <a:stretch>
            <a:fillRect/>
          </a:stretch>
        </p:blipFill>
        <p:spPr>
          <a:xfrm>
            <a:off x="5835967" y="2473692"/>
            <a:ext cx="5606522" cy="3075171"/>
          </a:xfrm>
          <a:prstGeom prst="rect">
            <a:avLst/>
          </a:prstGeom>
        </p:spPr>
      </p:pic>
    </p:spTree>
    <p:custDataLst>
      <p:tags r:id="rId1"/>
    </p:custDataLst>
    <p:extLst>
      <p:ext uri="{BB962C8B-B14F-4D97-AF65-F5344CB8AC3E}">
        <p14:creationId xmlns:p14="http://schemas.microsoft.com/office/powerpoint/2010/main" val="2203420905"/>
      </p:ext>
    </p:extLst>
  </p:cSld>
  <p:clrMapOvr>
    <a:masterClrMapping/>
  </p:clrMapOvr>
  <p:transition>
    <p:strips dir="l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1881188" y="26127"/>
            <a:ext cx="2873692" cy="63318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3200" b="1" noProof="1">
                <a:solidFill>
                  <a:schemeClr val="bg1"/>
                </a:solidFill>
                <a:latin typeface="微软雅黑" panose="020B0503020204020204" pitchFamily="34" charset="-122"/>
                <a:sym typeface="+mn-ea"/>
              </a:rPr>
              <a:t> 本 章 导 读</a:t>
            </a:r>
          </a:p>
        </p:txBody>
      </p:sp>
      <p:grpSp>
        <p:nvGrpSpPr>
          <p:cNvPr id="4" name="组合 3">
            <a:extLst>
              <a:ext uri="{FF2B5EF4-FFF2-40B4-BE49-F238E27FC236}">
                <a16:creationId xmlns:a16="http://schemas.microsoft.com/office/drawing/2014/main" id="{4284C581-B05F-D2DB-1C4D-609BEB421414}"/>
              </a:ext>
            </a:extLst>
          </p:cNvPr>
          <p:cNvGrpSpPr/>
          <p:nvPr/>
        </p:nvGrpSpPr>
        <p:grpSpPr>
          <a:xfrm>
            <a:off x="784860" y="1193074"/>
            <a:ext cx="10850245" cy="5233852"/>
            <a:chOff x="812799" y="1555804"/>
            <a:chExt cx="10850465" cy="1308695"/>
          </a:xfrm>
        </p:grpSpPr>
        <p:grpSp>
          <p:nvGrpSpPr>
            <p:cNvPr id="5" name="组合 4">
              <a:extLst>
                <a:ext uri="{FF2B5EF4-FFF2-40B4-BE49-F238E27FC236}">
                  <a16:creationId xmlns:a16="http://schemas.microsoft.com/office/drawing/2014/main" id="{FC6F7A91-2231-BA86-1177-4C87585481BC}"/>
                </a:ext>
              </a:extLst>
            </p:cNvPr>
            <p:cNvGrpSpPr/>
            <p:nvPr/>
          </p:nvGrpSpPr>
          <p:grpSpPr>
            <a:xfrm>
              <a:off x="812799" y="1555804"/>
              <a:ext cx="10850465" cy="1308695"/>
              <a:chOff x="812799" y="1527811"/>
              <a:chExt cx="10850465" cy="1658272"/>
            </a:xfrm>
          </p:grpSpPr>
          <p:sp>
            <p:nvSpPr>
              <p:cNvPr id="7" name="íṩľíḍè-圆角矩形 61">
                <a:extLst>
                  <a:ext uri="{FF2B5EF4-FFF2-40B4-BE49-F238E27FC236}">
                    <a16:creationId xmlns:a16="http://schemas.microsoft.com/office/drawing/2014/main" id="{188AD268-DA98-97D7-FD65-054D400F43D4}"/>
                  </a:ext>
                </a:extLst>
              </p:cNvPr>
              <p:cNvSpPr/>
              <p:nvPr/>
            </p:nvSpPr>
            <p:spPr>
              <a:xfrm>
                <a:off x="812799" y="1527811"/>
                <a:ext cx="10850465" cy="1658272"/>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p>
                <a:pPr algn="ctr" fontAlgn="auto">
                  <a:buFontTx/>
                  <a:buNone/>
                  <a:defRPr/>
                </a:pPr>
                <a:endParaRPr lang="zh-CN" altLang="en-US" noProof="1"/>
              </a:p>
            </p:txBody>
          </p:sp>
          <p:sp>
            <p:nvSpPr>
              <p:cNvPr id="20" name="íṩľíḍè-圆角矩形 61">
                <a:extLst>
                  <a:ext uri="{FF2B5EF4-FFF2-40B4-BE49-F238E27FC236}">
                    <a16:creationId xmlns:a16="http://schemas.microsoft.com/office/drawing/2014/main" id="{225693F3-5307-ED92-CB03-C17F90C7D7FF}"/>
                  </a:ext>
                </a:extLst>
              </p:cNvPr>
              <p:cNvSpPr/>
              <p:nvPr/>
            </p:nvSpPr>
            <p:spPr>
              <a:xfrm>
                <a:off x="906109" y="1591314"/>
                <a:ext cx="10650298" cy="1527325"/>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p>
                <a:pPr algn="ctr" fontAlgn="auto">
                  <a:buFontTx/>
                  <a:buNone/>
                  <a:defRPr/>
                </a:pPr>
                <a:endParaRPr lang="zh-CN" altLang="en-US" noProof="1"/>
              </a:p>
            </p:txBody>
          </p:sp>
        </p:grpSp>
        <p:sp>
          <p:nvSpPr>
            <p:cNvPr id="6" name="文本框 41">
              <a:extLst>
                <a:ext uri="{FF2B5EF4-FFF2-40B4-BE49-F238E27FC236}">
                  <a16:creationId xmlns:a16="http://schemas.microsoft.com/office/drawing/2014/main" id="{7D4EBF25-C2AE-36CD-FAF5-450739B2A274}"/>
                </a:ext>
              </a:extLst>
            </p:cNvPr>
            <p:cNvSpPr txBox="1">
              <a:spLocks noChangeArrowheads="1"/>
            </p:cNvSpPr>
            <p:nvPr/>
          </p:nvSpPr>
          <p:spPr bwMode="auto">
            <a:xfrm>
              <a:off x="998223" y="1605920"/>
              <a:ext cx="10357060" cy="1205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indent="576000" algn="just" eaLnBrk="1" latinLnBrk="0" hangingPunct="1">
                <a:lnSpc>
                  <a:spcPct val="150000"/>
                </a:lnSpc>
              </a:pPr>
              <a:r>
                <a:rPr lang="en-US" altLang="zh-CN" sz="2000" dirty="0">
                  <a:sym typeface="+mn-ea"/>
                </a:rPr>
                <a:t>JavaScript </a:t>
              </a:r>
              <a:r>
                <a:rPr lang="zh-CN" altLang="en-US" sz="2000" dirty="0">
                  <a:sym typeface="+mn-ea"/>
                </a:rPr>
                <a:t>是一种在浏览器中运行的编程语言，对于构建动态和交互式的网站至关重要。自其诞生以来，</a:t>
              </a:r>
              <a:r>
                <a:rPr lang="en-US" altLang="zh-CN" sz="2000" dirty="0">
                  <a:sym typeface="+mn-ea"/>
                </a:rPr>
                <a:t>JavaScript </a:t>
              </a:r>
              <a:r>
                <a:rPr lang="zh-CN" altLang="en-US" sz="2000" dirty="0">
                  <a:sym typeface="+mn-ea"/>
                </a:rPr>
                <a:t>已经从一个基础的脚本语言发展成为一门多功能的编程语言，被广泛应用于前后端开发。</a:t>
              </a:r>
            </a:p>
            <a:p>
              <a:pPr marL="0" indent="576000" algn="just" eaLnBrk="1" latinLnBrk="0" hangingPunct="1">
                <a:lnSpc>
                  <a:spcPct val="150000"/>
                </a:lnSpc>
              </a:pPr>
              <a:r>
                <a:rPr lang="zh-CN" altLang="en-US" sz="2000" dirty="0">
                  <a:sym typeface="+mn-ea"/>
                </a:rPr>
                <a:t>本章将从 </a:t>
              </a:r>
              <a:r>
                <a:rPr lang="en-US" altLang="zh-CN" sz="2000" dirty="0">
                  <a:sym typeface="+mn-ea"/>
                </a:rPr>
                <a:t>JavaScript </a:t>
              </a:r>
              <a:r>
                <a:rPr lang="zh-CN" altLang="en-US" sz="2000" dirty="0">
                  <a:sym typeface="+mn-ea"/>
                </a:rPr>
                <a:t>的基本概念出发，涵盖语法、数据类型、变量、函数、数组和流程控制等基础知识，然后学习如何使用 </a:t>
              </a:r>
              <a:r>
                <a:rPr lang="en-US" altLang="zh-CN" sz="2000" dirty="0">
                  <a:sym typeface="+mn-ea"/>
                </a:rPr>
                <a:t>JavaScript </a:t>
              </a:r>
              <a:r>
                <a:rPr lang="zh-CN" altLang="en-US" sz="2000" dirty="0">
                  <a:sym typeface="+mn-ea"/>
                </a:rPr>
                <a:t>操作</a:t>
              </a:r>
              <a:r>
                <a:rPr lang="en-US" altLang="zh-CN" sz="2000" dirty="0">
                  <a:sym typeface="+mn-ea"/>
                </a:rPr>
                <a:t>DOM </a:t>
              </a:r>
              <a:r>
                <a:rPr lang="zh-CN" altLang="en-US" sz="2000" dirty="0">
                  <a:sym typeface="+mn-ea"/>
                </a:rPr>
                <a:t>来实现页面元素的动态更新，理解事件处理机制以响应用户交互，探索对象和原型链的继承机制， 以及掌握异步编程的相关概念和实践，包括网络请求和用户界面交互设计技巧。</a:t>
              </a:r>
            </a:p>
            <a:p>
              <a:pPr marL="0" indent="576000" algn="just" eaLnBrk="1" latinLnBrk="0" hangingPunct="1">
                <a:lnSpc>
                  <a:spcPct val="150000"/>
                </a:lnSpc>
              </a:pPr>
              <a:r>
                <a:rPr lang="zh-CN" altLang="en-US" sz="2000" dirty="0">
                  <a:sym typeface="+mn-ea"/>
                </a:rPr>
                <a:t>通过对本章的学习，学生将能够牢固掌握 </a:t>
              </a:r>
              <a:r>
                <a:rPr lang="en-US" altLang="zh-CN" sz="2000" dirty="0">
                  <a:sym typeface="+mn-ea"/>
                </a:rPr>
                <a:t>JavaScript </a:t>
              </a:r>
              <a:r>
                <a:rPr lang="zh-CN" altLang="en-US" sz="2000" dirty="0">
                  <a:sym typeface="+mn-ea"/>
                </a:rPr>
                <a:t>的核心概念和关键技术，进而具备开发功能丰富、交互流畅的动态网页的能力，向着成为一名技艺精湛的网页开发者迈进坚实一步。</a:t>
              </a:r>
            </a:p>
          </p:txBody>
        </p:sp>
      </p:grpSp>
    </p:spTree>
    <p:custDataLst>
      <p:tags r:id="rId1"/>
    </p:custDataLst>
    <p:extLst>
      <p:ext uri="{BB962C8B-B14F-4D97-AF65-F5344CB8AC3E}">
        <p14:creationId xmlns:p14="http://schemas.microsoft.com/office/powerpoint/2010/main" val="1997216267"/>
      </p:ext>
    </p:extLst>
  </p:cSld>
  <p:clrMapOvr>
    <a:masterClrMapping/>
  </p:clrMapOvr>
  <p:transition>
    <p:strips dir="l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7.2.3 </a:t>
            </a:r>
            <a:r>
              <a:rPr lang="zh-CN" altLang="en-US" sz="2400" b="1" noProof="1">
                <a:solidFill>
                  <a:srgbClr val="7030A0"/>
                </a:solidFill>
                <a:latin typeface="微软雅黑" panose="020B0503020204020204" pitchFamily="34" charset="-122"/>
                <a:sym typeface="+mn-ea"/>
              </a:rPr>
              <a:t>变量和常量</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常量</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8" name="文本框 7">
            <a:extLst>
              <a:ext uri="{FF2B5EF4-FFF2-40B4-BE49-F238E27FC236}">
                <a16:creationId xmlns:a16="http://schemas.microsoft.com/office/drawing/2014/main" id="{29AF057E-A343-CCDF-3BD6-AB621BEAB296}"/>
              </a:ext>
            </a:extLst>
          </p:cNvPr>
          <p:cNvSpPr txBox="1"/>
          <p:nvPr/>
        </p:nvSpPr>
        <p:spPr>
          <a:xfrm>
            <a:off x="877888" y="2254053"/>
            <a:ext cx="10066036" cy="2462326"/>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常量是指在程序执行过程中不能改变的值。</a:t>
            </a:r>
            <a:r>
              <a:rPr lang="en-US" altLang="zh-CN" dirty="0"/>
              <a:t>JavaScript </a:t>
            </a:r>
            <a:r>
              <a:rPr lang="zh-CN" altLang="en-US" dirty="0"/>
              <a:t>中的常量通常通过 </a:t>
            </a:r>
            <a:r>
              <a:rPr lang="en-US" altLang="zh-CN" dirty="0"/>
              <a:t>const </a:t>
            </a:r>
            <a:r>
              <a:rPr lang="zh-CN" altLang="en-US" dirty="0"/>
              <a:t>关键字来声明。</a:t>
            </a:r>
            <a:endParaRPr lang="en-US" altLang="zh-CN" dirty="0"/>
          </a:p>
          <a:p>
            <a:pPr marL="0" indent="457200" algn="just" eaLnBrk="1" latinLnBrk="0" hangingPunct="1">
              <a:lnSpc>
                <a:spcPct val="200000"/>
              </a:lnSpc>
              <a:spcBef>
                <a:spcPts val="0"/>
              </a:spcBef>
              <a:spcAft>
                <a:spcPts val="0"/>
              </a:spcAft>
            </a:pPr>
            <a:r>
              <a:rPr lang="zh-CN" altLang="en-US" dirty="0"/>
              <a:t>常量的值在声明之后就无法更改，任何尝试修改常量值的行为（尤其是在处理诸如字符串、数字、布尔值等基本数据类型时）都将导致程序抛出错误。常量的名称通常采用全大写，并用下画线分隔单词（如 </a:t>
            </a:r>
            <a:r>
              <a:rPr lang="en-US" altLang="zh-CN" dirty="0"/>
              <a:t>CONSTANT_NAME</a:t>
            </a:r>
            <a:r>
              <a:rPr lang="zh-CN" altLang="en-US" dirty="0"/>
              <a:t>），以表明其不可变的性质。</a:t>
            </a:r>
          </a:p>
        </p:txBody>
      </p:sp>
      <p:pic>
        <p:nvPicPr>
          <p:cNvPr id="9" name="图片 8">
            <a:extLst>
              <a:ext uri="{FF2B5EF4-FFF2-40B4-BE49-F238E27FC236}">
                <a16:creationId xmlns:a16="http://schemas.microsoft.com/office/drawing/2014/main" id="{13628469-B2E2-EB8D-E806-58B33FC067A5}"/>
              </a:ext>
            </a:extLst>
          </p:cNvPr>
          <p:cNvPicPr>
            <a:picLocks noChangeAspect="1"/>
          </p:cNvPicPr>
          <p:nvPr/>
        </p:nvPicPr>
        <p:blipFill>
          <a:blip r:embed="rId4"/>
          <a:stretch>
            <a:fillRect/>
          </a:stretch>
        </p:blipFill>
        <p:spPr>
          <a:xfrm>
            <a:off x="4210601" y="4904586"/>
            <a:ext cx="3250732" cy="806182"/>
          </a:xfrm>
          <a:prstGeom prst="rect">
            <a:avLst/>
          </a:prstGeom>
        </p:spPr>
      </p:pic>
    </p:spTree>
    <p:custDataLst>
      <p:tags r:id="rId1"/>
    </p:custDataLst>
    <p:extLst>
      <p:ext uri="{BB962C8B-B14F-4D97-AF65-F5344CB8AC3E}">
        <p14:creationId xmlns:p14="http://schemas.microsoft.com/office/powerpoint/2010/main" val="4064108709"/>
      </p:ext>
    </p:extLst>
  </p:cSld>
  <p:clrMapOvr>
    <a:masterClrMapping/>
  </p:clrMapOvr>
  <p:transition>
    <p:strips dir="l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7.2.4 </a:t>
            </a:r>
            <a:r>
              <a:rPr lang="zh-CN" altLang="en-US" sz="2400" b="1" noProof="1">
                <a:solidFill>
                  <a:srgbClr val="7030A0"/>
                </a:solidFill>
                <a:latin typeface="微软雅黑" panose="020B0503020204020204" pitchFamily="34" charset="-122"/>
                <a:sym typeface="+mn-ea"/>
              </a:rPr>
              <a:t>运 算 符</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graphicFrame>
        <p:nvGraphicFramePr>
          <p:cNvPr id="9" name="表格 8">
            <a:extLst>
              <a:ext uri="{FF2B5EF4-FFF2-40B4-BE49-F238E27FC236}">
                <a16:creationId xmlns:a16="http://schemas.microsoft.com/office/drawing/2014/main" id="{334A4B8A-D84B-2E8E-48D9-FCA81A3887BA}"/>
              </a:ext>
            </a:extLst>
          </p:cNvPr>
          <p:cNvGraphicFramePr>
            <a:graphicFrameLocks noGrp="1"/>
          </p:cNvGraphicFramePr>
          <p:nvPr>
            <p:extLst>
              <p:ext uri="{D42A27DB-BD31-4B8C-83A1-F6EECF244321}">
                <p14:modId xmlns:p14="http://schemas.microsoft.com/office/powerpoint/2010/main" val="1436620622"/>
              </p:ext>
            </p:extLst>
          </p:nvPr>
        </p:nvGraphicFramePr>
        <p:xfrm>
          <a:off x="1106488" y="1564587"/>
          <a:ext cx="10086974" cy="4797711"/>
        </p:xfrm>
        <a:graphic>
          <a:graphicData uri="http://schemas.openxmlformats.org/drawingml/2006/table">
            <a:tbl>
              <a:tblPr firstRow="1" bandRow="1">
                <a:tableStyleId>{5C22544A-7EE6-4342-B048-85BDC9FD1C3A}</a:tableStyleId>
              </a:tblPr>
              <a:tblGrid>
                <a:gridCol w="1559936">
                  <a:extLst>
                    <a:ext uri="{9D8B030D-6E8A-4147-A177-3AD203B41FA5}">
                      <a16:colId xmlns:a16="http://schemas.microsoft.com/office/drawing/2014/main" val="1951454356"/>
                    </a:ext>
                  </a:extLst>
                </a:gridCol>
                <a:gridCol w="2517803">
                  <a:extLst>
                    <a:ext uri="{9D8B030D-6E8A-4147-A177-3AD203B41FA5}">
                      <a16:colId xmlns:a16="http://schemas.microsoft.com/office/drawing/2014/main" val="2889524038"/>
                    </a:ext>
                  </a:extLst>
                </a:gridCol>
                <a:gridCol w="6009235">
                  <a:extLst>
                    <a:ext uri="{9D8B030D-6E8A-4147-A177-3AD203B41FA5}">
                      <a16:colId xmlns:a16="http://schemas.microsoft.com/office/drawing/2014/main" val="2076959966"/>
                    </a:ext>
                  </a:extLst>
                </a:gridCol>
              </a:tblGrid>
              <a:tr h="683388">
                <a:tc>
                  <a:txBody>
                    <a:bodyPr/>
                    <a:lstStyle/>
                    <a:p>
                      <a:pPr marL="232410" algn="ctr" eaLnBrk="0" hangingPunct="0">
                        <a:lnSpc>
                          <a:spcPct val="100000"/>
                        </a:lnSpc>
                        <a:spcBef>
                          <a:spcPts val="15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分</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类</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8420" marR="44450" algn="ctr" eaLnBrk="0" hangingPunct="0">
                        <a:lnSpc>
                          <a:spcPct val="100000"/>
                        </a:lnSpc>
                        <a:spcBef>
                          <a:spcPts val="15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运算符</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673860" marR="1654810" algn="ctr" eaLnBrk="0" hangingPunct="0">
                        <a:lnSpc>
                          <a:spcPct val="100000"/>
                        </a:lnSpc>
                        <a:spcBef>
                          <a:spcPts val="15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功能说明</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863246121"/>
                  </a:ext>
                </a:extLst>
              </a:tr>
              <a:tr h="517266">
                <a:tc rowSpan="7">
                  <a:txBody>
                    <a:bodyPr/>
                    <a:lstStyle/>
                    <a:p>
                      <a:pPr marL="60960" algn="ctr" eaLnBrk="0" hangingPunct="0">
                        <a:lnSpc>
                          <a:spcPct val="100000"/>
                        </a:lnSpc>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算术运算符</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3970" algn="ctr" eaLnBrk="0" hangingPunct="0">
                        <a:lnSpc>
                          <a:spcPct val="100000"/>
                        </a:lnSpc>
                        <a:spcBef>
                          <a:spcPts val="360"/>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70"/>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加法或字符串连接</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506913358"/>
                  </a:ext>
                </a:extLst>
              </a:tr>
              <a:tr h="454225">
                <a:tc vMerge="1">
                  <a:txBody>
                    <a:bodyPr/>
                    <a:lstStyle/>
                    <a:p>
                      <a:endParaRPr lang="zh-CN" altLang="en-US"/>
                    </a:p>
                  </a:txBody>
                  <a:tcPr/>
                </a:tc>
                <a:tc>
                  <a:txBody>
                    <a:bodyPr/>
                    <a:lstStyle/>
                    <a:p>
                      <a:pPr marL="14605" algn="ctr" eaLnBrk="0" hangingPunct="0">
                        <a:lnSpc>
                          <a:spcPct val="100000"/>
                        </a:lnSpc>
                        <a:spcBef>
                          <a:spcPts val="80"/>
                        </a:spcBef>
                        <a:spcAft>
                          <a:spcPts val="0"/>
                        </a:spcAft>
                      </a:pPr>
                      <a:r>
                        <a:rPr lang="en-US"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70"/>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减法</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721812137"/>
                  </a:ext>
                </a:extLst>
              </a:tr>
              <a:tr h="448100">
                <a:tc vMerge="1">
                  <a:txBody>
                    <a:bodyPr/>
                    <a:lstStyle/>
                    <a:p>
                      <a:endParaRPr lang="zh-CN" altLang="en-US"/>
                    </a:p>
                  </a:txBody>
                  <a:tcPr/>
                </a:tc>
                <a:tc>
                  <a:txBody>
                    <a:bodyPr/>
                    <a:lstStyle/>
                    <a:p>
                      <a:pPr marL="14605"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70"/>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乘法</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978772219"/>
                  </a:ext>
                </a:extLst>
              </a:tr>
              <a:tr h="417325">
                <a:tc vMerge="1">
                  <a:txBody>
                    <a:bodyPr/>
                    <a:lstStyle/>
                    <a:p>
                      <a:endParaRPr lang="zh-CN" altLang="en-US"/>
                    </a:p>
                  </a:txBody>
                  <a:tcPr/>
                </a:tc>
                <a:tc>
                  <a:txBody>
                    <a:bodyPr/>
                    <a:lstStyle/>
                    <a:p>
                      <a:pPr marL="13970"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除法</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539947701"/>
                  </a:ext>
                </a:extLst>
              </a:tr>
              <a:tr h="484999">
                <a:tc vMerge="1">
                  <a:txBody>
                    <a:bodyPr/>
                    <a:lstStyle/>
                    <a:p>
                      <a:endParaRPr lang="zh-CN" altLang="en-US"/>
                    </a:p>
                  </a:txBody>
                  <a:tcPr/>
                </a:tc>
                <a:tc>
                  <a:txBody>
                    <a:bodyPr/>
                    <a:lstStyle/>
                    <a:p>
                      <a:pPr marL="14605"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取模（余数）</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025990797"/>
                  </a:ext>
                </a:extLst>
              </a:tr>
              <a:tr h="898294">
                <a:tc vMerge="1">
                  <a:txBody>
                    <a:bodyPr/>
                    <a:lstStyle/>
                    <a:p>
                      <a:endParaRPr lang="zh-CN" altLang="en-US"/>
                    </a:p>
                  </a:txBody>
                  <a:tcPr/>
                </a:tc>
                <a:tc>
                  <a:txBody>
                    <a:bodyPr/>
                    <a:lstStyle/>
                    <a:p>
                      <a:pPr marL="56515" eaLnBrk="0" hangingPunct="0">
                        <a:lnSpc>
                          <a:spcPct val="100000"/>
                        </a:lnSpc>
                        <a:spcBef>
                          <a:spcPts val="65"/>
                        </a:spcBef>
                        <a:spcAft>
                          <a:spcPts val="0"/>
                        </a:spcAft>
                      </a:pPr>
                      <a:r>
                        <a:rPr lang="en-US" sz="1600" kern="100">
                          <a:effectLst/>
                          <a:latin typeface="方正黑体_GBK" panose="03000509000000000000" pitchFamily="65" charset="-122"/>
                          <a:ea typeface="方正书宋_GBK" panose="03000509000000000000" pitchFamily="65" charset="-122"/>
                          <a:cs typeface="方正黑体_GBK" panose="03000509000000000000" pitchFamily="65" charset="-122"/>
                        </a:rPr>
                        <a:t> </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p>
                      <a:pPr marL="59055" marR="44450" algn="ctr" eaLnBrk="0" hangingPunct="0">
                        <a:lnSpc>
                          <a:spcPct val="100000"/>
                        </a:lnSpc>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marR="6350" eaLnBrk="0" hangingPunct="0">
                        <a:lnSpc>
                          <a:spcPct val="100000"/>
                        </a:lnSpc>
                        <a:spcBef>
                          <a:spcPts val="335"/>
                        </a:spcBef>
                        <a:spcAft>
                          <a:spcPts val="0"/>
                        </a:spcAft>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前置自增或后置自增。前置自增时，运算符位于变量前，运算时先加 </a:t>
                      </a:r>
                      <a:r>
                        <a:rPr lang="en-US" sz="1600" kern="100" dirty="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1</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，再使用新值；后置自增时，运算符位于变量后，运算时先使用当前值，再加 </a:t>
                      </a:r>
                      <a:r>
                        <a:rPr lang="en-US" sz="1600" kern="100" dirty="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1</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600716392"/>
                  </a:ext>
                </a:extLst>
              </a:tr>
              <a:tr h="894114">
                <a:tc vMerge="1">
                  <a:txBody>
                    <a:bodyPr/>
                    <a:lstStyle/>
                    <a:p>
                      <a:endParaRPr lang="zh-CN" altLang="en-US"/>
                    </a:p>
                  </a:txBody>
                  <a:tcPr/>
                </a:tc>
                <a:tc>
                  <a:txBody>
                    <a:bodyPr/>
                    <a:lstStyle/>
                    <a:p>
                      <a:pPr marL="59055" marR="44450" algn="ctr" eaLnBrk="0" hangingPunct="0">
                        <a:lnSpc>
                          <a:spcPct val="100000"/>
                        </a:lnSpc>
                        <a:spcBef>
                          <a:spcPts val="725"/>
                        </a:spcBef>
                        <a:spcAft>
                          <a:spcPts val="0"/>
                        </a:spcAft>
                      </a:pPr>
                      <a:r>
                        <a:rPr lang="en-US"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marR="39370" eaLnBrk="0" hangingPunct="0">
                        <a:lnSpc>
                          <a:spcPct val="100000"/>
                        </a:lnSpc>
                        <a:spcBef>
                          <a:spcPts val="335"/>
                        </a:spcBef>
                        <a:spcAft>
                          <a:spcPts val="0"/>
                        </a:spcAft>
                      </a:pPr>
                      <a:r>
                        <a:rPr lang="zh-CN" sz="1600" kern="100" spc="-4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前置自减或后置自减。前置自减时</a:t>
                      </a:r>
                      <a:r>
                        <a:rPr lang="zh-CN" sz="1600" kern="100" spc="-55" dirty="0">
                          <a:solidFill>
                            <a:srgbClr val="231F20"/>
                          </a:solidFill>
                          <a:effectLst/>
                          <a:latin typeface="方正书宋_GBK" panose="03000509000000000000" pitchFamily="65" charset="-122"/>
                          <a:ea typeface="宋体" panose="02010600030101010101" pitchFamily="2" charset="-122"/>
                          <a:cs typeface="宋体" panose="02010600030101010101" pitchFamily="2" charset="-122"/>
                        </a:rPr>
                        <a:t>，运算符位于变量之前，运算时先减 </a:t>
                      </a:r>
                      <a:r>
                        <a:rPr lang="en-US" sz="1600" kern="100" spc="-40" dirty="0">
                          <a:solidFill>
                            <a:srgbClr val="231F20"/>
                          </a:solidFill>
                          <a:effectLst/>
                          <a:latin typeface="Times New Roman" panose="02020603050405020304" pitchFamily="18" charset="0"/>
                          <a:ea typeface="宋体" panose="02010600030101010101" pitchFamily="2" charset="-122"/>
                          <a:cs typeface="方正书宋_GBK" panose="03000509000000000000" pitchFamily="65" charset="-122"/>
                        </a:rPr>
                        <a:t>1</a:t>
                      </a:r>
                      <a:r>
                        <a:rPr lang="zh-CN" sz="1600" kern="100" spc="-40" dirty="0">
                          <a:solidFill>
                            <a:srgbClr val="231F20"/>
                          </a:solidFill>
                          <a:effectLst/>
                          <a:latin typeface="方正书宋_GBK" panose="03000509000000000000" pitchFamily="65" charset="-122"/>
                          <a:ea typeface="宋体" panose="02010600030101010101" pitchFamily="2" charset="-122"/>
                          <a:cs typeface="宋体" panose="02010600030101010101" pitchFamily="2" charset="-122"/>
                        </a:rPr>
                        <a:t>，再使用新值；</a:t>
                      </a:r>
                      <a:r>
                        <a:rPr lang="zh-CN" sz="1600" kern="100" spc="-4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后置自减时</a:t>
                      </a:r>
                      <a:r>
                        <a:rPr lang="zh-CN" sz="1600" kern="100" spc="-50" dirty="0">
                          <a:solidFill>
                            <a:srgbClr val="231F20"/>
                          </a:solidFill>
                          <a:effectLst/>
                          <a:latin typeface="方正书宋_GBK" panose="03000509000000000000" pitchFamily="65" charset="-122"/>
                          <a:ea typeface="宋体" panose="02010600030101010101" pitchFamily="2" charset="-122"/>
                          <a:cs typeface="宋体" panose="02010600030101010101" pitchFamily="2" charset="-122"/>
                        </a:rPr>
                        <a:t>，运算符位于变量之后，运算时先使用当前值，再减 </a:t>
                      </a:r>
                      <a:r>
                        <a:rPr lang="en-US" sz="1600" kern="100" dirty="0">
                          <a:solidFill>
                            <a:srgbClr val="231F20"/>
                          </a:solidFill>
                          <a:effectLst/>
                          <a:latin typeface="Times New Roman" panose="02020603050405020304" pitchFamily="18" charset="0"/>
                          <a:ea typeface="宋体" panose="02010600030101010101" pitchFamily="2" charset="-122"/>
                          <a:cs typeface="方正书宋_GBK" panose="03000509000000000000" pitchFamily="65" charset="-122"/>
                        </a:rPr>
                        <a:t>1</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839459572"/>
                  </a:ext>
                </a:extLst>
              </a:tr>
            </a:tbl>
          </a:graphicData>
        </a:graphic>
      </p:graphicFrame>
      <p:sp>
        <p:nvSpPr>
          <p:cNvPr id="10" name="文本框 9">
            <a:extLst>
              <a:ext uri="{FF2B5EF4-FFF2-40B4-BE49-F238E27FC236}">
                <a16:creationId xmlns:a16="http://schemas.microsoft.com/office/drawing/2014/main" id="{13AA07D8-CEC1-DD74-163D-E644DC9EA066}"/>
              </a:ext>
            </a:extLst>
          </p:cNvPr>
          <p:cNvSpPr txBox="1"/>
          <p:nvPr/>
        </p:nvSpPr>
        <p:spPr>
          <a:xfrm>
            <a:off x="3256941" y="1033449"/>
            <a:ext cx="5678117" cy="389479"/>
          </a:xfrm>
          <a:prstGeom prst="rect">
            <a:avLst/>
          </a:prstGeom>
          <a:noFill/>
        </p:spPr>
        <p:txBody>
          <a:bodyPr wrap="square" rtlCol="0" anchor="ctr">
            <a:noAutofit/>
          </a:bodyPr>
          <a:lstStyle/>
          <a:p>
            <a:pPr marL="0" indent="457200" algn="ctr" eaLnBrk="1" latinLnBrk="0" hangingPunct="1">
              <a:lnSpc>
                <a:spcPct val="150000"/>
              </a:lnSpc>
              <a:spcBef>
                <a:spcPts val="0"/>
              </a:spcBef>
              <a:spcAft>
                <a:spcPts val="0"/>
              </a:spcAft>
            </a:pPr>
            <a:r>
              <a:rPr lang="en-US" altLang="zh-CN" dirty="0">
                <a:solidFill>
                  <a:srgbClr val="DFA000"/>
                </a:solidFill>
              </a:rPr>
              <a:t>JavaScript </a:t>
            </a:r>
            <a:r>
              <a:rPr lang="zh-CN" altLang="en-US" dirty="0">
                <a:solidFill>
                  <a:srgbClr val="DFA000"/>
                </a:solidFill>
              </a:rPr>
              <a:t>运算符及其功能说明</a:t>
            </a:r>
          </a:p>
        </p:txBody>
      </p:sp>
    </p:spTree>
    <p:custDataLst>
      <p:tags r:id="rId1"/>
    </p:custDataLst>
    <p:extLst>
      <p:ext uri="{BB962C8B-B14F-4D97-AF65-F5344CB8AC3E}">
        <p14:creationId xmlns:p14="http://schemas.microsoft.com/office/powerpoint/2010/main" val="1295650598"/>
      </p:ext>
    </p:extLst>
  </p:cSld>
  <p:clrMapOvr>
    <a:masterClrMapping/>
  </p:clrMapOvr>
  <p:transition>
    <p:strips dir="l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7.2.4 </a:t>
            </a:r>
            <a:r>
              <a:rPr lang="zh-CN" altLang="en-US" sz="2400" b="1" noProof="1">
                <a:solidFill>
                  <a:srgbClr val="7030A0"/>
                </a:solidFill>
                <a:latin typeface="微软雅黑" panose="020B0503020204020204" pitchFamily="34" charset="-122"/>
                <a:sym typeface="+mn-ea"/>
              </a:rPr>
              <a:t>运 算 符</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graphicFrame>
        <p:nvGraphicFramePr>
          <p:cNvPr id="9" name="表格 8">
            <a:extLst>
              <a:ext uri="{FF2B5EF4-FFF2-40B4-BE49-F238E27FC236}">
                <a16:creationId xmlns:a16="http://schemas.microsoft.com/office/drawing/2014/main" id="{334A4B8A-D84B-2E8E-48D9-FCA81A3887BA}"/>
              </a:ext>
            </a:extLst>
          </p:cNvPr>
          <p:cNvGraphicFramePr>
            <a:graphicFrameLocks noGrp="1"/>
          </p:cNvGraphicFramePr>
          <p:nvPr>
            <p:extLst>
              <p:ext uri="{D42A27DB-BD31-4B8C-83A1-F6EECF244321}">
                <p14:modId xmlns:p14="http://schemas.microsoft.com/office/powerpoint/2010/main" val="489467548"/>
              </p:ext>
            </p:extLst>
          </p:nvPr>
        </p:nvGraphicFramePr>
        <p:xfrm>
          <a:off x="1106488" y="1564587"/>
          <a:ext cx="10086974" cy="4596147"/>
        </p:xfrm>
        <a:graphic>
          <a:graphicData uri="http://schemas.openxmlformats.org/drawingml/2006/table">
            <a:tbl>
              <a:tblPr firstRow="1" bandRow="1">
                <a:tableStyleId>{5C22544A-7EE6-4342-B048-85BDC9FD1C3A}</a:tableStyleId>
              </a:tblPr>
              <a:tblGrid>
                <a:gridCol w="1559936">
                  <a:extLst>
                    <a:ext uri="{9D8B030D-6E8A-4147-A177-3AD203B41FA5}">
                      <a16:colId xmlns:a16="http://schemas.microsoft.com/office/drawing/2014/main" val="1951454356"/>
                    </a:ext>
                  </a:extLst>
                </a:gridCol>
                <a:gridCol w="2517803">
                  <a:extLst>
                    <a:ext uri="{9D8B030D-6E8A-4147-A177-3AD203B41FA5}">
                      <a16:colId xmlns:a16="http://schemas.microsoft.com/office/drawing/2014/main" val="2889524038"/>
                    </a:ext>
                  </a:extLst>
                </a:gridCol>
                <a:gridCol w="6009235">
                  <a:extLst>
                    <a:ext uri="{9D8B030D-6E8A-4147-A177-3AD203B41FA5}">
                      <a16:colId xmlns:a16="http://schemas.microsoft.com/office/drawing/2014/main" val="2076959966"/>
                    </a:ext>
                  </a:extLst>
                </a:gridCol>
              </a:tblGrid>
              <a:tr h="510683">
                <a:tc>
                  <a:txBody>
                    <a:bodyPr/>
                    <a:lstStyle/>
                    <a:p>
                      <a:pPr marL="232410" algn="ctr" eaLnBrk="0" hangingPunct="0">
                        <a:lnSpc>
                          <a:spcPct val="100000"/>
                        </a:lnSpc>
                        <a:spcBef>
                          <a:spcPts val="15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分</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类</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8420" marR="44450" algn="ctr" eaLnBrk="0" hangingPunct="0">
                        <a:lnSpc>
                          <a:spcPct val="100000"/>
                        </a:lnSpc>
                        <a:spcBef>
                          <a:spcPts val="15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运算符</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673860" marR="1654810" algn="ctr" eaLnBrk="0" hangingPunct="0">
                        <a:lnSpc>
                          <a:spcPct val="100000"/>
                        </a:lnSpc>
                        <a:spcBef>
                          <a:spcPts val="15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功能说明</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863246121"/>
                  </a:ext>
                </a:extLst>
              </a:tr>
              <a:tr h="510683">
                <a:tc rowSpan="8">
                  <a:txBody>
                    <a:bodyPr/>
                    <a:lstStyle/>
                    <a:p>
                      <a:pPr marL="56515" eaLnBrk="0" hangingPunct="0">
                        <a:lnSpc>
                          <a:spcPct val="100000"/>
                        </a:lnSpc>
                      </a:pPr>
                      <a:r>
                        <a:rPr lang="en-US" sz="1600" kern="100" dirty="0">
                          <a:effectLst/>
                          <a:latin typeface="方正黑体_GBK" panose="03000509000000000000" pitchFamily="65" charset="-122"/>
                          <a:ea typeface="方正书宋_GBK" panose="03000509000000000000" pitchFamily="65" charset="-122"/>
                          <a:cs typeface="方正黑体_GBK" panose="03000509000000000000" pitchFamily="65" charset="-122"/>
                        </a:rPr>
                        <a:t> </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比较运算符</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9055" marR="44450"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70"/>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等于（不严格）</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506913358"/>
                  </a:ext>
                </a:extLst>
              </a:tr>
              <a:tr h="510683">
                <a:tc vMerge="1">
                  <a:txBody>
                    <a:bodyPr/>
                    <a:lstStyle/>
                    <a:p>
                      <a:endParaRPr lang="zh-CN" altLang="en-US"/>
                    </a:p>
                  </a:txBody>
                  <a:tcPr/>
                </a:tc>
                <a:tc>
                  <a:txBody>
                    <a:bodyPr/>
                    <a:lstStyle/>
                    <a:p>
                      <a:pPr marL="59055" marR="44450"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不等于（不严格）</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721812137"/>
                  </a:ext>
                </a:extLst>
              </a:tr>
              <a:tr h="510683">
                <a:tc vMerge="1">
                  <a:txBody>
                    <a:bodyPr/>
                    <a:lstStyle/>
                    <a:p>
                      <a:endParaRPr lang="zh-CN" altLang="en-US"/>
                    </a:p>
                  </a:txBody>
                  <a:tcPr/>
                </a:tc>
                <a:tc>
                  <a:txBody>
                    <a:bodyPr/>
                    <a:lstStyle/>
                    <a:p>
                      <a:pPr marL="59055" marR="44450"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等于（严格，类型也相同）</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978772219"/>
                  </a:ext>
                </a:extLst>
              </a:tr>
              <a:tr h="510683">
                <a:tc vMerge="1">
                  <a:txBody>
                    <a:bodyPr/>
                    <a:lstStyle/>
                    <a:p>
                      <a:endParaRPr lang="zh-CN" altLang="en-US"/>
                    </a:p>
                  </a:txBody>
                  <a:tcPr/>
                </a:tc>
                <a:tc>
                  <a:txBody>
                    <a:bodyPr/>
                    <a:lstStyle/>
                    <a:p>
                      <a:pPr marL="59055" marR="44450"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不等于（严格，类型也不同）</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539947701"/>
                  </a:ext>
                </a:extLst>
              </a:tr>
              <a:tr h="510683">
                <a:tc vMerge="1">
                  <a:txBody>
                    <a:bodyPr/>
                    <a:lstStyle/>
                    <a:p>
                      <a:endParaRPr lang="zh-CN" altLang="en-US"/>
                    </a:p>
                  </a:txBody>
                  <a:tcPr/>
                </a:tc>
                <a:tc>
                  <a:txBody>
                    <a:bodyPr/>
                    <a:lstStyle/>
                    <a:p>
                      <a:pPr marL="14605"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&gt; </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大于</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025990797"/>
                  </a:ext>
                </a:extLst>
              </a:tr>
              <a:tr h="510683">
                <a:tc vMerge="1">
                  <a:txBody>
                    <a:bodyPr/>
                    <a:lstStyle/>
                    <a:p>
                      <a:endParaRPr lang="zh-CN" altLang="en-US"/>
                    </a:p>
                  </a:txBody>
                  <a:tcPr/>
                </a:tc>
                <a:tc>
                  <a:txBody>
                    <a:bodyPr/>
                    <a:lstStyle/>
                    <a:p>
                      <a:pPr marL="14605" algn="ctr" eaLnBrk="0" hangingPunct="0">
                        <a:lnSpc>
                          <a:spcPct val="100000"/>
                        </a:lnSpc>
                        <a:spcBef>
                          <a:spcPts val="360"/>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&lt; </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小于</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600716392"/>
                  </a:ext>
                </a:extLst>
              </a:tr>
              <a:tr h="510683">
                <a:tc vMerge="1">
                  <a:txBody>
                    <a:bodyPr/>
                    <a:lstStyle/>
                    <a:p>
                      <a:pPr marL="56515" eaLnBrk="0" hangingPunct="0">
                        <a:lnSpc>
                          <a:spcPct val="100000"/>
                        </a:lnSpc>
                        <a:spcBef>
                          <a:spcPts val="55"/>
                        </a:spcBef>
                        <a:spcAft>
                          <a:spcPts val="0"/>
                        </a:spcAft>
                      </a:pP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9055" marR="44450" algn="ctr" eaLnBrk="0" hangingPunct="0">
                        <a:lnSpc>
                          <a:spcPct val="100000"/>
                        </a:lnSpc>
                        <a:spcBef>
                          <a:spcPts val="360"/>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&gt;=</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大于或等于</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839459572"/>
                  </a:ext>
                </a:extLst>
              </a:tr>
              <a:tr h="510683">
                <a:tc vMerge="1">
                  <a:txBody>
                    <a:bodyPr/>
                    <a:lstStyle/>
                    <a:p>
                      <a:pPr marL="60960" eaLnBrk="0" hangingPunct="0">
                        <a:lnSpc>
                          <a:spcPct val="100000"/>
                        </a:lnSpc>
                        <a:spcBef>
                          <a:spcPts val="5"/>
                        </a:spcBef>
                        <a:spcAft>
                          <a:spcPts val="0"/>
                        </a:spcAft>
                      </a:pP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9055" marR="44450"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&lt;=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小于或等于</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57885559"/>
                  </a:ext>
                </a:extLst>
              </a:tr>
            </a:tbl>
          </a:graphicData>
        </a:graphic>
      </p:graphicFrame>
      <p:sp>
        <p:nvSpPr>
          <p:cNvPr id="10" name="文本框 9">
            <a:extLst>
              <a:ext uri="{FF2B5EF4-FFF2-40B4-BE49-F238E27FC236}">
                <a16:creationId xmlns:a16="http://schemas.microsoft.com/office/drawing/2014/main" id="{13AA07D8-CEC1-DD74-163D-E644DC9EA066}"/>
              </a:ext>
            </a:extLst>
          </p:cNvPr>
          <p:cNvSpPr txBox="1"/>
          <p:nvPr/>
        </p:nvSpPr>
        <p:spPr>
          <a:xfrm>
            <a:off x="3256941" y="1033449"/>
            <a:ext cx="5678117" cy="389479"/>
          </a:xfrm>
          <a:prstGeom prst="rect">
            <a:avLst/>
          </a:prstGeom>
          <a:noFill/>
        </p:spPr>
        <p:txBody>
          <a:bodyPr wrap="square" rtlCol="0" anchor="ctr">
            <a:noAutofit/>
          </a:bodyPr>
          <a:lstStyle/>
          <a:p>
            <a:pPr marL="0" indent="457200" algn="ctr" eaLnBrk="1" latinLnBrk="0" hangingPunct="1">
              <a:lnSpc>
                <a:spcPct val="150000"/>
              </a:lnSpc>
              <a:spcBef>
                <a:spcPts val="0"/>
              </a:spcBef>
              <a:spcAft>
                <a:spcPts val="0"/>
              </a:spcAft>
            </a:pPr>
            <a:r>
              <a:rPr lang="en-US" altLang="zh-CN" dirty="0">
                <a:solidFill>
                  <a:srgbClr val="DFA000"/>
                </a:solidFill>
              </a:rPr>
              <a:t>JavaScript </a:t>
            </a:r>
            <a:r>
              <a:rPr lang="zh-CN" altLang="en-US" dirty="0">
                <a:solidFill>
                  <a:srgbClr val="DFA000"/>
                </a:solidFill>
              </a:rPr>
              <a:t>运算符及其功能说明</a:t>
            </a:r>
          </a:p>
        </p:txBody>
      </p:sp>
    </p:spTree>
    <p:custDataLst>
      <p:tags r:id="rId1"/>
    </p:custDataLst>
    <p:extLst>
      <p:ext uri="{BB962C8B-B14F-4D97-AF65-F5344CB8AC3E}">
        <p14:creationId xmlns:p14="http://schemas.microsoft.com/office/powerpoint/2010/main" val="832383345"/>
      </p:ext>
    </p:extLst>
  </p:cSld>
  <p:clrMapOvr>
    <a:masterClrMapping/>
  </p:clrMapOvr>
  <p:transition>
    <p:strips dir="l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7.2.4 </a:t>
            </a:r>
            <a:r>
              <a:rPr lang="zh-CN" altLang="en-US" sz="2400" b="1" noProof="1">
                <a:solidFill>
                  <a:srgbClr val="7030A0"/>
                </a:solidFill>
                <a:latin typeface="微软雅黑" panose="020B0503020204020204" pitchFamily="34" charset="-122"/>
                <a:sym typeface="+mn-ea"/>
              </a:rPr>
              <a:t>运 算 符</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graphicFrame>
        <p:nvGraphicFramePr>
          <p:cNvPr id="9" name="表格 8">
            <a:extLst>
              <a:ext uri="{FF2B5EF4-FFF2-40B4-BE49-F238E27FC236}">
                <a16:creationId xmlns:a16="http://schemas.microsoft.com/office/drawing/2014/main" id="{334A4B8A-D84B-2E8E-48D9-FCA81A3887BA}"/>
              </a:ext>
            </a:extLst>
          </p:cNvPr>
          <p:cNvGraphicFramePr>
            <a:graphicFrameLocks noGrp="1"/>
          </p:cNvGraphicFramePr>
          <p:nvPr>
            <p:extLst>
              <p:ext uri="{D42A27DB-BD31-4B8C-83A1-F6EECF244321}">
                <p14:modId xmlns:p14="http://schemas.microsoft.com/office/powerpoint/2010/main" val="329311405"/>
              </p:ext>
            </p:extLst>
          </p:nvPr>
        </p:nvGraphicFramePr>
        <p:xfrm>
          <a:off x="1106488" y="1564587"/>
          <a:ext cx="10086974" cy="5106830"/>
        </p:xfrm>
        <a:graphic>
          <a:graphicData uri="http://schemas.openxmlformats.org/drawingml/2006/table">
            <a:tbl>
              <a:tblPr firstRow="1" bandRow="1">
                <a:tableStyleId>{5C22544A-7EE6-4342-B048-85BDC9FD1C3A}</a:tableStyleId>
              </a:tblPr>
              <a:tblGrid>
                <a:gridCol w="1559936">
                  <a:extLst>
                    <a:ext uri="{9D8B030D-6E8A-4147-A177-3AD203B41FA5}">
                      <a16:colId xmlns:a16="http://schemas.microsoft.com/office/drawing/2014/main" val="1951454356"/>
                    </a:ext>
                  </a:extLst>
                </a:gridCol>
                <a:gridCol w="2517803">
                  <a:extLst>
                    <a:ext uri="{9D8B030D-6E8A-4147-A177-3AD203B41FA5}">
                      <a16:colId xmlns:a16="http://schemas.microsoft.com/office/drawing/2014/main" val="2889524038"/>
                    </a:ext>
                  </a:extLst>
                </a:gridCol>
                <a:gridCol w="6009235">
                  <a:extLst>
                    <a:ext uri="{9D8B030D-6E8A-4147-A177-3AD203B41FA5}">
                      <a16:colId xmlns:a16="http://schemas.microsoft.com/office/drawing/2014/main" val="2076959966"/>
                    </a:ext>
                  </a:extLst>
                </a:gridCol>
              </a:tblGrid>
              <a:tr h="510683">
                <a:tc>
                  <a:txBody>
                    <a:bodyPr/>
                    <a:lstStyle/>
                    <a:p>
                      <a:pPr marL="232410" algn="ctr" eaLnBrk="0" hangingPunct="0">
                        <a:lnSpc>
                          <a:spcPct val="100000"/>
                        </a:lnSpc>
                        <a:spcBef>
                          <a:spcPts val="15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分</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类</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8420" marR="44450" algn="ctr" eaLnBrk="0" hangingPunct="0">
                        <a:lnSpc>
                          <a:spcPct val="100000"/>
                        </a:lnSpc>
                        <a:spcBef>
                          <a:spcPts val="15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运算符</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673860" marR="1654810" algn="ctr" eaLnBrk="0" hangingPunct="0">
                        <a:lnSpc>
                          <a:spcPct val="100000"/>
                        </a:lnSpc>
                        <a:spcBef>
                          <a:spcPts val="15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功能说明</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863246121"/>
                  </a:ext>
                </a:extLst>
              </a:tr>
              <a:tr h="510683">
                <a:tc rowSpan="3">
                  <a:txBody>
                    <a:bodyPr/>
                    <a:lstStyle/>
                    <a:p>
                      <a:pPr marL="56515" eaLnBrk="0" hangingPunct="0">
                        <a:lnSpc>
                          <a:spcPct val="100000"/>
                        </a:lnSpc>
                        <a:spcBef>
                          <a:spcPts val="30"/>
                        </a:spcBef>
                        <a:spcAft>
                          <a:spcPts val="0"/>
                        </a:spcAft>
                      </a:pPr>
                      <a:r>
                        <a:rPr lang="en-US" sz="1600" kern="100">
                          <a:effectLst/>
                          <a:latin typeface="方正黑体_GBK" panose="03000509000000000000" pitchFamily="65" charset="-122"/>
                          <a:ea typeface="方正书宋_GBK" panose="03000509000000000000" pitchFamily="65" charset="-122"/>
                          <a:cs typeface="方正黑体_GBK" panose="03000509000000000000" pitchFamily="65" charset="-122"/>
                        </a:rPr>
                        <a:t> </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p>
                      <a:pPr marL="60960" eaLnBrk="0" hangingPunct="0">
                        <a:lnSpc>
                          <a:spcPct val="100000"/>
                        </a:lnSpc>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逻辑运算符</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9055" marR="43815"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&amp;&amp;</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逻辑与，两个操作数都为真时返回真，否则返回假</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506913358"/>
                  </a:ext>
                </a:extLst>
              </a:tr>
              <a:tr h="510683">
                <a:tc vMerge="1">
                  <a:txBody>
                    <a:bodyPr/>
                    <a:lstStyle/>
                    <a:p>
                      <a:endParaRPr lang="zh-CN" altLang="en-US"/>
                    </a:p>
                  </a:txBody>
                  <a:tcPr/>
                </a:tc>
                <a:tc>
                  <a:txBody>
                    <a:bodyPr/>
                    <a:lstStyle/>
                    <a:p>
                      <a:pPr marL="59055" marR="43815"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逻辑或，如果至少有一个操作数为真，则返回真；否则返回假</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721812137"/>
                  </a:ext>
                </a:extLst>
              </a:tr>
              <a:tr h="510683">
                <a:tc vMerge="1">
                  <a:txBody>
                    <a:bodyPr/>
                    <a:lstStyle/>
                    <a:p>
                      <a:endParaRPr lang="zh-CN" altLang="en-US"/>
                    </a:p>
                  </a:txBody>
                  <a:tcPr/>
                </a:tc>
                <a:tc>
                  <a:txBody>
                    <a:bodyPr/>
                    <a:lstStyle/>
                    <a:p>
                      <a:pPr marL="15240"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逻辑非，对一个布尔值取反，即真变为假，假变为真</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978772219"/>
                  </a:ext>
                </a:extLst>
              </a:tr>
              <a:tr h="510683">
                <a:tc rowSpan="6">
                  <a:txBody>
                    <a:bodyPr/>
                    <a:lstStyle/>
                    <a:p>
                      <a:pPr marL="61595" eaLnBrk="0" hangingPunct="0">
                        <a:lnSpc>
                          <a:spcPct val="100000"/>
                        </a:lnSpc>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赋值运算符</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5240"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简单赋值，将右侧的值赋给左侧的变量</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539947701"/>
                  </a:ext>
                </a:extLst>
              </a:tr>
              <a:tr h="510683">
                <a:tc vMerge="1">
                  <a:txBody>
                    <a:bodyPr/>
                    <a:lstStyle/>
                    <a:p>
                      <a:endParaRPr lang="zh-CN" altLang="en-US"/>
                    </a:p>
                  </a:txBody>
                  <a:tcPr/>
                </a:tc>
                <a:tc>
                  <a:txBody>
                    <a:bodyPr/>
                    <a:lstStyle/>
                    <a:p>
                      <a:pPr marL="59055" marR="43815"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加法赋值，将左侧变量与右侧值相加后的结果赋给左侧变量</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025990797"/>
                  </a:ext>
                </a:extLst>
              </a:tr>
              <a:tr h="510683">
                <a:tc vMerge="1">
                  <a:txBody>
                    <a:bodyPr/>
                    <a:lstStyle/>
                    <a:p>
                      <a:endParaRPr lang="zh-CN" altLang="en-US"/>
                    </a:p>
                  </a:txBody>
                  <a:tcPr/>
                </a:tc>
                <a:tc>
                  <a:txBody>
                    <a:bodyPr/>
                    <a:lstStyle/>
                    <a:p>
                      <a:pPr marL="59055" marR="43815" algn="ctr" eaLnBrk="0" hangingPunct="0">
                        <a:lnSpc>
                          <a:spcPct val="100000"/>
                        </a:lnSpc>
                        <a:spcBef>
                          <a:spcPts val="65"/>
                        </a:spcBef>
                        <a:spcAft>
                          <a:spcPts val="0"/>
                        </a:spcAft>
                      </a:pPr>
                      <a:r>
                        <a:rPr lang="en-US"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a:t>
                      </a:r>
                      <a:r>
                        <a:rPr lang="en-US" sz="1600" kern="100">
                          <a:solidFill>
                            <a:srgbClr val="231F20"/>
                          </a:solidFill>
                          <a:effectLst/>
                          <a:latin typeface="Times New Roman" panose="02020603050405020304" pitchFamily="18" charset="0"/>
                          <a:ea typeface="方正书宋_GBK" panose="03000509000000000000" pitchFamily="65"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减法赋值，将左侧变量减去右侧值后的结果赋给左侧变量</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600716392"/>
                  </a:ext>
                </a:extLst>
              </a:tr>
              <a:tr h="510683">
                <a:tc vMerge="1">
                  <a:txBody>
                    <a:bodyPr/>
                    <a:lstStyle/>
                    <a:p>
                      <a:endParaRPr lang="zh-CN" altLang="en-US"/>
                    </a:p>
                  </a:txBody>
                  <a:tcPr/>
                </a:tc>
                <a:tc>
                  <a:txBody>
                    <a:bodyPr/>
                    <a:lstStyle/>
                    <a:p>
                      <a:pPr marL="59055" marR="43815"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乘法赋值，将左侧变量与右侧值相乘后的结果赋给左侧变量</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886134104"/>
                  </a:ext>
                </a:extLst>
              </a:tr>
              <a:tr h="510683">
                <a:tc vMerge="1">
                  <a:txBody>
                    <a:bodyPr/>
                    <a:lstStyle/>
                    <a:p>
                      <a:endParaRPr lang="zh-CN" altLang="en-US"/>
                    </a:p>
                  </a:txBody>
                  <a:tcPr/>
                </a:tc>
                <a:tc>
                  <a:txBody>
                    <a:bodyPr/>
                    <a:lstStyle/>
                    <a:p>
                      <a:pPr marL="59055" marR="43815"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除法赋值，将左侧变量除以右侧值后的结果赋给左侧变量</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839459572"/>
                  </a:ext>
                </a:extLst>
              </a:tr>
              <a:tr h="510683">
                <a:tc vMerge="1">
                  <a:txBody>
                    <a:bodyPr/>
                    <a:lstStyle/>
                    <a:p>
                      <a:endParaRPr lang="zh-CN" altLang="en-US"/>
                    </a:p>
                  </a:txBody>
                  <a:tcPr/>
                </a:tc>
                <a:tc>
                  <a:txBody>
                    <a:bodyPr/>
                    <a:lstStyle/>
                    <a:p>
                      <a:pPr marL="59055" marR="43815"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取模赋值，将左侧变量与右侧值相除后的余数赋给左侧变量</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57885559"/>
                  </a:ext>
                </a:extLst>
              </a:tr>
            </a:tbl>
          </a:graphicData>
        </a:graphic>
      </p:graphicFrame>
      <p:sp>
        <p:nvSpPr>
          <p:cNvPr id="10" name="文本框 9">
            <a:extLst>
              <a:ext uri="{FF2B5EF4-FFF2-40B4-BE49-F238E27FC236}">
                <a16:creationId xmlns:a16="http://schemas.microsoft.com/office/drawing/2014/main" id="{13AA07D8-CEC1-DD74-163D-E644DC9EA066}"/>
              </a:ext>
            </a:extLst>
          </p:cNvPr>
          <p:cNvSpPr txBox="1"/>
          <p:nvPr/>
        </p:nvSpPr>
        <p:spPr>
          <a:xfrm>
            <a:off x="3256941" y="1033449"/>
            <a:ext cx="5678117" cy="389479"/>
          </a:xfrm>
          <a:prstGeom prst="rect">
            <a:avLst/>
          </a:prstGeom>
          <a:noFill/>
        </p:spPr>
        <p:txBody>
          <a:bodyPr wrap="square" rtlCol="0" anchor="ctr">
            <a:noAutofit/>
          </a:bodyPr>
          <a:lstStyle/>
          <a:p>
            <a:pPr marL="0" indent="457200" algn="ctr" eaLnBrk="1" latinLnBrk="0" hangingPunct="1">
              <a:lnSpc>
                <a:spcPct val="150000"/>
              </a:lnSpc>
              <a:spcBef>
                <a:spcPts val="0"/>
              </a:spcBef>
              <a:spcAft>
                <a:spcPts val="0"/>
              </a:spcAft>
            </a:pPr>
            <a:r>
              <a:rPr lang="en-US" altLang="zh-CN" dirty="0">
                <a:solidFill>
                  <a:srgbClr val="DFA000"/>
                </a:solidFill>
              </a:rPr>
              <a:t>JavaScript </a:t>
            </a:r>
            <a:r>
              <a:rPr lang="zh-CN" altLang="en-US" dirty="0">
                <a:solidFill>
                  <a:srgbClr val="DFA000"/>
                </a:solidFill>
              </a:rPr>
              <a:t>运算符及其功能说明</a:t>
            </a:r>
          </a:p>
        </p:txBody>
      </p:sp>
    </p:spTree>
    <p:custDataLst>
      <p:tags r:id="rId1"/>
    </p:custDataLst>
    <p:extLst>
      <p:ext uri="{BB962C8B-B14F-4D97-AF65-F5344CB8AC3E}">
        <p14:creationId xmlns:p14="http://schemas.microsoft.com/office/powerpoint/2010/main" val="575313374"/>
      </p:ext>
    </p:extLst>
  </p:cSld>
  <p:clrMapOvr>
    <a:masterClrMapping/>
  </p:clrMapOvr>
  <p:transition>
    <p:strips dir="l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7.2.4 </a:t>
            </a:r>
            <a:r>
              <a:rPr lang="zh-CN" altLang="en-US" sz="2400" b="1" noProof="1">
                <a:solidFill>
                  <a:srgbClr val="7030A0"/>
                </a:solidFill>
                <a:latin typeface="微软雅黑" panose="020B0503020204020204" pitchFamily="34" charset="-122"/>
                <a:sym typeface="+mn-ea"/>
              </a:rPr>
              <a:t>运 算 符</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graphicFrame>
        <p:nvGraphicFramePr>
          <p:cNvPr id="9" name="表格 8">
            <a:extLst>
              <a:ext uri="{FF2B5EF4-FFF2-40B4-BE49-F238E27FC236}">
                <a16:creationId xmlns:a16="http://schemas.microsoft.com/office/drawing/2014/main" id="{334A4B8A-D84B-2E8E-48D9-FCA81A3887BA}"/>
              </a:ext>
            </a:extLst>
          </p:cNvPr>
          <p:cNvGraphicFramePr>
            <a:graphicFrameLocks noGrp="1"/>
          </p:cNvGraphicFramePr>
          <p:nvPr>
            <p:extLst>
              <p:ext uri="{D42A27DB-BD31-4B8C-83A1-F6EECF244321}">
                <p14:modId xmlns:p14="http://schemas.microsoft.com/office/powerpoint/2010/main" val="871188029"/>
              </p:ext>
            </p:extLst>
          </p:nvPr>
        </p:nvGraphicFramePr>
        <p:xfrm>
          <a:off x="1106488" y="1564587"/>
          <a:ext cx="10086974" cy="4643712"/>
        </p:xfrm>
        <a:graphic>
          <a:graphicData uri="http://schemas.openxmlformats.org/drawingml/2006/table">
            <a:tbl>
              <a:tblPr firstRow="1" bandRow="1">
                <a:tableStyleId>{5C22544A-7EE6-4342-B048-85BDC9FD1C3A}</a:tableStyleId>
              </a:tblPr>
              <a:tblGrid>
                <a:gridCol w="1559936">
                  <a:extLst>
                    <a:ext uri="{9D8B030D-6E8A-4147-A177-3AD203B41FA5}">
                      <a16:colId xmlns:a16="http://schemas.microsoft.com/office/drawing/2014/main" val="1951454356"/>
                    </a:ext>
                  </a:extLst>
                </a:gridCol>
                <a:gridCol w="1770822">
                  <a:extLst>
                    <a:ext uri="{9D8B030D-6E8A-4147-A177-3AD203B41FA5}">
                      <a16:colId xmlns:a16="http://schemas.microsoft.com/office/drawing/2014/main" val="2889524038"/>
                    </a:ext>
                  </a:extLst>
                </a:gridCol>
                <a:gridCol w="6756216">
                  <a:extLst>
                    <a:ext uri="{9D8B030D-6E8A-4147-A177-3AD203B41FA5}">
                      <a16:colId xmlns:a16="http://schemas.microsoft.com/office/drawing/2014/main" val="2076959966"/>
                    </a:ext>
                  </a:extLst>
                </a:gridCol>
              </a:tblGrid>
              <a:tr h="580464">
                <a:tc>
                  <a:txBody>
                    <a:bodyPr/>
                    <a:lstStyle/>
                    <a:p>
                      <a:pPr marL="232410" algn="ctr" eaLnBrk="0" hangingPunct="0">
                        <a:lnSpc>
                          <a:spcPct val="100000"/>
                        </a:lnSpc>
                        <a:spcBef>
                          <a:spcPts val="15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分</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类</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8420" marR="44450" algn="ctr" eaLnBrk="0" hangingPunct="0">
                        <a:lnSpc>
                          <a:spcPct val="100000"/>
                        </a:lnSpc>
                        <a:spcBef>
                          <a:spcPts val="15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运算符</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673860" marR="1654810" algn="ctr" eaLnBrk="0" hangingPunct="0">
                        <a:lnSpc>
                          <a:spcPct val="100000"/>
                        </a:lnSpc>
                        <a:spcBef>
                          <a:spcPts val="15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功能说明</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863246121"/>
                  </a:ext>
                </a:extLst>
              </a:tr>
              <a:tr h="580464">
                <a:tc rowSpan="7">
                  <a:txBody>
                    <a:bodyPr/>
                    <a:lstStyle/>
                    <a:p>
                      <a:pPr marL="118110" eaLnBrk="0" hangingPunct="0">
                        <a:lnSpc>
                          <a:spcPct val="100000"/>
                        </a:lnSpc>
                        <a:spcBef>
                          <a:spcPts val="5"/>
                        </a:spcBef>
                        <a:spcAft>
                          <a:spcPts val="0"/>
                        </a:spcAft>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位运算符</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3970"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&amp;</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70"/>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按位与，对两个数的二进制表示进行按位与操作</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506913358"/>
                  </a:ext>
                </a:extLst>
              </a:tr>
              <a:tr h="580464">
                <a:tc vMerge="1">
                  <a:txBody>
                    <a:bodyPr/>
                    <a:lstStyle/>
                    <a:p>
                      <a:endParaRPr lang="zh-CN" altLang="en-US"/>
                    </a:p>
                  </a:txBody>
                  <a:tcPr/>
                </a:tc>
                <a:tc>
                  <a:txBody>
                    <a:bodyPr/>
                    <a:lstStyle/>
                    <a:p>
                      <a:pPr marL="14605" algn="ctr" eaLnBrk="0" hangingPunct="0">
                        <a:lnSpc>
                          <a:spcPct val="100000"/>
                        </a:lnSpc>
                        <a:spcBef>
                          <a:spcPts val="360"/>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70"/>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按位或，对两个数的二进制表示进行按位或操作</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721812137"/>
                  </a:ext>
                </a:extLst>
              </a:tr>
              <a:tr h="580464">
                <a:tc vMerge="1">
                  <a:txBody>
                    <a:bodyPr/>
                    <a:lstStyle/>
                    <a:p>
                      <a:endParaRPr lang="zh-CN" altLang="en-US"/>
                    </a:p>
                  </a:txBody>
                  <a:tcPr/>
                </a:tc>
                <a:tc>
                  <a:txBody>
                    <a:bodyPr/>
                    <a:lstStyle/>
                    <a:p>
                      <a:pPr marL="14605" algn="ctr" eaLnBrk="0" hangingPunct="0">
                        <a:lnSpc>
                          <a:spcPct val="100000"/>
                        </a:lnSpc>
                        <a:spcBef>
                          <a:spcPts val="360"/>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70"/>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按位异或，对两个数的二进制表示进行按位异或操作</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978772219"/>
                  </a:ext>
                </a:extLst>
              </a:tr>
              <a:tr h="580464">
                <a:tc vMerge="1">
                  <a:txBody>
                    <a:bodyPr/>
                    <a:lstStyle/>
                    <a:p>
                      <a:endParaRPr lang="zh-CN" altLang="en-US"/>
                    </a:p>
                  </a:txBody>
                  <a:tcPr/>
                </a:tc>
                <a:tc>
                  <a:txBody>
                    <a:bodyPr/>
                    <a:lstStyle/>
                    <a:p>
                      <a:pPr marL="14605" algn="ctr" eaLnBrk="0" hangingPunct="0">
                        <a:lnSpc>
                          <a:spcPct val="100000"/>
                        </a:lnSpc>
                        <a:spcBef>
                          <a:spcPts val="360"/>
                        </a:spcBef>
                        <a:spcAft>
                          <a:spcPts val="0"/>
                        </a:spcAft>
                      </a:pPr>
                      <a:r>
                        <a:rPr lang="en-US" sz="1600" kern="100" dirty="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按位非，对一个数的二进制表示进行按位取反操作</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539947701"/>
                  </a:ext>
                </a:extLst>
              </a:tr>
              <a:tr h="580464">
                <a:tc vMerge="1">
                  <a:txBody>
                    <a:bodyPr/>
                    <a:lstStyle/>
                    <a:p>
                      <a:endParaRPr lang="zh-CN" altLang="en-US"/>
                    </a:p>
                  </a:txBody>
                  <a:tcPr/>
                </a:tc>
                <a:tc>
                  <a:txBody>
                    <a:bodyPr/>
                    <a:lstStyle/>
                    <a:p>
                      <a:pPr marL="59055" marR="44450"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&lt;&lt; </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左移，将一个数的二进制表示向左移动指定位数</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025990797"/>
                  </a:ext>
                </a:extLst>
              </a:tr>
              <a:tr h="580464">
                <a:tc vMerge="1">
                  <a:txBody>
                    <a:bodyPr/>
                    <a:lstStyle/>
                    <a:p>
                      <a:endParaRPr lang="zh-CN" altLang="en-US"/>
                    </a:p>
                  </a:txBody>
                  <a:tcPr/>
                </a:tc>
                <a:tc>
                  <a:txBody>
                    <a:bodyPr/>
                    <a:lstStyle/>
                    <a:p>
                      <a:pPr marL="59055" marR="44450"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&gt;&gt; </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右移，将一个数的二进制表示向右移动指定位数</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600716392"/>
                  </a:ext>
                </a:extLst>
              </a:tr>
              <a:tr h="580464">
                <a:tc vMerge="1">
                  <a:txBody>
                    <a:bodyPr/>
                    <a:lstStyle/>
                    <a:p>
                      <a:endParaRPr lang="zh-CN" altLang="en-US"/>
                    </a:p>
                  </a:txBody>
                  <a:tcPr/>
                </a:tc>
                <a:tc>
                  <a:txBody>
                    <a:bodyPr/>
                    <a:lstStyle/>
                    <a:p>
                      <a:pPr marL="59055" marR="44450" algn="ctr" eaLnBrk="0" hangingPunct="0">
                        <a:lnSpc>
                          <a:spcPct val="100000"/>
                        </a:lnSpc>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&gt;&gt;&gt; </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ct val="100000"/>
                        </a:lnSpc>
                        <a:spcBef>
                          <a:spcPts val="16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无符号右移，将一个数的二进制表示向右移动指定位数，忽略符号位</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886134104"/>
                  </a:ext>
                </a:extLst>
              </a:tr>
            </a:tbl>
          </a:graphicData>
        </a:graphic>
      </p:graphicFrame>
      <p:sp>
        <p:nvSpPr>
          <p:cNvPr id="10" name="文本框 9">
            <a:extLst>
              <a:ext uri="{FF2B5EF4-FFF2-40B4-BE49-F238E27FC236}">
                <a16:creationId xmlns:a16="http://schemas.microsoft.com/office/drawing/2014/main" id="{13AA07D8-CEC1-DD74-163D-E644DC9EA066}"/>
              </a:ext>
            </a:extLst>
          </p:cNvPr>
          <p:cNvSpPr txBox="1"/>
          <p:nvPr/>
        </p:nvSpPr>
        <p:spPr>
          <a:xfrm>
            <a:off x="3256941" y="1033449"/>
            <a:ext cx="5678117" cy="389479"/>
          </a:xfrm>
          <a:prstGeom prst="rect">
            <a:avLst/>
          </a:prstGeom>
          <a:noFill/>
        </p:spPr>
        <p:txBody>
          <a:bodyPr wrap="square" rtlCol="0" anchor="ctr">
            <a:noAutofit/>
          </a:bodyPr>
          <a:lstStyle/>
          <a:p>
            <a:pPr marL="0" indent="457200" algn="ctr" eaLnBrk="1" latinLnBrk="0" hangingPunct="1">
              <a:lnSpc>
                <a:spcPct val="150000"/>
              </a:lnSpc>
              <a:spcBef>
                <a:spcPts val="0"/>
              </a:spcBef>
              <a:spcAft>
                <a:spcPts val="0"/>
              </a:spcAft>
            </a:pPr>
            <a:r>
              <a:rPr lang="en-US" altLang="zh-CN" dirty="0">
                <a:solidFill>
                  <a:srgbClr val="DFA000"/>
                </a:solidFill>
              </a:rPr>
              <a:t>JavaScript </a:t>
            </a:r>
            <a:r>
              <a:rPr lang="zh-CN" altLang="en-US" dirty="0">
                <a:solidFill>
                  <a:srgbClr val="DFA000"/>
                </a:solidFill>
              </a:rPr>
              <a:t>运算符及其功能说明</a:t>
            </a:r>
          </a:p>
        </p:txBody>
      </p:sp>
    </p:spTree>
    <p:custDataLst>
      <p:tags r:id="rId1"/>
    </p:custDataLst>
    <p:extLst>
      <p:ext uri="{BB962C8B-B14F-4D97-AF65-F5344CB8AC3E}">
        <p14:creationId xmlns:p14="http://schemas.microsoft.com/office/powerpoint/2010/main" val="621688361"/>
      </p:ext>
    </p:extLst>
  </p:cSld>
  <p:clrMapOvr>
    <a:masterClrMapping/>
  </p:clrMapOvr>
  <p:transition>
    <p:strips dir="l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7.2.4 </a:t>
            </a:r>
            <a:r>
              <a:rPr lang="zh-CN" altLang="en-US" sz="2400" b="1" noProof="1">
                <a:solidFill>
                  <a:srgbClr val="7030A0"/>
                </a:solidFill>
                <a:latin typeface="微软雅黑" panose="020B0503020204020204" pitchFamily="34" charset="-122"/>
                <a:sym typeface="+mn-ea"/>
              </a:rPr>
              <a:t>运 算 符</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graphicFrame>
        <p:nvGraphicFramePr>
          <p:cNvPr id="9" name="表格 8">
            <a:extLst>
              <a:ext uri="{FF2B5EF4-FFF2-40B4-BE49-F238E27FC236}">
                <a16:creationId xmlns:a16="http://schemas.microsoft.com/office/drawing/2014/main" id="{334A4B8A-D84B-2E8E-48D9-FCA81A3887BA}"/>
              </a:ext>
            </a:extLst>
          </p:cNvPr>
          <p:cNvGraphicFramePr>
            <a:graphicFrameLocks noGrp="1"/>
          </p:cNvGraphicFramePr>
          <p:nvPr>
            <p:extLst>
              <p:ext uri="{D42A27DB-BD31-4B8C-83A1-F6EECF244321}">
                <p14:modId xmlns:p14="http://schemas.microsoft.com/office/powerpoint/2010/main" val="1643235162"/>
              </p:ext>
            </p:extLst>
          </p:nvPr>
        </p:nvGraphicFramePr>
        <p:xfrm>
          <a:off x="1106488" y="1564587"/>
          <a:ext cx="10086974" cy="4643712"/>
        </p:xfrm>
        <a:graphic>
          <a:graphicData uri="http://schemas.openxmlformats.org/drawingml/2006/table">
            <a:tbl>
              <a:tblPr firstRow="1" bandRow="1">
                <a:tableStyleId>{5C22544A-7EE6-4342-B048-85BDC9FD1C3A}</a:tableStyleId>
              </a:tblPr>
              <a:tblGrid>
                <a:gridCol w="1559936">
                  <a:extLst>
                    <a:ext uri="{9D8B030D-6E8A-4147-A177-3AD203B41FA5}">
                      <a16:colId xmlns:a16="http://schemas.microsoft.com/office/drawing/2014/main" val="1951454356"/>
                    </a:ext>
                  </a:extLst>
                </a:gridCol>
                <a:gridCol w="1770822">
                  <a:extLst>
                    <a:ext uri="{9D8B030D-6E8A-4147-A177-3AD203B41FA5}">
                      <a16:colId xmlns:a16="http://schemas.microsoft.com/office/drawing/2014/main" val="2889524038"/>
                    </a:ext>
                  </a:extLst>
                </a:gridCol>
                <a:gridCol w="6756216">
                  <a:extLst>
                    <a:ext uri="{9D8B030D-6E8A-4147-A177-3AD203B41FA5}">
                      <a16:colId xmlns:a16="http://schemas.microsoft.com/office/drawing/2014/main" val="2076959966"/>
                    </a:ext>
                  </a:extLst>
                </a:gridCol>
              </a:tblGrid>
              <a:tr h="580464">
                <a:tc>
                  <a:txBody>
                    <a:bodyPr/>
                    <a:lstStyle/>
                    <a:p>
                      <a:pPr marL="232410" algn="ctr" eaLnBrk="0" hangingPunct="0">
                        <a:lnSpc>
                          <a:spcPct val="100000"/>
                        </a:lnSpc>
                        <a:spcBef>
                          <a:spcPts val="15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分</a:t>
                      </a:r>
                      <a:r>
                        <a:rPr lang="en-US" alt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  </a:t>
                      </a: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类</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8420" marR="44450" algn="ctr" eaLnBrk="0" hangingPunct="0">
                        <a:lnSpc>
                          <a:spcPct val="100000"/>
                        </a:lnSpc>
                        <a:spcBef>
                          <a:spcPts val="15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运算符</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673860" marR="1654810" algn="ctr" eaLnBrk="0" hangingPunct="0">
                        <a:lnSpc>
                          <a:spcPct val="100000"/>
                        </a:lnSpc>
                        <a:spcBef>
                          <a:spcPts val="150"/>
                        </a:spcBef>
                        <a:spcAft>
                          <a:spcPts val="0"/>
                        </a:spcAft>
                      </a:pPr>
                      <a:r>
                        <a:rPr lang="zh-CN" sz="1600" b="0" kern="100" dirty="0">
                          <a:solidFill>
                            <a:srgbClr val="231F20"/>
                          </a:solidFill>
                          <a:effectLst/>
                          <a:latin typeface="方正书宋_GBK" panose="03000509000000000000" pitchFamily="65" charset="-122"/>
                          <a:ea typeface="方正黑体_GBK" panose="03000509000000000000" pitchFamily="65" charset="-122"/>
                          <a:cs typeface="方正黑体_GBK" panose="03000509000000000000" pitchFamily="65" charset="-122"/>
                        </a:rPr>
                        <a:t>功能说明</a:t>
                      </a:r>
                      <a:endParaRPr lang="zh-CN" sz="1600" b="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863246121"/>
                  </a:ext>
                </a:extLst>
              </a:tr>
              <a:tr h="580464">
                <a:tc rowSpan="7">
                  <a:txBody>
                    <a:bodyPr/>
                    <a:lstStyle/>
                    <a:p>
                      <a:pPr marL="56515" eaLnBrk="0" hangingPunct="0"/>
                      <a:r>
                        <a:rPr lang="en-US"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rPr>
                        <a:t> </a:t>
                      </a: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其他运算符</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9055" marR="44450" algn="ctr" eaLnBrk="0" hangingPunct="0">
                        <a:spcBef>
                          <a:spcPts val="36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typeof</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ts val="1455"/>
                        </a:lnSpc>
                        <a:spcBef>
                          <a:spcPts val="16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获取一个值的类型</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506913358"/>
                  </a:ext>
                </a:extLst>
              </a:tr>
              <a:tr h="580464">
                <a:tc vMerge="1">
                  <a:txBody>
                    <a:bodyPr/>
                    <a:lstStyle/>
                    <a:p>
                      <a:endParaRPr lang="zh-CN" altLang="en-US"/>
                    </a:p>
                  </a:txBody>
                  <a:tcPr/>
                </a:tc>
                <a:tc>
                  <a:txBody>
                    <a:bodyPr/>
                    <a:lstStyle/>
                    <a:p>
                      <a:pPr marL="59055" marR="44450" algn="ctr" eaLnBrk="0" hangingPunct="0">
                        <a:spcBef>
                          <a:spcPts val="32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instanceof</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ts val="1455"/>
                        </a:lnSpc>
                        <a:spcBef>
                          <a:spcPts val="130"/>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检查一个对象是否是某个构造函数的实例</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721812137"/>
                  </a:ext>
                </a:extLst>
              </a:tr>
              <a:tr h="580464">
                <a:tc vMerge="1">
                  <a:txBody>
                    <a:bodyPr/>
                    <a:lstStyle/>
                    <a:p>
                      <a:endParaRPr lang="zh-CN" altLang="en-US"/>
                    </a:p>
                  </a:txBody>
                  <a:tcPr/>
                </a:tc>
                <a:tc>
                  <a:txBody>
                    <a:bodyPr/>
                    <a:lstStyle/>
                    <a:p>
                      <a:pPr marL="59055" marR="44450" algn="ctr" eaLnBrk="0" hangingPunct="0">
                        <a:spcBef>
                          <a:spcPts val="32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in</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ts val="1455"/>
                        </a:lnSpc>
                        <a:spcBef>
                          <a:spcPts val="130"/>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检查一个对象是否拥有某个属性</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978772219"/>
                  </a:ext>
                </a:extLst>
              </a:tr>
              <a:tr h="580464">
                <a:tc vMerge="1">
                  <a:txBody>
                    <a:bodyPr/>
                    <a:lstStyle/>
                    <a:p>
                      <a:endParaRPr lang="zh-CN" altLang="en-US"/>
                    </a:p>
                  </a:txBody>
                  <a:tcPr/>
                </a:tc>
                <a:tc>
                  <a:txBody>
                    <a:bodyPr/>
                    <a:lstStyle/>
                    <a:p>
                      <a:pPr marL="59055" marR="44450" algn="ctr" eaLnBrk="0" hangingPunct="0">
                        <a:spcBef>
                          <a:spcPts val="32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delete</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ts val="1455"/>
                        </a:lnSpc>
                        <a:spcBef>
                          <a:spcPts val="12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删除对象的属性</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539947701"/>
                  </a:ext>
                </a:extLst>
              </a:tr>
              <a:tr h="580464">
                <a:tc vMerge="1">
                  <a:txBody>
                    <a:bodyPr/>
                    <a:lstStyle/>
                    <a:p>
                      <a:endParaRPr lang="zh-CN" altLang="en-US"/>
                    </a:p>
                  </a:txBody>
                  <a:tcPr/>
                </a:tc>
                <a:tc>
                  <a:txBody>
                    <a:bodyPr/>
                    <a:lstStyle/>
                    <a:p>
                      <a:pPr marL="59055" marR="44450" algn="ctr" eaLnBrk="0" hangingPunct="0">
                        <a:spcBef>
                          <a:spcPts val="32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new</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ts val="1455"/>
                        </a:lnSpc>
                        <a:spcBef>
                          <a:spcPts val="12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创建一个新的对象实例</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025990797"/>
                  </a:ext>
                </a:extLst>
              </a:tr>
              <a:tr h="580464">
                <a:tc vMerge="1">
                  <a:txBody>
                    <a:bodyPr/>
                    <a:lstStyle/>
                    <a:p>
                      <a:endParaRPr lang="zh-CN" altLang="en-US"/>
                    </a:p>
                  </a:txBody>
                  <a:tcPr/>
                </a:tc>
                <a:tc>
                  <a:txBody>
                    <a:bodyPr/>
                    <a:lstStyle/>
                    <a:p>
                      <a:pPr marL="59055" marR="44450" algn="ctr" eaLnBrk="0" hangingPunct="0">
                        <a:spcBef>
                          <a:spcPts val="32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ts val="1455"/>
                        </a:lnSpc>
                        <a:spcBef>
                          <a:spcPts val="125"/>
                        </a:spcBef>
                      </a:pPr>
                      <a:r>
                        <a:rPr lang="zh-CN" sz="1600" kern="10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访问数组的元素或对象的属性</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600716392"/>
                  </a:ext>
                </a:extLst>
              </a:tr>
              <a:tr h="580464">
                <a:tc vMerge="1">
                  <a:txBody>
                    <a:bodyPr/>
                    <a:lstStyle/>
                    <a:p>
                      <a:endParaRPr lang="zh-CN" altLang="en-US"/>
                    </a:p>
                  </a:txBody>
                  <a:tcPr/>
                </a:tc>
                <a:tc>
                  <a:txBody>
                    <a:bodyPr/>
                    <a:lstStyle/>
                    <a:p>
                      <a:pPr marL="14605" algn="ctr" eaLnBrk="0" hangingPunct="0">
                        <a:spcBef>
                          <a:spcPts val="320"/>
                        </a:spcBef>
                        <a:spcAft>
                          <a:spcPts val="0"/>
                        </a:spcAft>
                      </a:pPr>
                      <a:r>
                        <a:rPr lang="en-US" sz="1600" kern="100">
                          <a:solidFill>
                            <a:srgbClr val="231F20"/>
                          </a:solidFill>
                          <a:effectLst/>
                          <a:latin typeface="Times New Roman" panose="02020603050405020304" pitchFamily="18" charset="0"/>
                          <a:ea typeface="等线" panose="02010600030101010101" pitchFamily="2" charset="-122"/>
                          <a:cs typeface="方正书宋_GBK" panose="03000509000000000000" pitchFamily="65" charset="-122"/>
                        </a:rPr>
                        <a:t>.</a:t>
                      </a:r>
                      <a:endParaRPr lang="zh-CN" sz="16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6515" eaLnBrk="0" hangingPunct="0">
                        <a:lnSpc>
                          <a:spcPts val="1460"/>
                        </a:lnSpc>
                        <a:spcBef>
                          <a:spcPts val="125"/>
                        </a:spcBef>
                      </a:pPr>
                      <a:r>
                        <a:rPr lang="zh-CN" sz="1600" kern="100" dirty="0">
                          <a:solidFill>
                            <a:srgbClr val="231F20"/>
                          </a:solidFill>
                          <a:effectLst/>
                          <a:latin typeface="方正书宋_GBK" panose="03000509000000000000" pitchFamily="65" charset="-122"/>
                          <a:ea typeface="方正书宋_GBK" panose="03000509000000000000" pitchFamily="65" charset="-122"/>
                          <a:cs typeface="方正书宋_GBK" panose="03000509000000000000" pitchFamily="65" charset="-122"/>
                        </a:rPr>
                        <a:t>访问对象的属性或方法</a:t>
                      </a:r>
                      <a:endParaRPr lang="zh-CN" sz="16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886134104"/>
                  </a:ext>
                </a:extLst>
              </a:tr>
            </a:tbl>
          </a:graphicData>
        </a:graphic>
      </p:graphicFrame>
      <p:sp>
        <p:nvSpPr>
          <p:cNvPr id="10" name="文本框 9">
            <a:extLst>
              <a:ext uri="{FF2B5EF4-FFF2-40B4-BE49-F238E27FC236}">
                <a16:creationId xmlns:a16="http://schemas.microsoft.com/office/drawing/2014/main" id="{13AA07D8-CEC1-DD74-163D-E644DC9EA066}"/>
              </a:ext>
            </a:extLst>
          </p:cNvPr>
          <p:cNvSpPr txBox="1"/>
          <p:nvPr/>
        </p:nvSpPr>
        <p:spPr>
          <a:xfrm>
            <a:off x="3256941" y="1033449"/>
            <a:ext cx="5678117" cy="389479"/>
          </a:xfrm>
          <a:prstGeom prst="rect">
            <a:avLst/>
          </a:prstGeom>
          <a:noFill/>
        </p:spPr>
        <p:txBody>
          <a:bodyPr wrap="square" rtlCol="0" anchor="ctr">
            <a:noAutofit/>
          </a:bodyPr>
          <a:lstStyle/>
          <a:p>
            <a:pPr marL="0" indent="457200" algn="ctr" eaLnBrk="1" latinLnBrk="0" hangingPunct="1">
              <a:lnSpc>
                <a:spcPct val="150000"/>
              </a:lnSpc>
              <a:spcBef>
                <a:spcPts val="0"/>
              </a:spcBef>
              <a:spcAft>
                <a:spcPts val="0"/>
              </a:spcAft>
            </a:pPr>
            <a:r>
              <a:rPr lang="en-US" altLang="zh-CN" dirty="0">
                <a:solidFill>
                  <a:srgbClr val="DFA000"/>
                </a:solidFill>
              </a:rPr>
              <a:t>JavaScript </a:t>
            </a:r>
            <a:r>
              <a:rPr lang="zh-CN" altLang="en-US" dirty="0">
                <a:solidFill>
                  <a:srgbClr val="DFA000"/>
                </a:solidFill>
              </a:rPr>
              <a:t>运算符及其功能说明</a:t>
            </a:r>
          </a:p>
        </p:txBody>
      </p:sp>
    </p:spTree>
    <p:custDataLst>
      <p:tags r:id="rId1"/>
    </p:custDataLst>
    <p:extLst>
      <p:ext uri="{BB962C8B-B14F-4D97-AF65-F5344CB8AC3E}">
        <p14:creationId xmlns:p14="http://schemas.microsoft.com/office/powerpoint/2010/main" val="1276123629"/>
      </p:ext>
    </p:extLst>
  </p:cSld>
  <p:clrMapOvr>
    <a:masterClrMapping/>
  </p:clrMapOvr>
  <p:transition>
    <p:strips dir="l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7.2.5 </a:t>
            </a:r>
            <a:r>
              <a:rPr lang="zh-CN" altLang="en-US" sz="2400" b="1" noProof="1">
                <a:solidFill>
                  <a:srgbClr val="7030A0"/>
                </a:solidFill>
                <a:latin typeface="微软雅黑" panose="020B0503020204020204" pitchFamily="34" charset="-122"/>
                <a:sym typeface="+mn-ea"/>
              </a:rPr>
              <a:t>函 数</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函数声明</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8" name="文本框 7">
            <a:extLst>
              <a:ext uri="{FF2B5EF4-FFF2-40B4-BE49-F238E27FC236}">
                <a16:creationId xmlns:a16="http://schemas.microsoft.com/office/drawing/2014/main" id="{29AF057E-A343-CCDF-3BD6-AB621BEAB296}"/>
              </a:ext>
            </a:extLst>
          </p:cNvPr>
          <p:cNvSpPr txBox="1"/>
          <p:nvPr/>
        </p:nvSpPr>
        <p:spPr>
          <a:xfrm>
            <a:off x="937702" y="2112473"/>
            <a:ext cx="9796529" cy="1391123"/>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函数声明是 </a:t>
            </a:r>
            <a:r>
              <a:rPr lang="en-US" altLang="zh-CN" dirty="0"/>
              <a:t>JavaScript </a:t>
            </a:r>
            <a:r>
              <a:rPr lang="zh-CN" altLang="en-US" dirty="0"/>
              <a:t>中定义函数的一种方式，它使用关键词 </a:t>
            </a:r>
            <a:r>
              <a:rPr lang="en-US" altLang="zh-CN" dirty="0"/>
              <a:t>function </a:t>
            </a:r>
            <a:r>
              <a:rPr lang="zh-CN" altLang="en-US" dirty="0"/>
              <a:t>来声明一个函数。</a:t>
            </a:r>
            <a:endParaRPr lang="en-US" altLang="zh-CN" dirty="0"/>
          </a:p>
          <a:p>
            <a:pPr marL="0" indent="457200" algn="just" eaLnBrk="1" latinLnBrk="0" hangingPunct="1">
              <a:lnSpc>
                <a:spcPct val="200000"/>
              </a:lnSpc>
              <a:spcBef>
                <a:spcPts val="0"/>
              </a:spcBef>
              <a:spcAft>
                <a:spcPts val="0"/>
              </a:spcAft>
            </a:pPr>
            <a:r>
              <a:rPr lang="zh-CN" altLang="en-US" dirty="0"/>
              <a:t>函数声明的语法如下：</a:t>
            </a:r>
          </a:p>
        </p:txBody>
      </p:sp>
      <p:pic>
        <p:nvPicPr>
          <p:cNvPr id="12" name="图片 11">
            <a:extLst>
              <a:ext uri="{FF2B5EF4-FFF2-40B4-BE49-F238E27FC236}">
                <a16:creationId xmlns:a16="http://schemas.microsoft.com/office/drawing/2014/main" id="{7E00AEA2-01BF-66B8-E1BB-46E7F818DB9F}"/>
              </a:ext>
            </a:extLst>
          </p:cNvPr>
          <p:cNvPicPr>
            <a:picLocks noChangeAspect="1"/>
          </p:cNvPicPr>
          <p:nvPr/>
        </p:nvPicPr>
        <p:blipFill>
          <a:blip r:embed="rId4"/>
          <a:stretch>
            <a:fillRect/>
          </a:stretch>
        </p:blipFill>
        <p:spPr>
          <a:xfrm>
            <a:off x="1959975" y="3649000"/>
            <a:ext cx="8272050" cy="1193532"/>
          </a:xfrm>
          <a:prstGeom prst="rect">
            <a:avLst/>
          </a:prstGeom>
        </p:spPr>
      </p:pic>
      <p:sp>
        <p:nvSpPr>
          <p:cNvPr id="13" name="文本框 12">
            <a:extLst>
              <a:ext uri="{FF2B5EF4-FFF2-40B4-BE49-F238E27FC236}">
                <a16:creationId xmlns:a16="http://schemas.microsoft.com/office/drawing/2014/main" id="{C4CEDE06-5468-FBCD-8DD4-B9773B4B0360}"/>
              </a:ext>
            </a:extLst>
          </p:cNvPr>
          <p:cNvSpPr txBox="1"/>
          <p:nvPr/>
        </p:nvSpPr>
        <p:spPr>
          <a:xfrm>
            <a:off x="1379538" y="4987937"/>
            <a:ext cx="9796529" cy="1391123"/>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其中，</a:t>
            </a:r>
            <a:r>
              <a:rPr lang="en-US" altLang="zh-CN" dirty="0" err="1"/>
              <a:t>functionName</a:t>
            </a:r>
            <a:r>
              <a:rPr lang="en-US" altLang="zh-CN" dirty="0"/>
              <a:t> </a:t>
            </a:r>
            <a:r>
              <a:rPr lang="zh-CN" altLang="en-US" dirty="0"/>
              <a:t>是函数的名称，</a:t>
            </a:r>
            <a:r>
              <a:rPr lang="en-US" altLang="zh-CN" dirty="0"/>
              <a:t>parameter1</a:t>
            </a:r>
            <a:r>
              <a:rPr lang="zh-CN" altLang="en-US" dirty="0"/>
              <a:t>、</a:t>
            </a:r>
            <a:r>
              <a:rPr lang="en-US" altLang="zh-CN" dirty="0"/>
              <a:t>parameter2 </a:t>
            </a:r>
            <a:r>
              <a:rPr lang="zh-CN" altLang="en-US" dirty="0"/>
              <a:t>等是函数的参数。函数体是包含在花括号中的代码块，用于实现函数的功能。</a:t>
            </a:r>
          </a:p>
        </p:txBody>
      </p:sp>
    </p:spTree>
    <p:custDataLst>
      <p:tags r:id="rId1"/>
    </p:custDataLst>
    <p:extLst>
      <p:ext uri="{BB962C8B-B14F-4D97-AF65-F5344CB8AC3E}">
        <p14:creationId xmlns:p14="http://schemas.microsoft.com/office/powerpoint/2010/main" val="2804254441"/>
      </p:ext>
    </p:extLst>
  </p:cSld>
  <p:clrMapOvr>
    <a:masterClrMapping/>
  </p:clrMapOvr>
  <p:transition>
    <p:strips dir="l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7.2.5 </a:t>
            </a:r>
            <a:r>
              <a:rPr lang="zh-CN" altLang="en-US" sz="2400" b="1" noProof="1">
                <a:solidFill>
                  <a:srgbClr val="7030A0"/>
                </a:solidFill>
                <a:latin typeface="微软雅黑" panose="020B0503020204020204" pitchFamily="34" charset="-122"/>
                <a:sym typeface="+mn-ea"/>
              </a:rPr>
              <a:t>函 数</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函数表达式</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8" name="文本框 7">
            <a:extLst>
              <a:ext uri="{FF2B5EF4-FFF2-40B4-BE49-F238E27FC236}">
                <a16:creationId xmlns:a16="http://schemas.microsoft.com/office/drawing/2014/main" id="{29AF057E-A343-CCDF-3BD6-AB621BEAB296}"/>
              </a:ext>
            </a:extLst>
          </p:cNvPr>
          <p:cNvSpPr txBox="1"/>
          <p:nvPr/>
        </p:nvSpPr>
        <p:spPr>
          <a:xfrm>
            <a:off x="937702" y="2112473"/>
            <a:ext cx="9796529" cy="1391123"/>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函数表达式是 </a:t>
            </a:r>
            <a:r>
              <a:rPr lang="en-US" altLang="zh-CN" dirty="0"/>
              <a:t>JavaScript </a:t>
            </a:r>
            <a:r>
              <a:rPr lang="zh-CN" altLang="en-US" dirty="0"/>
              <a:t>中创建函数的另一种形式，它允许将函数赋值给变量或作为其他表达式的一部分。与函数声明不同，函数表达式可以在执行代码的过程中动态创建。</a:t>
            </a:r>
            <a:endParaRPr lang="en-US" altLang="zh-CN" dirty="0"/>
          </a:p>
          <a:p>
            <a:pPr marL="0" indent="457200" algn="just" eaLnBrk="1" latinLnBrk="0" hangingPunct="1">
              <a:lnSpc>
                <a:spcPct val="200000"/>
              </a:lnSpc>
              <a:spcBef>
                <a:spcPts val="0"/>
              </a:spcBef>
              <a:spcAft>
                <a:spcPts val="0"/>
              </a:spcAft>
            </a:pPr>
            <a:r>
              <a:rPr lang="zh-CN" altLang="en-US" dirty="0"/>
              <a:t>函数表达式的一般语法如下：</a:t>
            </a:r>
          </a:p>
        </p:txBody>
      </p:sp>
      <p:sp>
        <p:nvSpPr>
          <p:cNvPr id="13" name="文本框 12">
            <a:extLst>
              <a:ext uri="{FF2B5EF4-FFF2-40B4-BE49-F238E27FC236}">
                <a16:creationId xmlns:a16="http://schemas.microsoft.com/office/drawing/2014/main" id="{C4CEDE06-5468-FBCD-8DD4-B9773B4B0360}"/>
              </a:ext>
            </a:extLst>
          </p:cNvPr>
          <p:cNvSpPr txBox="1"/>
          <p:nvPr/>
        </p:nvSpPr>
        <p:spPr>
          <a:xfrm>
            <a:off x="937702" y="5390677"/>
            <a:ext cx="9796529" cy="1391123"/>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其中，</a:t>
            </a:r>
            <a:r>
              <a:rPr lang="en-US" altLang="zh-CN" dirty="0" err="1"/>
              <a:t>functionName</a:t>
            </a:r>
            <a:r>
              <a:rPr lang="en-US" altLang="zh-CN" dirty="0"/>
              <a:t> </a:t>
            </a:r>
            <a:r>
              <a:rPr lang="zh-CN" altLang="en-US" dirty="0"/>
              <a:t>是一个变量名，它将引用创建的函数。括号内的</a:t>
            </a:r>
            <a:r>
              <a:rPr lang="en-US" altLang="zh-CN" dirty="0"/>
              <a:t>parameter1</a:t>
            </a:r>
            <a:r>
              <a:rPr lang="zh-CN" altLang="en-US" dirty="0"/>
              <a:t>、</a:t>
            </a:r>
            <a:r>
              <a:rPr lang="en-US" altLang="zh-CN" dirty="0"/>
              <a:t>parameter2 </a:t>
            </a:r>
            <a:r>
              <a:rPr lang="zh-CN" altLang="en-US" dirty="0"/>
              <a:t>等是函数的参数。</a:t>
            </a:r>
          </a:p>
          <a:p>
            <a:pPr marL="0" indent="457200" algn="just" eaLnBrk="1" latinLnBrk="0" hangingPunct="1">
              <a:lnSpc>
                <a:spcPct val="200000"/>
              </a:lnSpc>
              <a:spcBef>
                <a:spcPts val="0"/>
              </a:spcBef>
              <a:spcAft>
                <a:spcPts val="0"/>
              </a:spcAft>
            </a:pPr>
            <a:endParaRPr lang="zh-CN" altLang="en-US" dirty="0"/>
          </a:p>
        </p:txBody>
      </p:sp>
      <p:pic>
        <p:nvPicPr>
          <p:cNvPr id="9" name="图片 8">
            <a:extLst>
              <a:ext uri="{FF2B5EF4-FFF2-40B4-BE49-F238E27FC236}">
                <a16:creationId xmlns:a16="http://schemas.microsoft.com/office/drawing/2014/main" id="{2F065DFF-1BBD-EAA5-57A6-34431A9B1EF7}"/>
              </a:ext>
            </a:extLst>
          </p:cNvPr>
          <p:cNvPicPr>
            <a:picLocks noChangeAspect="1"/>
          </p:cNvPicPr>
          <p:nvPr/>
        </p:nvPicPr>
        <p:blipFill>
          <a:blip r:embed="rId4"/>
          <a:stretch>
            <a:fillRect/>
          </a:stretch>
        </p:blipFill>
        <p:spPr>
          <a:xfrm>
            <a:off x="1554847" y="4075042"/>
            <a:ext cx="9082305" cy="1167431"/>
          </a:xfrm>
          <a:prstGeom prst="rect">
            <a:avLst/>
          </a:prstGeom>
        </p:spPr>
      </p:pic>
    </p:spTree>
    <p:custDataLst>
      <p:tags r:id="rId1"/>
    </p:custDataLst>
    <p:extLst>
      <p:ext uri="{BB962C8B-B14F-4D97-AF65-F5344CB8AC3E}">
        <p14:creationId xmlns:p14="http://schemas.microsoft.com/office/powerpoint/2010/main" val="2143414842"/>
      </p:ext>
    </p:extLst>
  </p:cSld>
  <p:clrMapOvr>
    <a:masterClrMapping/>
  </p:clrMapOvr>
  <p:transition>
    <p:strips dir="l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7.2.5 </a:t>
            </a:r>
            <a:r>
              <a:rPr lang="zh-CN" altLang="en-US" sz="2400" b="1" noProof="1">
                <a:solidFill>
                  <a:srgbClr val="7030A0"/>
                </a:solidFill>
                <a:latin typeface="微软雅黑" panose="020B0503020204020204" pitchFamily="34" charset="-122"/>
                <a:sym typeface="+mn-ea"/>
              </a:rPr>
              <a:t>函 数</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参数</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8" name="文本框 7">
            <a:extLst>
              <a:ext uri="{FF2B5EF4-FFF2-40B4-BE49-F238E27FC236}">
                <a16:creationId xmlns:a16="http://schemas.microsoft.com/office/drawing/2014/main" id="{29AF057E-A343-CCDF-3BD6-AB621BEAB296}"/>
              </a:ext>
            </a:extLst>
          </p:cNvPr>
          <p:cNvSpPr txBox="1"/>
          <p:nvPr/>
        </p:nvSpPr>
        <p:spPr>
          <a:xfrm>
            <a:off x="937702" y="2112473"/>
            <a:ext cx="9796529" cy="1391123"/>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JavaScript </a:t>
            </a:r>
            <a:r>
              <a:rPr lang="zh-CN" altLang="en-US" dirty="0"/>
              <a:t>函数的参数是传递给函数的值。在函数定义时声明的参数称为形式参数， 简称形参，形参是函数签名的一部分，用于在函数体内部引用传递给函数的值。当函数被调用时，传递给函数的实际值称为实际参数，简称实参，实参可以是字面量、变量、表达式或其他函数的返回值。可以为函数参数设置默认值，这样如果在调用函数时没有传递相应的实参，或者传递了 </a:t>
            </a:r>
            <a:r>
              <a:rPr lang="en-US" altLang="zh-CN" dirty="0"/>
              <a:t>undefined </a:t>
            </a:r>
            <a:r>
              <a:rPr lang="zh-CN" altLang="en-US" dirty="0"/>
              <a:t>类型的值，则使用默认值。默认参数应该在函数签名中从右到左依次设置。</a:t>
            </a:r>
          </a:p>
          <a:p>
            <a:pPr marL="0" indent="457200" algn="just" eaLnBrk="1" latinLnBrk="0" hangingPunct="1">
              <a:lnSpc>
                <a:spcPct val="200000"/>
              </a:lnSpc>
              <a:spcBef>
                <a:spcPts val="0"/>
              </a:spcBef>
              <a:spcAft>
                <a:spcPts val="0"/>
              </a:spcAft>
            </a:pPr>
            <a:r>
              <a:rPr lang="zh-CN" altLang="en-US" dirty="0"/>
              <a:t>当函数被调用时，可以传递一个或多个值（称为实参），这些值被赋值给函数定义中的相应形参。参数是在函数声明或函数表达式中通过括号内列出变量来定义的。</a:t>
            </a:r>
          </a:p>
        </p:txBody>
      </p:sp>
    </p:spTree>
    <p:custDataLst>
      <p:tags r:id="rId1"/>
    </p:custDataLst>
    <p:extLst>
      <p:ext uri="{BB962C8B-B14F-4D97-AF65-F5344CB8AC3E}">
        <p14:creationId xmlns:p14="http://schemas.microsoft.com/office/powerpoint/2010/main" val="4221924270"/>
      </p:ext>
    </p:extLst>
  </p:cSld>
  <p:clrMapOvr>
    <a:masterClrMapping/>
  </p:clrMapOvr>
  <p:transition>
    <p:strips dir="l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7.2.5 </a:t>
            </a:r>
            <a:r>
              <a:rPr lang="zh-CN" altLang="en-US" sz="2400" b="1" noProof="1">
                <a:solidFill>
                  <a:srgbClr val="7030A0"/>
                </a:solidFill>
                <a:latin typeface="微软雅黑" panose="020B0503020204020204" pitchFamily="34" charset="-122"/>
                <a:sym typeface="+mn-ea"/>
              </a:rPr>
              <a:t>函 数</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作用域</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8" name="文本框 7">
            <a:extLst>
              <a:ext uri="{FF2B5EF4-FFF2-40B4-BE49-F238E27FC236}">
                <a16:creationId xmlns:a16="http://schemas.microsoft.com/office/drawing/2014/main" id="{29AF057E-A343-CCDF-3BD6-AB621BEAB296}"/>
              </a:ext>
            </a:extLst>
          </p:cNvPr>
          <p:cNvSpPr txBox="1"/>
          <p:nvPr/>
        </p:nvSpPr>
        <p:spPr>
          <a:xfrm>
            <a:off x="937702" y="2112473"/>
            <a:ext cx="9796529" cy="1391123"/>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t>作用域是 </a:t>
            </a:r>
            <a:r>
              <a:rPr lang="en-US" altLang="zh-CN" dirty="0"/>
              <a:t>JavaScript </a:t>
            </a:r>
            <a:r>
              <a:rPr lang="zh-CN" altLang="en-US" dirty="0"/>
              <a:t>中变量和函数的可访问范围，它决定了代码中哪些部分可以访问特定的变量或函数。在 </a:t>
            </a:r>
            <a:r>
              <a:rPr lang="en-US" altLang="zh-CN" dirty="0"/>
              <a:t>JavaScript </a:t>
            </a:r>
            <a:r>
              <a:rPr lang="zh-CN" altLang="en-US" dirty="0"/>
              <a:t>中，作用域的概念至关重要，因为它影响着变量的可见性和生命周期。</a:t>
            </a:r>
            <a:endParaRPr lang="en-US" altLang="zh-CN" dirty="0"/>
          </a:p>
          <a:p>
            <a:pPr marL="0" indent="457200" algn="just" eaLnBrk="1" latinLnBrk="0" hangingPunct="1">
              <a:lnSpc>
                <a:spcPct val="150000"/>
              </a:lnSpc>
              <a:spcBef>
                <a:spcPts val="0"/>
              </a:spcBef>
              <a:spcAft>
                <a:spcPts val="0"/>
              </a:spcAft>
            </a:pPr>
            <a:r>
              <a:rPr lang="zh-CN" altLang="en-US" dirty="0"/>
              <a:t>作用域可以分为以下几种。</a:t>
            </a:r>
          </a:p>
          <a:p>
            <a:pPr marL="0" indent="457200" algn="just" eaLnBrk="1" latinLnBrk="0" hangingPunct="1">
              <a:lnSpc>
                <a:spcPct val="150000"/>
              </a:lnSpc>
              <a:spcBef>
                <a:spcPts val="0"/>
              </a:spcBef>
              <a:spcAft>
                <a:spcPts val="0"/>
              </a:spcAft>
            </a:pPr>
            <a:r>
              <a:rPr lang="en-US" altLang="zh-CN" dirty="0"/>
              <a:t>&gt;	</a:t>
            </a:r>
            <a:r>
              <a:rPr lang="zh-CN" altLang="en-US" dirty="0">
                <a:solidFill>
                  <a:srgbClr val="DFA000"/>
                </a:solidFill>
              </a:rPr>
              <a:t>全局作用域</a:t>
            </a:r>
            <a:r>
              <a:rPr lang="zh-CN" altLang="en-US" dirty="0"/>
              <a:t>：全局作用域中的变量和函数可以在脚本的任何位置被访问。通常在脚本的顶层声明的变量和函数属于全局作用域。</a:t>
            </a:r>
          </a:p>
          <a:p>
            <a:pPr marL="0" indent="457200" algn="just" eaLnBrk="1" latinLnBrk="0" hangingPunct="1">
              <a:lnSpc>
                <a:spcPct val="150000"/>
              </a:lnSpc>
              <a:spcBef>
                <a:spcPts val="0"/>
              </a:spcBef>
              <a:spcAft>
                <a:spcPts val="0"/>
              </a:spcAft>
            </a:pPr>
            <a:r>
              <a:rPr lang="en-US" altLang="zh-CN" dirty="0"/>
              <a:t>&gt;	</a:t>
            </a:r>
            <a:r>
              <a:rPr lang="zh-CN" altLang="en-US" dirty="0">
                <a:solidFill>
                  <a:srgbClr val="DFA000"/>
                </a:solidFill>
              </a:rPr>
              <a:t>局部作用域</a:t>
            </a:r>
            <a:r>
              <a:rPr lang="zh-CN" altLang="en-US" dirty="0"/>
              <a:t>：局部作用域通常是指在函数内部声明的变量，这些变量只能在其被声明的函数内部访问。当函数执行完毕后，局部变量会被销毁。</a:t>
            </a:r>
          </a:p>
          <a:p>
            <a:pPr marL="0" indent="457200" algn="just" eaLnBrk="1" latinLnBrk="0" hangingPunct="1">
              <a:lnSpc>
                <a:spcPct val="150000"/>
              </a:lnSpc>
              <a:spcBef>
                <a:spcPts val="0"/>
              </a:spcBef>
              <a:spcAft>
                <a:spcPts val="0"/>
              </a:spcAft>
            </a:pPr>
            <a:r>
              <a:rPr lang="en-US" altLang="zh-CN" dirty="0"/>
              <a:t>&gt;	</a:t>
            </a:r>
            <a:r>
              <a:rPr lang="zh-CN" altLang="en-US" dirty="0">
                <a:solidFill>
                  <a:srgbClr val="DFA000"/>
                </a:solidFill>
              </a:rPr>
              <a:t>块级作用域</a:t>
            </a:r>
            <a:r>
              <a:rPr lang="zh-CN" altLang="en-US" dirty="0"/>
              <a:t>：由 </a:t>
            </a:r>
            <a:r>
              <a:rPr lang="en-US" altLang="zh-CN" dirty="0"/>
              <a:t>{} </a:t>
            </a:r>
            <a:r>
              <a:rPr lang="zh-CN" altLang="en-US" dirty="0"/>
              <a:t>包裹的代码块可以形成一个新的作用域。使用 </a:t>
            </a:r>
            <a:r>
              <a:rPr lang="en-US" altLang="zh-CN" dirty="0"/>
              <a:t>let </a:t>
            </a:r>
            <a:r>
              <a:rPr lang="zh-CN" altLang="en-US" dirty="0"/>
              <a:t>和 </a:t>
            </a:r>
            <a:r>
              <a:rPr lang="en-US" altLang="zh-CN" dirty="0"/>
              <a:t>const </a:t>
            </a:r>
            <a:r>
              <a:rPr lang="zh-CN" altLang="en-US" dirty="0"/>
              <a:t>关键词声明的变量具有块级作用域，而使用 </a:t>
            </a:r>
            <a:r>
              <a:rPr lang="en-US" altLang="zh-CN" dirty="0"/>
              <a:t>var </a:t>
            </a:r>
            <a:r>
              <a:rPr lang="zh-CN" altLang="en-US" dirty="0"/>
              <a:t>关键词声明的变量则没有。</a:t>
            </a:r>
          </a:p>
        </p:txBody>
      </p:sp>
    </p:spTree>
    <p:custDataLst>
      <p:tags r:id="rId1"/>
    </p:custDataLst>
    <p:extLst>
      <p:ext uri="{BB962C8B-B14F-4D97-AF65-F5344CB8AC3E}">
        <p14:creationId xmlns:p14="http://schemas.microsoft.com/office/powerpoint/2010/main" val="3078120839"/>
      </p:ext>
    </p:extLst>
  </p:cSld>
  <p:clrMapOvr>
    <a:masterClrMapping/>
  </p:clrMapOvr>
  <p:transition>
    <p:strips dir="l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1881187" y="26127"/>
            <a:ext cx="2986903" cy="63318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3200" b="1" noProof="1">
                <a:solidFill>
                  <a:schemeClr val="bg1"/>
                </a:solidFill>
                <a:latin typeface="微软雅黑" panose="020B0503020204020204" pitchFamily="34" charset="-122"/>
                <a:sym typeface="+mn-ea"/>
              </a:rPr>
              <a:t> 学 习 目 标</a:t>
            </a:r>
          </a:p>
        </p:txBody>
      </p:sp>
      <p:sp>
        <p:nvSpPr>
          <p:cNvPr id="16" name="文本框 3"/>
          <p:cNvSpPr txBox="1">
            <a:spLocks noChangeArrowheads="1"/>
          </p:cNvSpPr>
          <p:nvPr/>
        </p:nvSpPr>
        <p:spPr bwMode="auto">
          <a:xfrm>
            <a:off x="760092" y="1680668"/>
            <a:ext cx="10671816"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indent="-457200" algn="just" eaLnBrk="1" latinLnBrk="0" hangingPunct="1">
              <a:spcBef>
                <a:spcPts val="1800"/>
              </a:spcBef>
              <a:spcAft>
                <a:spcPts val="1800"/>
              </a:spcAft>
            </a:pPr>
            <a:r>
              <a:rPr lang="zh-CN" altLang="en-US" sz="2000" noProof="1"/>
              <a:t>	了解 </a:t>
            </a:r>
            <a:r>
              <a:rPr lang="en-US" altLang="zh-CN" sz="2000" noProof="1"/>
              <a:t>JavaScript </a:t>
            </a:r>
            <a:r>
              <a:rPr lang="zh-CN" altLang="en-US" sz="2000" noProof="1"/>
              <a:t>的基本概念、发展历程和组成，学会在 </a:t>
            </a:r>
            <a:r>
              <a:rPr lang="en-US" altLang="zh-CN" sz="2000" noProof="1"/>
              <a:t>HTML </a:t>
            </a:r>
            <a:r>
              <a:rPr lang="zh-CN" altLang="en-US" sz="2000" noProof="1"/>
              <a:t>中引用 </a:t>
            </a:r>
            <a:r>
              <a:rPr lang="en-US" altLang="zh-CN" sz="2000" noProof="1"/>
              <a:t>JavaScript</a:t>
            </a:r>
            <a:r>
              <a:rPr lang="zh-CN" altLang="en-US" sz="2000" noProof="1"/>
              <a:t>。</a:t>
            </a:r>
          </a:p>
          <a:p>
            <a:pPr marL="0" indent="-457200" algn="just" eaLnBrk="1" latinLnBrk="0" hangingPunct="1">
              <a:spcBef>
                <a:spcPts val="1800"/>
              </a:spcBef>
              <a:spcAft>
                <a:spcPts val="1800"/>
              </a:spcAft>
            </a:pPr>
            <a:r>
              <a:rPr lang="zh-CN" altLang="en-US" sz="2000" noProof="1"/>
              <a:t>	理解并应用 </a:t>
            </a:r>
            <a:r>
              <a:rPr lang="en-US" altLang="zh-CN" sz="2000" noProof="1"/>
              <a:t>JavaScript </a:t>
            </a:r>
            <a:r>
              <a:rPr lang="zh-CN" altLang="en-US" sz="2000" noProof="1"/>
              <a:t>基础语法（规则、数据类型、变量 </a:t>
            </a:r>
            <a:r>
              <a:rPr lang="en-US" altLang="zh-CN" sz="2000" noProof="1"/>
              <a:t>/ </a:t>
            </a:r>
            <a:r>
              <a:rPr lang="zh-CN" altLang="en-US" sz="2000" noProof="1"/>
              <a:t>常量、运算符、函数、数组、流程控制）。</a:t>
            </a:r>
          </a:p>
          <a:p>
            <a:pPr marL="0" indent="-457200" algn="just" eaLnBrk="1" latinLnBrk="0" hangingPunct="1">
              <a:spcBef>
                <a:spcPts val="1800"/>
              </a:spcBef>
              <a:spcAft>
                <a:spcPts val="1800"/>
              </a:spcAft>
            </a:pPr>
            <a:r>
              <a:rPr lang="zh-CN" altLang="en-US" sz="2000" noProof="1"/>
              <a:t>	能够进行 </a:t>
            </a:r>
            <a:r>
              <a:rPr lang="en-US" altLang="zh-CN" sz="2000" noProof="1"/>
              <a:t>DOM </a:t>
            </a:r>
            <a:r>
              <a:rPr lang="zh-CN" altLang="en-US" sz="2000" noProof="1"/>
              <a:t>结构操作与节点管理，理解事件模型（类型、流	程序、委托）。</a:t>
            </a:r>
          </a:p>
          <a:p>
            <a:pPr marL="0" indent="-457200" algn="just" eaLnBrk="1" latinLnBrk="0" hangingPunct="1">
              <a:spcBef>
                <a:spcPts val="1800"/>
              </a:spcBef>
              <a:spcAft>
                <a:spcPts val="1800"/>
              </a:spcAft>
            </a:pPr>
            <a:r>
              <a:rPr lang="zh-CN" altLang="en-US" sz="2000" noProof="1"/>
              <a:t>	掌握对象和原型链继承机制，了解异步编程原理及 </a:t>
            </a:r>
            <a:r>
              <a:rPr lang="en-US" altLang="zh-CN" sz="2000" noProof="1"/>
              <a:t>XMLHttpRequest/FetchAPI </a:t>
            </a:r>
            <a:r>
              <a:rPr lang="zh-CN" altLang="en-US" sz="2000" noProof="1"/>
              <a:t>的使用。</a:t>
            </a:r>
          </a:p>
          <a:p>
            <a:pPr marL="0" indent="-457200" algn="just" eaLnBrk="1" latinLnBrk="0" hangingPunct="1">
              <a:spcBef>
                <a:spcPts val="1800"/>
              </a:spcBef>
              <a:spcAft>
                <a:spcPts val="1800"/>
              </a:spcAft>
            </a:pPr>
            <a:r>
              <a:rPr lang="zh-CN" altLang="en-US" sz="2000" noProof="1"/>
              <a:t>	掌握拖曳功能、弹窗设计和通知系统等用户界面交互。</a:t>
            </a:r>
          </a:p>
          <a:p>
            <a:pPr marL="0" indent="-457200" algn="just" eaLnBrk="1" latinLnBrk="0" hangingPunct="1">
              <a:spcBef>
                <a:spcPts val="1800"/>
              </a:spcBef>
              <a:spcAft>
                <a:spcPts val="1800"/>
              </a:spcAft>
            </a:pPr>
            <a:r>
              <a:rPr lang="zh-CN" altLang="en-US" sz="2000" noProof="1"/>
              <a:t>	学习并掌握 </a:t>
            </a:r>
            <a:r>
              <a:rPr lang="en-US" altLang="zh-CN" sz="2000" noProof="1"/>
              <a:t>jQuery </a:t>
            </a:r>
            <a:r>
              <a:rPr lang="zh-CN" altLang="en-US" sz="2000" noProof="1"/>
              <a:t>框架的基础用法，包括选择器、</a:t>
            </a:r>
            <a:r>
              <a:rPr lang="en-US" altLang="zh-CN" sz="2000" noProof="1"/>
              <a:t>DOM </a:t>
            </a:r>
            <a:r>
              <a:rPr lang="zh-CN" altLang="en-US" sz="2000" noProof="1"/>
              <a:t>操作方法和事件处理机制。</a:t>
            </a:r>
          </a:p>
        </p:txBody>
      </p:sp>
    </p:spTree>
    <p:custDataLst>
      <p:tags r:id="rId1"/>
    </p:custDataLst>
    <p:extLst>
      <p:ext uri="{BB962C8B-B14F-4D97-AF65-F5344CB8AC3E}">
        <p14:creationId xmlns:p14="http://schemas.microsoft.com/office/powerpoint/2010/main" val="373567010"/>
      </p:ext>
    </p:extLst>
  </p:cSld>
  <p:clrMapOvr>
    <a:masterClrMapping/>
  </p:clrMapOvr>
  <p:transition>
    <p:strips dir="l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7.2.5 </a:t>
            </a:r>
            <a:r>
              <a:rPr lang="zh-CN" altLang="en-US" sz="2400" b="1" noProof="1">
                <a:solidFill>
                  <a:srgbClr val="7030A0"/>
                </a:solidFill>
                <a:latin typeface="微软雅黑" panose="020B0503020204020204" pitchFamily="34" charset="-122"/>
                <a:sym typeface="+mn-ea"/>
              </a:rPr>
              <a:t>函 数</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a:t>
            </a:r>
            <a:r>
              <a:rPr lang="zh-CN" altLang="en-US" sz="2400" b="1" noProof="1">
                <a:solidFill>
                  <a:srgbClr val="273A4F"/>
                </a:solidFill>
              </a:rPr>
              <a:t>闭包</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8" name="文本框 7">
            <a:extLst>
              <a:ext uri="{FF2B5EF4-FFF2-40B4-BE49-F238E27FC236}">
                <a16:creationId xmlns:a16="http://schemas.microsoft.com/office/drawing/2014/main" id="{29AF057E-A343-CCDF-3BD6-AB621BEAB296}"/>
              </a:ext>
            </a:extLst>
          </p:cNvPr>
          <p:cNvSpPr txBox="1"/>
          <p:nvPr/>
        </p:nvSpPr>
        <p:spPr>
          <a:xfrm>
            <a:off x="937702" y="2112473"/>
            <a:ext cx="9796529" cy="1391123"/>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闭包是一种特殊的函数，它能够捕捉到其创建时的上下文环境，即使在外部函数执行完毕后，这些变量仍然可以被内部函数访问。闭包的形成通常发生在一个函数返回另一个函数的情况下，返回的这个函数保留了对外部函数作用域中变量的引用。这样，即使外部函数已经执行完毕，闭包中的变量仍然不会被垃圾回收机制回收，因为闭包仍然保持对这些变量的引用。</a:t>
            </a:r>
          </a:p>
          <a:p>
            <a:pPr marL="0" indent="457200" algn="just" eaLnBrk="1" latinLnBrk="0" hangingPunct="1">
              <a:lnSpc>
                <a:spcPct val="200000"/>
              </a:lnSpc>
              <a:spcBef>
                <a:spcPts val="0"/>
              </a:spcBef>
              <a:spcAft>
                <a:spcPts val="0"/>
              </a:spcAft>
            </a:pPr>
            <a:r>
              <a:rPr lang="zh-CN" altLang="en-US" dirty="0"/>
              <a:t>闭包可以用来封装变量，使得这些变量不能被外部环境直接访问，从而保护了变量的安全性。另外，闭包允许访问并操作其创建时所在作用域的变量，即使该作用域已经不存在。</a:t>
            </a:r>
          </a:p>
        </p:txBody>
      </p:sp>
    </p:spTree>
    <p:custDataLst>
      <p:tags r:id="rId1"/>
    </p:custDataLst>
    <p:extLst>
      <p:ext uri="{BB962C8B-B14F-4D97-AF65-F5344CB8AC3E}">
        <p14:creationId xmlns:p14="http://schemas.microsoft.com/office/powerpoint/2010/main" val="108893910"/>
      </p:ext>
    </p:extLst>
  </p:cSld>
  <p:clrMapOvr>
    <a:masterClrMapping/>
  </p:clrMapOvr>
  <p:transition>
    <p:strips dir="l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7.2.6 </a:t>
            </a:r>
            <a:r>
              <a:rPr lang="zh-CN" altLang="en-US" sz="2400" b="1" noProof="1">
                <a:solidFill>
                  <a:srgbClr val="7030A0"/>
                </a:solidFill>
                <a:latin typeface="微软雅黑" panose="020B0503020204020204" pitchFamily="34" charset="-122"/>
                <a:sym typeface="+mn-ea"/>
              </a:rPr>
              <a:t>数 组</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创建数组</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8" name="文本框 7">
            <a:extLst>
              <a:ext uri="{FF2B5EF4-FFF2-40B4-BE49-F238E27FC236}">
                <a16:creationId xmlns:a16="http://schemas.microsoft.com/office/drawing/2014/main" id="{29AF057E-A343-CCDF-3BD6-AB621BEAB296}"/>
              </a:ext>
            </a:extLst>
          </p:cNvPr>
          <p:cNvSpPr txBox="1"/>
          <p:nvPr/>
        </p:nvSpPr>
        <p:spPr>
          <a:xfrm>
            <a:off x="937702" y="2112473"/>
            <a:ext cx="9796529" cy="722313"/>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a:t>
            </a:r>
            <a:r>
              <a:rPr lang="en-US" altLang="zh-CN" dirty="0"/>
              <a:t>1</a:t>
            </a:r>
            <a:r>
              <a:rPr lang="zh-CN" altLang="en-US" dirty="0"/>
              <a:t>）构造函数法：使用 </a:t>
            </a:r>
            <a:r>
              <a:rPr lang="en-US" altLang="zh-CN" dirty="0"/>
              <a:t>Array() </a:t>
            </a:r>
            <a:r>
              <a:rPr lang="zh-CN" altLang="en-US" dirty="0"/>
              <a:t>函数构造函数创建数组。</a:t>
            </a:r>
          </a:p>
        </p:txBody>
      </p:sp>
      <p:sp>
        <p:nvSpPr>
          <p:cNvPr id="7" name="文本框 6">
            <a:extLst>
              <a:ext uri="{FF2B5EF4-FFF2-40B4-BE49-F238E27FC236}">
                <a16:creationId xmlns:a16="http://schemas.microsoft.com/office/drawing/2014/main" id="{E10BB405-211E-78E8-D6FD-D1712C559CD9}"/>
              </a:ext>
            </a:extLst>
          </p:cNvPr>
          <p:cNvSpPr txBox="1"/>
          <p:nvPr/>
        </p:nvSpPr>
        <p:spPr>
          <a:xfrm>
            <a:off x="963369" y="4008136"/>
            <a:ext cx="9796529" cy="1391123"/>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a:t>
            </a:r>
            <a:r>
              <a:rPr lang="en-US" altLang="zh-CN" dirty="0"/>
              <a:t>2</a:t>
            </a:r>
            <a:r>
              <a:rPr lang="zh-CN" altLang="en-US" dirty="0"/>
              <a:t>）字面量法：直接表达值的方法，通常被推荐使用，因为它提供了一种简洁且易</a:t>
            </a:r>
          </a:p>
          <a:p>
            <a:pPr marL="0" indent="457200" algn="just" eaLnBrk="1" latinLnBrk="0" hangingPunct="1">
              <a:lnSpc>
                <a:spcPct val="200000"/>
              </a:lnSpc>
              <a:spcBef>
                <a:spcPts val="0"/>
              </a:spcBef>
              <a:spcAft>
                <a:spcPts val="0"/>
              </a:spcAft>
            </a:pPr>
            <a:r>
              <a:rPr lang="zh-CN" altLang="en-US" dirty="0"/>
              <a:t>于理解的方式来创建数组。</a:t>
            </a:r>
          </a:p>
        </p:txBody>
      </p:sp>
      <p:pic>
        <p:nvPicPr>
          <p:cNvPr id="10" name="图片 9">
            <a:extLst>
              <a:ext uri="{FF2B5EF4-FFF2-40B4-BE49-F238E27FC236}">
                <a16:creationId xmlns:a16="http://schemas.microsoft.com/office/drawing/2014/main" id="{80A4894C-CA33-EB5C-82CB-0668EF72F257}"/>
              </a:ext>
            </a:extLst>
          </p:cNvPr>
          <p:cNvPicPr>
            <a:picLocks noChangeAspect="1"/>
          </p:cNvPicPr>
          <p:nvPr/>
        </p:nvPicPr>
        <p:blipFill>
          <a:blip r:embed="rId4"/>
          <a:stretch>
            <a:fillRect/>
          </a:stretch>
        </p:blipFill>
        <p:spPr>
          <a:xfrm>
            <a:off x="1843238" y="2977807"/>
            <a:ext cx="8505524" cy="906558"/>
          </a:xfrm>
          <a:prstGeom prst="rect">
            <a:avLst/>
          </a:prstGeom>
        </p:spPr>
      </p:pic>
      <p:pic>
        <p:nvPicPr>
          <p:cNvPr id="15" name="图片 14">
            <a:extLst>
              <a:ext uri="{FF2B5EF4-FFF2-40B4-BE49-F238E27FC236}">
                <a16:creationId xmlns:a16="http://schemas.microsoft.com/office/drawing/2014/main" id="{8F6F0697-8588-851A-B987-715EA888433E}"/>
              </a:ext>
            </a:extLst>
          </p:cNvPr>
          <p:cNvPicPr>
            <a:picLocks noChangeAspect="1"/>
          </p:cNvPicPr>
          <p:nvPr/>
        </p:nvPicPr>
        <p:blipFill>
          <a:blip r:embed="rId5"/>
          <a:stretch>
            <a:fillRect/>
          </a:stretch>
        </p:blipFill>
        <p:spPr>
          <a:xfrm>
            <a:off x="1969402" y="5514149"/>
            <a:ext cx="8361145" cy="665669"/>
          </a:xfrm>
          <a:prstGeom prst="rect">
            <a:avLst/>
          </a:prstGeom>
        </p:spPr>
      </p:pic>
    </p:spTree>
    <p:custDataLst>
      <p:tags r:id="rId1"/>
    </p:custDataLst>
    <p:extLst>
      <p:ext uri="{BB962C8B-B14F-4D97-AF65-F5344CB8AC3E}">
        <p14:creationId xmlns:p14="http://schemas.microsoft.com/office/powerpoint/2010/main" val="3739445994"/>
      </p:ext>
    </p:extLst>
  </p:cSld>
  <p:clrMapOvr>
    <a:masterClrMapping/>
  </p:clrMapOvr>
  <p:transition>
    <p:strips dir="l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7.2.6 </a:t>
            </a:r>
            <a:r>
              <a:rPr lang="zh-CN" altLang="en-US" sz="2400" b="1" noProof="1">
                <a:solidFill>
                  <a:srgbClr val="7030A0"/>
                </a:solidFill>
                <a:latin typeface="微软雅黑" panose="020B0503020204020204" pitchFamily="34" charset="-122"/>
                <a:sym typeface="+mn-ea"/>
              </a:rPr>
              <a:t>数 组</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访问和修改数组元素</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8" name="文本框 7">
            <a:extLst>
              <a:ext uri="{FF2B5EF4-FFF2-40B4-BE49-F238E27FC236}">
                <a16:creationId xmlns:a16="http://schemas.microsoft.com/office/drawing/2014/main" id="{29AF057E-A343-CCDF-3BD6-AB621BEAB296}"/>
              </a:ext>
            </a:extLst>
          </p:cNvPr>
          <p:cNvSpPr txBox="1"/>
          <p:nvPr/>
        </p:nvSpPr>
        <p:spPr>
          <a:xfrm>
            <a:off x="937702" y="2112473"/>
            <a:ext cx="9796529" cy="722313"/>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a:t>
            </a:r>
            <a:r>
              <a:rPr lang="en-US" altLang="zh-CN" dirty="0"/>
              <a:t>1</a:t>
            </a:r>
            <a:r>
              <a:rPr lang="zh-CN" altLang="en-US" dirty="0"/>
              <a:t>）访问：通过索引访问数组元素。</a:t>
            </a:r>
          </a:p>
        </p:txBody>
      </p:sp>
      <p:sp>
        <p:nvSpPr>
          <p:cNvPr id="7" name="文本框 6">
            <a:extLst>
              <a:ext uri="{FF2B5EF4-FFF2-40B4-BE49-F238E27FC236}">
                <a16:creationId xmlns:a16="http://schemas.microsoft.com/office/drawing/2014/main" id="{E10BB405-211E-78E8-D6FD-D1712C559CD9}"/>
              </a:ext>
            </a:extLst>
          </p:cNvPr>
          <p:cNvSpPr txBox="1"/>
          <p:nvPr/>
        </p:nvSpPr>
        <p:spPr>
          <a:xfrm>
            <a:off x="963369" y="4008137"/>
            <a:ext cx="9796529" cy="722314"/>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a:t>
            </a:r>
            <a:r>
              <a:rPr lang="en-US" altLang="zh-CN" dirty="0"/>
              <a:t>2</a:t>
            </a:r>
            <a:r>
              <a:rPr lang="zh-CN" altLang="en-US" dirty="0"/>
              <a:t>）修改：给已存在的索引位置赋值以更新元素。</a:t>
            </a:r>
          </a:p>
        </p:txBody>
      </p:sp>
      <p:pic>
        <p:nvPicPr>
          <p:cNvPr id="14" name="图片 13">
            <a:extLst>
              <a:ext uri="{FF2B5EF4-FFF2-40B4-BE49-F238E27FC236}">
                <a16:creationId xmlns:a16="http://schemas.microsoft.com/office/drawing/2014/main" id="{CD908B60-61E9-FAAB-BEC2-5EE25D6A092A}"/>
              </a:ext>
            </a:extLst>
          </p:cNvPr>
          <p:cNvPicPr>
            <a:picLocks noChangeAspect="1"/>
          </p:cNvPicPr>
          <p:nvPr/>
        </p:nvPicPr>
        <p:blipFill>
          <a:blip r:embed="rId4"/>
          <a:srcRect t="6045"/>
          <a:stretch/>
        </p:blipFill>
        <p:spPr>
          <a:xfrm>
            <a:off x="1643197" y="3027616"/>
            <a:ext cx="7716252" cy="803870"/>
          </a:xfrm>
          <a:prstGeom prst="rect">
            <a:avLst/>
          </a:prstGeom>
        </p:spPr>
      </p:pic>
      <p:pic>
        <p:nvPicPr>
          <p:cNvPr id="17" name="图片 16">
            <a:extLst>
              <a:ext uri="{FF2B5EF4-FFF2-40B4-BE49-F238E27FC236}">
                <a16:creationId xmlns:a16="http://schemas.microsoft.com/office/drawing/2014/main" id="{83977E88-A6CC-207F-A813-5888CDBE5F3B}"/>
              </a:ext>
            </a:extLst>
          </p:cNvPr>
          <p:cNvPicPr>
            <a:picLocks noChangeAspect="1"/>
          </p:cNvPicPr>
          <p:nvPr/>
        </p:nvPicPr>
        <p:blipFill>
          <a:blip r:embed="rId5"/>
          <a:srcRect r="5191"/>
          <a:stretch/>
        </p:blipFill>
        <p:spPr>
          <a:xfrm>
            <a:off x="1630363" y="5057419"/>
            <a:ext cx="9962147" cy="776864"/>
          </a:xfrm>
          <a:prstGeom prst="rect">
            <a:avLst/>
          </a:prstGeom>
        </p:spPr>
      </p:pic>
    </p:spTree>
    <p:custDataLst>
      <p:tags r:id="rId1"/>
    </p:custDataLst>
    <p:extLst>
      <p:ext uri="{BB962C8B-B14F-4D97-AF65-F5344CB8AC3E}">
        <p14:creationId xmlns:p14="http://schemas.microsoft.com/office/powerpoint/2010/main" val="2627044745"/>
      </p:ext>
    </p:extLst>
  </p:cSld>
  <p:clrMapOvr>
    <a:masterClrMapping/>
  </p:clrMapOvr>
  <p:transition>
    <p:strips dir="l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7.2.6 </a:t>
            </a:r>
            <a:r>
              <a:rPr lang="zh-CN" altLang="en-US" sz="2400" b="1" noProof="1">
                <a:solidFill>
                  <a:srgbClr val="7030A0"/>
                </a:solidFill>
                <a:latin typeface="微软雅黑" panose="020B0503020204020204" pitchFamily="34" charset="-122"/>
                <a:sym typeface="+mn-ea"/>
              </a:rPr>
              <a:t>数 组</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添加和删除元素</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8" name="文本框 7">
            <a:extLst>
              <a:ext uri="{FF2B5EF4-FFF2-40B4-BE49-F238E27FC236}">
                <a16:creationId xmlns:a16="http://schemas.microsoft.com/office/drawing/2014/main" id="{29AF057E-A343-CCDF-3BD6-AB621BEAB296}"/>
              </a:ext>
            </a:extLst>
          </p:cNvPr>
          <p:cNvSpPr txBox="1"/>
          <p:nvPr/>
        </p:nvSpPr>
        <p:spPr>
          <a:xfrm>
            <a:off x="1019554" y="2254053"/>
            <a:ext cx="5212273" cy="3213469"/>
          </a:xfrm>
          <a:prstGeom prst="rect">
            <a:avLst/>
          </a:prstGeom>
          <a:noFill/>
        </p:spPr>
        <p:txBody>
          <a:bodyPr wrap="square" rtlCol="0">
            <a:noAutofit/>
          </a:bodyPr>
          <a:lstStyle/>
          <a:p>
            <a:pPr marL="0" indent="457200" algn="just" eaLnBrk="1" latinLnBrk="0" hangingPunct="1">
              <a:lnSpc>
                <a:spcPct val="250000"/>
              </a:lnSpc>
              <a:spcBef>
                <a:spcPts val="0"/>
              </a:spcBef>
              <a:spcAft>
                <a:spcPts val="0"/>
              </a:spcAft>
            </a:pPr>
            <a:r>
              <a:rPr lang="zh-CN" altLang="en-US" dirty="0"/>
              <a:t>（</a:t>
            </a:r>
            <a:r>
              <a:rPr lang="en-US" altLang="zh-CN" dirty="0"/>
              <a:t>1</a:t>
            </a:r>
            <a:r>
              <a:rPr lang="zh-CN" altLang="en-US" dirty="0"/>
              <a:t>）添加元素。</a:t>
            </a:r>
          </a:p>
          <a:p>
            <a:pPr marL="0" indent="457200" algn="just" eaLnBrk="1" latinLnBrk="0" hangingPunct="1">
              <a:lnSpc>
                <a:spcPct val="250000"/>
              </a:lnSpc>
              <a:spcBef>
                <a:spcPts val="0"/>
              </a:spcBef>
              <a:spcAft>
                <a:spcPts val="0"/>
              </a:spcAft>
            </a:pPr>
            <a:r>
              <a:rPr lang="zh-CN" altLang="en-US" dirty="0"/>
              <a:t>① </a:t>
            </a:r>
            <a:r>
              <a:rPr lang="en-US" altLang="zh-CN" dirty="0"/>
              <a:t>push()</a:t>
            </a:r>
            <a:r>
              <a:rPr lang="zh-CN" altLang="en-US" dirty="0"/>
              <a:t>：将元素添加到数组末尾。</a:t>
            </a:r>
          </a:p>
          <a:p>
            <a:pPr marL="0" indent="457200" algn="just" eaLnBrk="1" latinLnBrk="0" hangingPunct="1">
              <a:lnSpc>
                <a:spcPct val="250000"/>
              </a:lnSpc>
              <a:spcBef>
                <a:spcPts val="0"/>
              </a:spcBef>
              <a:spcAft>
                <a:spcPts val="0"/>
              </a:spcAft>
            </a:pPr>
            <a:r>
              <a:rPr lang="zh-CN" altLang="en-US" dirty="0"/>
              <a:t>② </a:t>
            </a:r>
            <a:r>
              <a:rPr lang="en-US" altLang="zh-CN" dirty="0"/>
              <a:t>unshift()</a:t>
            </a:r>
            <a:r>
              <a:rPr lang="zh-CN" altLang="en-US" dirty="0"/>
              <a:t>：在数组开头添加元素。</a:t>
            </a:r>
          </a:p>
          <a:p>
            <a:pPr marL="0" indent="457200" algn="just" eaLnBrk="1" latinLnBrk="0" hangingPunct="1">
              <a:lnSpc>
                <a:spcPct val="250000"/>
              </a:lnSpc>
              <a:spcBef>
                <a:spcPts val="0"/>
              </a:spcBef>
              <a:spcAft>
                <a:spcPts val="0"/>
              </a:spcAft>
            </a:pPr>
            <a:r>
              <a:rPr lang="zh-CN" altLang="en-US" dirty="0"/>
              <a:t>③ </a:t>
            </a:r>
            <a:r>
              <a:rPr lang="en-US" altLang="zh-CN" dirty="0"/>
              <a:t>splice()</a:t>
            </a:r>
            <a:r>
              <a:rPr lang="zh-CN" altLang="en-US" dirty="0"/>
              <a:t>：插入或替换指定位置的元素。</a:t>
            </a:r>
            <a:endParaRPr lang="en-US" altLang="zh-CN" dirty="0"/>
          </a:p>
        </p:txBody>
      </p:sp>
      <p:sp>
        <p:nvSpPr>
          <p:cNvPr id="9" name="文本框 8">
            <a:extLst>
              <a:ext uri="{FF2B5EF4-FFF2-40B4-BE49-F238E27FC236}">
                <a16:creationId xmlns:a16="http://schemas.microsoft.com/office/drawing/2014/main" id="{158BD2C9-4F00-71DD-EDCB-7754B07581F4}"/>
              </a:ext>
            </a:extLst>
          </p:cNvPr>
          <p:cNvSpPr txBox="1"/>
          <p:nvPr/>
        </p:nvSpPr>
        <p:spPr>
          <a:xfrm>
            <a:off x="6149975" y="2254053"/>
            <a:ext cx="5212273" cy="2984376"/>
          </a:xfrm>
          <a:prstGeom prst="rect">
            <a:avLst/>
          </a:prstGeom>
          <a:noFill/>
        </p:spPr>
        <p:txBody>
          <a:bodyPr wrap="square" rtlCol="0">
            <a:noAutofit/>
          </a:bodyPr>
          <a:lstStyle/>
          <a:p>
            <a:pPr marL="0" indent="457200" algn="just" eaLnBrk="1" latinLnBrk="0" hangingPunct="1">
              <a:lnSpc>
                <a:spcPct val="250000"/>
              </a:lnSpc>
              <a:spcBef>
                <a:spcPts val="0"/>
              </a:spcBef>
              <a:spcAft>
                <a:spcPts val="0"/>
              </a:spcAft>
            </a:pPr>
            <a:r>
              <a:rPr lang="zh-CN" altLang="en-US" dirty="0"/>
              <a:t>（</a:t>
            </a:r>
            <a:r>
              <a:rPr lang="en-US" altLang="zh-CN" dirty="0"/>
              <a:t>2</a:t>
            </a:r>
            <a:r>
              <a:rPr lang="zh-CN" altLang="en-US" dirty="0"/>
              <a:t>）删除元素。</a:t>
            </a:r>
          </a:p>
          <a:p>
            <a:pPr marL="0" indent="457200" algn="just" eaLnBrk="1" latinLnBrk="0" hangingPunct="1">
              <a:lnSpc>
                <a:spcPct val="250000"/>
              </a:lnSpc>
              <a:spcBef>
                <a:spcPts val="0"/>
              </a:spcBef>
              <a:spcAft>
                <a:spcPts val="0"/>
              </a:spcAft>
            </a:pPr>
            <a:r>
              <a:rPr lang="zh-CN" altLang="en-US" dirty="0"/>
              <a:t>① </a:t>
            </a:r>
            <a:r>
              <a:rPr lang="en-US" altLang="zh-CN" dirty="0"/>
              <a:t>pop()</a:t>
            </a:r>
            <a:r>
              <a:rPr lang="zh-CN" altLang="en-US" dirty="0"/>
              <a:t>：移除并返回数组的最后一个元素。</a:t>
            </a:r>
          </a:p>
          <a:p>
            <a:pPr marL="0" indent="457200" algn="just" eaLnBrk="1" latinLnBrk="0" hangingPunct="1">
              <a:lnSpc>
                <a:spcPct val="250000"/>
              </a:lnSpc>
              <a:spcBef>
                <a:spcPts val="0"/>
              </a:spcBef>
              <a:spcAft>
                <a:spcPts val="0"/>
              </a:spcAft>
            </a:pPr>
            <a:r>
              <a:rPr lang="zh-CN" altLang="en-US" dirty="0"/>
              <a:t>② </a:t>
            </a:r>
            <a:r>
              <a:rPr lang="en-US" altLang="zh-CN" dirty="0"/>
              <a:t>shift()</a:t>
            </a:r>
            <a:r>
              <a:rPr lang="zh-CN" altLang="en-US" dirty="0"/>
              <a:t>：移除并返回数组的第一个元素。</a:t>
            </a:r>
          </a:p>
          <a:p>
            <a:pPr marL="0" indent="457200" algn="just" eaLnBrk="1" latinLnBrk="0" hangingPunct="1">
              <a:lnSpc>
                <a:spcPct val="250000"/>
              </a:lnSpc>
              <a:spcBef>
                <a:spcPts val="0"/>
              </a:spcBef>
              <a:spcAft>
                <a:spcPts val="0"/>
              </a:spcAft>
            </a:pPr>
            <a:r>
              <a:rPr lang="zh-CN" altLang="en-US" dirty="0"/>
              <a:t>③ </a:t>
            </a:r>
            <a:r>
              <a:rPr lang="en-US" altLang="zh-CN" dirty="0"/>
              <a:t>splice()</a:t>
            </a:r>
            <a:r>
              <a:rPr lang="zh-CN" altLang="en-US" dirty="0"/>
              <a:t>：用于删除指定范围内的元素。</a:t>
            </a:r>
          </a:p>
        </p:txBody>
      </p:sp>
    </p:spTree>
    <p:custDataLst>
      <p:tags r:id="rId1"/>
    </p:custDataLst>
    <p:extLst>
      <p:ext uri="{BB962C8B-B14F-4D97-AF65-F5344CB8AC3E}">
        <p14:creationId xmlns:p14="http://schemas.microsoft.com/office/powerpoint/2010/main" val="836804471"/>
      </p:ext>
    </p:extLst>
  </p:cSld>
  <p:clrMapOvr>
    <a:masterClrMapping/>
  </p:clrMapOvr>
  <p:transition>
    <p:strips dir="l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7.2.6 </a:t>
            </a:r>
            <a:r>
              <a:rPr lang="zh-CN" altLang="en-US" sz="2400" b="1" noProof="1">
                <a:solidFill>
                  <a:srgbClr val="7030A0"/>
                </a:solidFill>
                <a:latin typeface="微软雅黑" panose="020B0503020204020204" pitchFamily="34" charset="-122"/>
                <a:sym typeface="+mn-ea"/>
              </a:rPr>
              <a:t>数 组</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遍历数组</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8" name="文本框 7">
            <a:extLst>
              <a:ext uri="{FF2B5EF4-FFF2-40B4-BE49-F238E27FC236}">
                <a16:creationId xmlns:a16="http://schemas.microsoft.com/office/drawing/2014/main" id="{29AF057E-A343-CCDF-3BD6-AB621BEAB296}"/>
              </a:ext>
            </a:extLst>
          </p:cNvPr>
          <p:cNvSpPr txBox="1"/>
          <p:nvPr/>
        </p:nvSpPr>
        <p:spPr>
          <a:xfrm>
            <a:off x="576793" y="2167429"/>
            <a:ext cx="2965305" cy="580415"/>
          </a:xfrm>
          <a:prstGeom prst="rect">
            <a:avLst/>
          </a:prstGeom>
          <a:noFill/>
        </p:spPr>
        <p:txBody>
          <a:bodyPr wrap="square" rtlCol="0" anchor="ctr">
            <a:noAutofit/>
          </a:bodyPr>
          <a:lstStyle/>
          <a:p>
            <a:pPr marL="0" indent="457200" algn="just" eaLnBrk="1" latinLnBrk="0" hangingPunct="1">
              <a:spcBef>
                <a:spcPts val="0"/>
              </a:spcBef>
              <a:spcAft>
                <a:spcPts val="0"/>
              </a:spcAft>
            </a:pPr>
            <a:r>
              <a:rPr lang="zh-CN" altLang="en-US" dirty="0"/>
              <a:t>（</a:t>
            </a:r>
            <a:r>
              <a:rPr lang="en-US" altLang="zh-CN" dirty="0"/>
              <a:t>1</a:t>
            </a:r>
            <a:r>
              <a:rPr lang="zh-CN" altLang="en-US" dirty="0"/>
              <a:t>）</a:t>
            </a:r>
            <a:r>
              <a:rPr lang="en-US" altLang="zh-CN" dirty="0"/>
              <a:t>for </a:t>
            </a:r>
            <a:r>
              <a:rPr lang="zh-CN" altLang="en-US" dirty="0"/>
              <a:t>循环遍历。</a:t>
            </a:r>
            <a:endParaRPr lang="en-US" altLang="zh-CN" dirty="0"/>
          </a:p>
        </p:txBody>
      </p:sp>
      <p:sp>
        <p:nvSpPr>
          <p:cNvPr id="7" name="文本框 6">
            <a:extLst>
              <a:ext uri="{FF2B5EF4-FFF2-40B4-BE49-F238E27FC236}">
                <a16:creationId xmlns:a16="http://schemas.microsoft.com/office/drawing/2014/main" id="{D7242AF2-D646-EB7B-A04E-02CDD3240A78}"/>
              </a:ext>
            </a:extLst>
          </p:cNvPr>
          <p:cNvSpPr txBox="1"/>
          <p:nvPr/>
        </p:nvSpPr>
        <p:spPr>
          <a:xfrm>
            <a:off x="576792" y="3727609"/>
            <a:ext cx="3773828" cy="580415"/>
          </a:xfrm>
          <a:prstGeom prst="rect">
            <a:avLst/>
          </a:prstGeom>
          <a:noFill/>
        </p:spPr>
        <p:txBody>
          <a:bodyPr wrap="square" rtlCol="0" anchor="ctr">
            <a:noAutofit/>
          </a:bodyPr>
          <a:lstStyle/>
          <a:p>
            <a:pPr marL="0" indent="457200" algn="just" eaLnBrk="1" latinLnBrk="0" hangingPunct="1">
              <a:spcBef>
                <a:spcPts val="0"/>
              </a:spcBef>
              <a:spcAft>
                <a:spcPts val="0"/>
              </a:spcAft>
            </a:pPr>
            <a:r>
              <a:rPr lang="zh-CN" altLang="en-US" dirty="0"/>
              <a:t>（</a:t>
            </a:r>
            <a:r>
              <a:rPr lang="en-US" altLang="zh-CN" dirty="0"/>
              <a:t>2</a:t>
            </a:r>
            <a:r>
              <a:rPr lang="zh-CN" altLang="en-US" dirty="0"/>
              <a:t>）</a:t>
            </a:r>
            <a:r>
              <a:rPr lang="en-US" altLang="zh-CN" dirty="0" err="1"/>
              <a:t>forEach</a:t>
            </a:r>
            <a:r>
              <a:rPr lang="en-US" altLang="zh-CN" dirty="0"/>
              <a:t>() </a:t>
            </a:r>
            <a:r>
              <a:rPr lang="zh-CN" altLang="en-US" dirty="0"/>
              <a:t>方法遍历。</a:t>
            </a:r>
            <a:endParaRPr lang="en-US" altLang="zh-CN" dirty="0"/>
          </a:p>
        </p:txBody>
      </p:sp>
      <p:sp>
        <p:nvSpPr>
          <p:cNvPr id="10" name="文本框 9">
            <a:extLst>
              <a:ext uri="{FF2B5EF4-FFF2-40B4-BE49-F238E27FC236}">
                <a16:creationId xmlns:a16="http://schemas.microsoft.com/office/drawing/2014/main" id="{3EBD8488-95E8-2BC2-F94B-414CE4E58686}"/>
              </a:ext>
            </a:extLst>
          </p:cNvPr>
          <p:cNvSpPr txBox="1"/>
          <p:nvPr/>
        </p:nvSpPr>
        <p:spPr>
          <a:xfrm>
            <a:off x="576792" y="5287788"/>
            <a:ext cx="3331066" cy="580415"/>
          </a:xfrm>
          <a:prstGeom prst="rect">
            <a:avLst/>
          </a:prstGeom>
          <a:noFill/>
        </p:spPr>
        <p:txBody>
          <a:bodyPr wrap="square" rtlCol="0" anchor="ctr">
            <a:noAutofit/>
          </a:bodyPr>
          <a:lstStyle/>
          <a:p>
            <a:pPr marL="0" indent="457200" algn="just" eaLnBrk="1" latinLnBrk="0" hangingPunct="1">
              <a:spcBef>
                <a:spcPts val="0"/>
              </a:spcBef>
              <a:spcAft>
                <a:spcPts val="0"/>
              </a:spcAft>
            </a:pPr>
            <a:r>
              <a:rPr lang="zh-CN" altLang="en-US" dirty="0"/>
              <a:t>（</a:t>
            </a:r>
            <a:r>
              <a:rPr lang="en-US" altLang="zh-CN" dirty="0"/>
              <a:t>3</a:t>
            </a:r>
            <a:r>
              <a:rPr lang="zh-CN" altLang="en-US" dirty="0"/>
              <a:t>）</a:t>
            </a:r>
            <a:r>
              <a:rPr lang="en-US" altLang="zh-CN" dirty="0"/>
              <a:t>for…of </a:t>
            </a:r>
            <a:r>
              <a:rPr lang="zh-CN" altLang="en-US" dirty="0"/>
              <a:t>循环遍历。</a:t>
            </a:r>
            <a:endParaRPr lang="en-US" altLang="zh-CN" dirty="0"/>
          </a:p>
        </p:txBody>
      </p:sp>
      <p:pic>
        <p:nvPicPr>
          <p:cNvPr id="13" name="图片 12">
            <a:extLst>
              <a:ext uri="{FF2B5EF4-FFF2-40B4-BE49-F238E27FC236}">
                <a16:creationId xmlns:a16="http://schemas.microsoft.com/office/drawing/2014/main" id="{A533374A-ED4B-0977-BED5-8F3783196142}"/>
              </a:ext>
            </a:extLst>
          </p:cNvPr>
          <p:cNvPicPr>
            <a:picLocks noChangeAspect="1"/>
          </p:cNvPicPr>
          <p:nvPr/>
        </p:nvPicPr>
        <p:blipFill>
          <a:blip r:embed="rId4"/>
          <a:stretch>
            <a:fillRect/>
          </a:stretch>
        </p:blipFill>
        <p:spPr>
          <a:xfrm>
            <a:off x="3907858" y="2370628"/>
            <a:ext cx="6200274" cy="1173025"/>
          </a:xfrm>
          <a:prstGeom prst="rect">
            <a:avLst/>
          </a:prstGeom>
        </p:spPr>
      </p:pic>
      <p:pic>
        <p:nvPicPr>
          <p:cNvPr id="15" name="图片 14">
            <a:extLst>
              <a:ext uri="{FF2B5EF4-FFF2-40B4-BE49-F238E27FC236}">
                <a16:creationId xmlns:a16="http://schemas.microsoft.com/office/drawing/2014/main" id="{AE7E9E52-76D0-5BCB-E059-9DB3FD652083}"/>
              </a:ext>
            </a:extLst>
          </p:cNvPr>
          <p:cNvPicPr>
            <a:picLocks noChangeAspect="1"/>
          </p:cNvPicPr>
          <p:nvPr/>
        </p:nvPicPr>
        <p:blipFill>
          <a:blip r:embed="rId5"/>
          <a:stretch>
            <a:fillRect/>
          </a:stretch>
        </p:blipFill>
        <p:spPr>
          <a:xfrm>
            <a:off x="3907858" y="3936905"/>
            <a:ext cx="7483793" cy="1173024"/>
          </a:xfrm>
          <a:prstGeom prst="rect">
            <a:avLst/>
          </a:prstGeom>
        </p:spPr>
      </p:pic>
      <p:pic>
        <p:nvPicPr>
          <p:cNvPr id="17" name="图片 16">
            <a:extLst>
              <a:ext uri="{FF2B5EF4-FFF2-40B4-BE49-F238E27FC236}">
                <a16:creationId xmlns:a16="http://schemas.microsoft.com/office/drawing/2014/main" id="{B1F60AA3-D9E3-5E6B-7FDC-F07B07C4C9A7}"/>
              </a:ext>
            </a:extLst>
          </p:cNvPr>
          <p:cNvPicPr>
            <a:picLocks noChangeAspect="1"/>
          </p:cNvPicPr>
          <p:nvPr/>
        </p:nvPicPr>
        <p:blipFill>
          <a:blip r:embed="rId6"/>
          <a:stretch>
            <a:fillRect/>
          </a:stretch>
        </p:blipFill>
        <p:spPr>
          <a:xfrm>
            <a:off x="3907858" y="5426749"/>
            <a:ext cx="5650029" cy="1169673"/>
          </a:xfrm>
          <a:prstGeom prst="rect">
            <a:avLst/>
          </a:prstGeom>
        </p:spPr>
      </p:pic>
    </p:spTree>
    <p:custDataLst>
      <p:tags r:id="rId1"/>
    </p:custDataLst>
    <p:extLst>
      <p:ext uri="{BB962C8B-B14F-4D97-AF65-F5344CB8AC3E}">
        <p14:creationId xmlns:p14="http://schemas.microsoft.com/office/powerpoint/2010/main" val="3578537519"/>
      </p:ext>
    </p:extLst>
  </p:cSld>
  <p:clrMapOvr>
    <a:masterClrMapping/>
  </p:clrMapOvr>
  <p:transition>
    <p:strips dir="l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7.2.6 </a:t>
            </a:r>
            <a:r>
              <a:rPr lang="zh-CN" altLang="en-US" sz="2400" b="1" noProof="1">
                <a:solidFill>
                  <a:srgbClr val="7030A0"/>
                </a:solidFill>
                <a:latin typeface="微软雅黑" panose="020B0503020204020204" pitchFamily="34" charset="-122"/>
                <a:sym typeface="+mn-ea"/>
              </a:rPr>
              <a:t>数 组</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a:t>
            </a:r>
            <a:r>
              <a:rPr lang="zh-CN" altLang="en-US" sz="2400" b="1" noProof="1">
                <a:solidFill>
                  <a:srgbClr val="273A4F"/>
                </a:solidFill>
              </a:rPr>
              <a:t>其他重要特性与方法</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8" name="文本框 7">
            <a:extLst>
              <a:ext uri="{FF2B5EF4-FFF2-40B4-BE49-F238E27FC236}">
                <a16:creationId xmlns:a16="http://schemas.microsoft.com/office/drawing/2014/main" id="{29AF057E-A343-CCDF-3BD6-AB621BEAB296}"/>
              </a:ext>
            </a:extLst>
          </p:cNvPr>
          <p:cNvSpPr txBox="1"/>
          <p:nvPr/>
        </p:nvSpPr>
        <p:spPr>
          <a:xfrm>
            <a:off x="937702" y="2112473"/>
            <a:ext cx="9796529" cy="4240201"/>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.length </a:t>
            </a:r>
            <a:r>
              <a:rPr lang="zh-CN" altLang="en-US" dirty="0"/>
              <a:t>属性：获取数组元素的数量。</a:t>
            </a:r>
          </a:p>
          <a:p>
            <a:pPr marL="0" indent="457200" algn="just" eaLnBrk="1" latinLnBrk="0" hangingPunct="1">
              <a:lnSpc>
                <a:spcPct val="200000"/>
              </a:lnSpc>
              <a:spcBef>
                <a:spcPts val="0"/>
              </a:spcBef>
              <a:spcAft>
                <a:spcPts val="0"/>
              </a:spcAft>
            </a:pPr>
            <a:r>
              <a:rPr lang="en-US" altLang="zh-CN" dirty="0"/>
              <a:t>.</a:t>
            </a:r>
            <a:r>
              <a:rPr lang="en-US" altLang="zh-CN" dirty="0" err="1"/>
              <a:t>indexOf</a:t>
            </a:r>
            <a:r>
              <a:rPr lang="en-US" altLang="zh-CN" dirty="0"/>
              <a:t>() </a:t>
            </a:r>
            <a:r>
              <a:rPr lang="zh-CN" altLang="en-US" dirty="0"/>
              <a:t>方法：查找并返回指定元素的第一个出现位置，若不存在则返回 </a:t>
            </a:r>
            <a:r>
              <a:rPr lang="en-US" altLang="zh-CN" dirty="0"/>
              <a:t>-1</a:t>
            </a:r>
            <a:r>
              <a:rPr lang="zh-CN" altLang="en-US" dirty="0"/>
              <a:t>。</a:t>
            </a:r>
          </a:p>
          <a:p>
            <a:pPr marL="0" indent="457200" algn="just" eaLnBrk="1" latinLnBrk="0" hangingPunct="1">
              <a:lnSpc>
                <a:spcPct val="200000"/>
              </a:lnSpc>
              <a:spcBef>
                <a:spcPts val="0"/>
              </a:spcBef>
              <a:spcAft>
                <a:spcPts val="0"/>
              </a:spcAft>
            </a:pPr>
            <a:r>
              <a:rPr lang="en-US" altLang="zh-CN" dirty="0"/>
              <a:t>.slice() </a:t>
            </a:r>
            <a:r>
              <a:rPr lang="zh-CN" altLang="en-US" dirty="0"/>
              <a:t>方法：返回一个新的数组，该数组是由原数组的一部分或全部复制而来的。</a:t>
            </a:r>
          </a:p>
          <a:p>
            <a:pPr marL="0" indent="457200" algn="just" eaLnBrk="1" latinLnBrk="0" hangingPunct="1">
              <a:lnSpc>
                <a:spcPct val="200000"/>
              </a:lnSpc>
              <a:spcBef>
                <a:spcPts val="0"/>
              </a:spcBef>
              <a:spcAft>
                <a:spcPts val="0"/>
              </a:spcAft>
            </a:pPr>
            <a:r>
              <a:rPr lang="en-US" altLang="zh-CN" dirty="0"/>
              <a:t>.sort() </a:t>
            </a:r>
            <a:r>
              <a:rPr lang="zh-CN" altLang="en-US" dirty="0"/>
              <a:t>方法：对数组元素进行排序。</a:t>
            </a:r>
          </a:p>
          <a:p>
            <a:pPr marL="0" indent="457200" algn="just" eaLnBrk="1" latinLnBrk="0" hangingPunct="1">
              <a:lnSpc>
                <a:spcPct val="200000"/>
              </a:lnSpc>
              <a:spcBef>
                <a:spcPts val="0"/>
              </a:spcBef>
              <a:spcAft>
                <a:spcPts val="0"/>
              </a:spcAft>
            </a:pPr>
            <a:r>
              <a:rPr lang="en-US" altLang="zh-CN" dirty="0"/>
              <a:t>.</a:t>
            </a:r>
            <a:r>
              <a:rPr lang="en-US" altLang="zh-CN" dirty="0" err="1"/>
              <a:t>concat</a:t>
            </a:r>
            <a:r>
              <a:rPr lang="en-US" altLang="zh-CN" dirty="0"/>
              <a:t>() </a:t>
            </a:r>
            <a:r>
              <a:rPr lang="zh-CN" altLang="en-US" dirty="0"/>
              <a:t>方法：合并两个或多个数组，并返回新数组，原数组不变。</a:t>
            </a:r>
          </a:p>
          <a:p>
            <a:pPr marL="0" indent="457200" algn="just" eaLnBrk="1" latinLnBrk="0" hangingPunct="1">
              <a:lnSpc>
                <a:spcPct val="200000"/>
              </a:lnSpc>
              <a:spcBef>
                <a:spcPts val="0"/>
              </a:spcBef>
              <a:spcAft>
                <a:spcPts val="0"/>
              </a:spcAft>
            </a:pPr>
            <a:r>
              <a:rPr lang="zh-CN" altLang="en-US" dirty="0"/>
              <a:t>数组还有很多其他的方法和属性，如 </a:t>
            </a:r>
            <a:r>
              <a:rPr lang="en-US" altLang="zh-CN" dirty="0"/>
              <a:t>.join()</a:t>
            </a:r>
            <a:r>
              <a:rPr lang="zh-CN" altLang="en-US" dirty="0"/>
              <a:t>、</a:t>
            </a:r>
            <a:r>
              <a:rPr lang="en-US" altLang="zh-CN" dirty="0"/>
              <a:t>.reverse()</a:t>
            </a:r>
            <a:r>
              <a:rPr lang="zh-CN" altLang="en-US" dirty="0"/>
              <a:t>、</a:t>
            </a:r>
            <a:r>
              <a:rPr lang="en-US" altLang="zh-CN" dirty="0"/>
              <a:t>.includes() </a:t>
            </a:r>
            <a:r>
              <a:rPr lang="zh-CN" altLang="en-US" dirty="0"/>
              <a:t>等，它们提供了丰富多样的操作手段，使得数组成为 </a:t>
            </a:r>
            <a:r>
              <a:rPr lang="en-US" altLang="zh-CN" dirty="0"/>
              <a:t>JavaScript </a:t>
            </a:r>
            <a:r>
              <a:rPr lang="zh-CN" altLang="en-US" dirty="0"/>
              <a:t>中极其灵活且强大的数据结构。</a:t>
            </a:r>
          </a:p>
        </p:txBody>
      </p:sp>
    </p:spTree>
    <p:custDataLst>
      <p:tags r:id="rId1"/>
    </p:custDataLst>
    <p:extLst>
      <p:ext uri="{BB962C8B-B14F-4D97-AF65-F5344CB8AC3E}">
        <p14:creationId xmlns:p14="http://schemas.microsoft.com/office/powerpoint/2010/main" val="600965612"/>
      </p:ext>
    </p:extLst>
  </p:cSld>
  <p:clrMapOvr>
    <a:masterClrMapping/>
  </p:clrMapOvr>
  <p:transition>
    <p:strips dir="l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7.2.7 </a:t>
            </a:r>
            <a:r>
              <a:rPr lang="zh-CN" altLang="en-US" sz="2400" b="1" noProof="1">
                <a:solidFill>
                  <a:srgbClr val="7030A0"/>
                </a:solidFill>
                <a:latin typeface="微软雅黑" panose="020B0503020204020204" pitchFamily="34" charset="-122"/>
                <a:sym typeface="+mn-ea"/>
              </a:rPr>
              <a:t>流程控制语句</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条件语句</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5822424B-16C5-173B-AEE8-40246292FD28}"/>
              </a:ext>
            </a:extLst>
          </p:cNvPr>
          <p:cNvSpPr txBox="1"/>
          <p:nvPr/>
        </p:nvSpPr>
        <p:spPr>
          <a:xfrm>
            <a:off x="576793" y="2427312"/>
            <a:ext cx="6132015" cy="580415"/>
          </a:xfrm>
          <a:prstGeom prst="rect">
            <a:avLst/>
          </a:prstGeom>
          <a:noFill/>
        </p:spPr>
        <p:txBody>
          <a:bodyPr wrap="square" rtlCol="0" anchor="ctr">
            <a:noAutofit/>
          </a:bodyPr>
          <a:lstStyle/>
          <a:p>
            <a:pPr marL="0" indent="457200" algn="just" eaLnBrk="1" latinLnBrk="0" hangingPunct="1">
              <a:spcBef>
                <a:spcPts val="0"/>
              </a:spcBef>
              <a:spcAft>
                <a:spcPts val="0"/>
              </a:spcAft>
            </a:pPr>
            <a:r>
              <a:rPr lang="zh-CN" altLang="en-US" dirty="0"/>
              <a:t>（</a:t>
            </a:r>
            <a:r>
              <a:rPr lang="en-US" altLang="zh-CN" dirty="0"/>
              <a:t>1</a:t>
            </a:r>
            <a:r>
              <a:rPr lang="zh-CN" altLang="en-US" dirty="0"/>
              <a:t>）</a:t>
            </a:r>
            <a:r>
              <a:rPr lang="en-US" altLang="zh-CN" dirty="0"/>
              <a:t>if…else </a:t>
            </a:r>
            <a:r>
              <a:rPr lang="zh-CN" altLang="en-US" dirty="0"/>
              <a:t>语句：根据条件执行不同的代码块。</a:t>
            </a:r>
            <a:endParaRPr lang="en-US" altLang="zh-CN" dirty="0"/>
          </a:p>
        </p:txBody>
      </p:sp>
      <p:pic>
        <p:nvPicPr>
          <p:cNvPr id="13" name="图片 12">
            <a:extLst>
              <a:ext uri="{FF2B5EF4-FFF2-40B4-BE49-F238E27FC236}">
                <a16:creationId xmlns:a16="http://schemas.microsoft.com/office/drawing/2014/main" id="{7D2154B2-DD65-7897-D572-8CD5A8EB91AA}"/>
              </a:ext>
            </a:extLst>
          </p:cNvPr>
          <p:cNvPicPr>
            <a:picLocks noChangeAspect="1"/>
          </p:cNvPicPr>
          <p:nvPr/>
        </p:nvPicPr>
        <p:blipFill>
          <a:blip r:embed="rId4"/>
          <a:stretch>
            <a:fillRect/>
          </a:stretch>
        </p:blipFill>
        <p:spPr>
          <a:xfrm>
            <a:off x="1289050" y="3313005"/>
            <a:ext cx="3821965" cy="2012937"/>
          </a:xfrm>
          <a:prstGeom prst="rect">
            <a:avLst/>
          </a:prstGeom>
        </p:spPr>
      </p:pic>
    </p:spTree>
    <p:custDataLst>
      <p:tags r:id="rId1"/>
    </p:custDataLst>
    <p:extLst>
      <p:ext uri="{BB962C8B-B14F-4D97-AF65-F5344CB8AC3E}">
        <p14:creationId xmlns:p14="http://schemas.microsoft.com/office/powerpoint/2010/main" val="653565955"/>
      </p:ext>
    </p:extLst>
  </p:cSld>
  <p:clrMapOvr>
    <a:masterClrMapping/>
  </p:clrMapOvr>
  <p:transition>
    <p:strips dir="l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7.2.7 </a:t>
            </a:r>
            <a:r>
              <a:rPr lang="zh-CN" altLang="en-US" sz="2400" b="1" noProof="1">
                <a:solidFill>
                  <a:srgbClr val="7030A0"/>
                </a:solidFill>
                <a:latin typeface="微软雅黑" panose="020B0503020204020204" pitchFamily="34" charset="-122"/>
                <a:sym typeface="+mn-ea"/>
              </a:rPr>
              <a:t>流程控制语句</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条件语句</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5822424B-16C5-173B-AEE8-40246292FD28}"/>
              </a:ext>
            </a:extLst>
          </p:cNvPr>
          <p:cNvSpPr txBox="1"/>
          <p:nvPr/>
        </p:nvSpPr>
        <p:spPr>
          <a:xfrm>
            <a:off x="576793" y="2167429"/>
            <a:ext cx="9096596" cy="580415"/>
          </a:xfrm>
          <a:prstGeom prst="rect">
            <a:avLst/>
          </a:prstGeom>
          <a:noFill/>
        </p:spPr>
        <p:txBody>
          <a:bodyPr wrap="square" rtlCol="0" anchor="ctr">
            <a:noAutofit/>
          </a:bodyPr>
          <a:lstStyle/>
          <a:p>
            <a:pPr marL="0" indent="457200" algn="just" eaLnBrk="1" latinLnBrk="0" hangingPunct="1">
              <a:spcBef>
                <a:spcPts val="0"/>
              </a:spcBef>
              <a:spcAft>
                <a:spcPts val="0"/>
              </a:spcAft>
            </a:pPr>
            <a:r>
              <a:rPr lang="zh-CN" altLang="en-US" dirty="0"/>
              <a:t>（</a:t>
            </a:r>
            <a:r>
              <a:rPr lang="en-US" altLang="zh-CN" dirty="0"/>
              <a:t>2</a:t>
            </a:r>
            <a:r>
              <a:rPr lang="zh-CN" altLang="en-US" dirty="0"/>
              <a:t>）</a:t>
            </a:r>
            <a:r>
              <a:rPr lang="en-US" altLang="zh-CN" dirty="0"/>
              <a:t>if…else if…else </a:t>
            </a:r>
            <a:r>
              <a:rPr lang="zh-CN" altLang="en-US" dirty="0"/>
              <a:t>语句：多重条件选择，执行满足条件的代码块。</a:t>
            </a:r>
            <a:endParaRPr lang="en-US" altLang="zh-CN" dirty="0"/>
          </a:p>
        </p:txBody>
      </p:sp>
      <p:pic>
        <p:nvPicPr>
          <p:cNvPr id="12" name="图片 11">
            <a:extLst>
              <a:ext uri="{FF2B5EF4-FFF2-40B4-BE49-F238E27FC236}">
                <a16:creationId xmlns:a16="http://schemas.microsoft.com/office/drawing/2014/main" id="{B938B6F5-490D-5A3C-03B7-FC6A1A570339}"/>
              </a:ext>
            </a:extLst>
          </p:cNvPr>
          <p:cNvPicPr>
            <a:picLocks noChangeAspect="1"/>
          </p:cNvPicPr>
          <p:nvPr/>
        </p:nvPicPr>
        <p:blipFill>
          <a:blip r:embed="rId4"/>
          <a:stretch>
            <a:fillRect/>
          </a:stretch>
        </p:blipFill>
        <p:spPr>
          <a:xfrm>
            <a:off x="1630363" y="2849427"/>
            <a:ext cx="5636895" cy="3350183"/>
          </a:xfrm>
          <a:prstGeom prst="rect">
            <a:avLst/>
          </a:prstGeom>
        </p:spPr>
      </p:pic>
    </p:spTree>
    <p:custDataLst>
      <p:tags r:id="rId1"/>
    </p:custDataLst>
    <p:extLst>
      <p:ext uri="{BB962C8B-B14F-4D97-AF65-F5344CB8AC3E}">
        <p14:creationId xmlns:p14="http://schemas.microsoft.com/office/powerpoint/2010/main" val="1567621853"/>
      </p:ext>
    </p:extLst>
  </p:cSld>
  <p:clrMapOvr>
    <a:masterClrMapping/>
  </p:clrMapOvr>
  <p:transition>
    <p:strips dir="l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7.2.7 </a:t>
            </a:r>
            <a:r>
              <a:rPr lang="zh-CN" altLang="en-US" sz="2400" b="1" noProof="1">
                <a:solidFill>
                  <a:srgbClr val="7030A0"/>
                </a:solidFill>
                <a:latin typeface="微软雅黑" panose="020B0503020204020204" pitchFamily="34" charset="-122"/>
                <a:sym typeface="+mn-ea"/>
              </a:rPr>
              <a:t>流程控制语句</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条件语句</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5822424B-16C5-173B-AEE8-40246292FD28}"/>
              </a:ext>
            </a:extLst>
          </p:cNvPr>
          <p:cNvSpPr txBox="1"/>
          <p:nvPr/>
        </p:nvSpPr>
        <p:spPr>
          <a:xfrm>
            <a:off x="576793" y="2167429"/>
            <a:ext cx="9096596" cy="580415"/>
          </a:xfrm>
          <a:prstGeom prst="rect">
            <a:avLst/>
          </a:prstGeom>
          <a:noFill/>
        </p:spPr>
        <p:txBody>
          <a:bodyPr wrap="square" rtlCol="0" anchor="ctr">
            <a:noAutofit/>
          </a:bodyPr>
          <a:lstStyle/>
          <a:p>
            <a:pPr marL="0" indent="457200" algn="just" eaLnBrk="1" latinLnBrk="0" hangingPunct="1">
              <a:spcBef>
                <a:spcPts val="0"/>
              </a:spcBef>
              <a:spcAft>
                <a:spcPts val="0"/>
              </a:spcAft>
            </a:pPr>
            <a:r>
              <a:rPr lang="zh-CN" altLang="en-US" dirty="0"/>
              <a:t>（</a:t>
            </a:r>
            <a:r>
              <a:rPr lang="en-US" altLang="zh-CN" dirty="0"/>
              <a:t>3</a:t>
            </a:r>
            <a:r>
              <a:rPr lang="zh-CN" altLang="en-US" dirty="0"/>
              <a:t>）</a:t>
            </a:r>
            <a:r>
              <a:rPr lang="en-US" altLang="zh-CN" dirty="0"/>
              <a:t>switch </a:t>
            </a:r>
            <a:r>
              <a:rPr lang="zh-CN" altLang="en-US" dirty="0"/>
              <a:t>语句：根据表达式的值匹配多个可能的情况，并执行相应的代码块。</a:t>
            </a:r>
          </a:p>
        </p:txBody>
      </p:sp>
      <p:pic>
        <p:nvPicPr>
          <p:cNvPr id="15" name="图片 14">
            <a:extLst>
              <a:ext uri="{FF2B5EF4-FFF2-40B4-BE49-F238E27FC236}">
                <a16:creationId xmlns:a16="http://schemas.microsoft.com/office/drawing/2014/main" id="{67141C72-566E-1DFC-9207-8C2B18124889}"/>
              </a:ext>
            </a:extLst>
          </p:cNvPr>
          <p:cNvPicPr>
            <a:picLocks noChangeAspect="1"/>
          </p:cNvPicPr>
          <p:nvPr/>
        </p:nvPicPr>
        <p:blipFill>
          <a:blip r:embed="rId4"/>
          <a:stretch>
            <a:fillRect/>
          </a:stretch>
        </p:blipFill>
        <p:spPr>
          <a:xfrm>
            <a:off x="1630363" y="2908642"/>
            <a:ext cx="6061081" cy="3819183"/>
          </a:xfrm>
          <a:prstGeom prst="rect">
            <a:avLst/>
          </a:prstGeom>
        </p:spPr>
      </p:pic>
    </p:spTree>
    <p:custDataLst>
      <p:tags r:id="rId1"/>
    </p:custDataLst>
    <p:extLst>
      <p:ext uri="{BB962C8B-B14F-4D97-AF65-F5344CB8AC3E}">
        <p14:creationId xmlns:p14="http://schemas.microsoft.com/office/powerpoint/2010/main" val="3741496842"/>
      </p:ext>
    </p:extLst>
  </p:cSld>
  <p:clrMapOvr>
    <a:masterClrMapping/>
  </p:clrMapOvr>
  <p:transition>
    <p:strips dir="ld"/>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7.2.7 </a:t>
            </a:r>
            <a:r>
              <a:rPr lang="zh-CN" altLang="en-US" sz="2400" b="1" noProof="1">
                <a:solidFill>
                  <a:srgbClr val="7030A0"/>
                </a:solidFill>
                <a:latin typeface="微软雅黑" panose="020B0503020204020204" pitchFamily="34" charset="-122"/>
                <a:sym typeface="+mn-ea"/>
              </a:rPr>
              <a:t>流程控制语句</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循环语句</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5822424B-16C5-173B-AEE8-40246292FD28}"/>
              </a:ext>
            </a:extLst>
          </p:cNvPr>
          <p:cNvSpPr txBox="1"/>
          <p:nvPr/>
        </p:nvSpPr>
        <p:spPr>
          <a:xfrm>
            <a:off x="576793" y="2408060"/>
            <a:ext cx="8008942" cy="580415"/>
          </a:xfrm>
          <a:prstGeom prst="rect">
            <a:avLst/>
          </a:prstGeom>
          <a:noFill/>
        </p:spPr>
        <p:txBody>
          <a:bodyPr wrap="square" rtlCol="0" anchor="ctr">
            <a:noAutofit/>
          </a:bodyPr>
          <a:lstStyle/>
          <a:p>
            <a:pPr marL="0" indent="457200" algn="just" eaLnBrk="1" latinLnBrk="0" hangingPunct="1">
              <a:spcBef>
                <a:spcPts val="0"/>
              </a:spcBef>
              <a:spcAft>
                <a:spcPts val="0"/>
              </a:spcAft>
            </a:pPr>
            <a:r>
              <a:rPr lang="zh-CN" altLang="en-US" dirty="0"/>
              <a:t>（</a:t>
            </a:r>
            <a:r>
              <a:rPr lang="en-US" altLang="zh-CN" dirty="0"/>
              <a:t>1</a:t>
            </a:r>
            <a:r>
              <a:rPr lang="zh-CN" altLang="en-US" dirty="0"/>
              <a:t>）</a:t>
            </a:r>
            <a:r>
              <a:rPr lang="en-US" altLang="zh-CN" dirty="0"/>
              <a:t>for </a:t>
            </a:r>
            <a:r>
              <a:rPr lang="zh-CN" altLang="en-US" dirty="0"/>
              <a:t>循环语句：遍历一定次数或范围内的循环。</a:t>
            </a:r>
            <a:endParaRPr lang="en-US" altLang="zh-CN" dirty="0"/>
          </a:p>
        </p:txBody>
      </p:sp>
      <p:pic>
        <p:nvPicPr>
          <p:cNvPr id="9" name="图片 8">
            <a:extLst>
              <a:ext uri="{FF2B5EF4-FFF2-40B4-BE49-F238E27FC236}">
                <a16:creationId xmlns:a16="http://schemas.microsoft.com/office/drawing/2014/main" id="{9B91897B-630F-ECC9-54F0-08BB2B7D7CCF}"/>
              </a:ext>
            </a:extLst>
          </p:cNvPr>
          <p:cNvPicPr>
            <a:picLocks noChangeAspect="1"/>
          </p:cNvPicPr>
          <p:nvPr/>
        </p:nvPicPr>
        <p:blipFill>
          <a:blip r:embed="rId4"/>
          <a:stretch>
            <a:fillRect/>
          </a:stretch>
        </p:blipFill>
        <p:spPr>
          <a:xfrm>
            <a:off x="1289050" y="3463563"/>
            <a:ext cx="8919411" cy="1317771"/>
          </a:xfrm>
          <a:prstGeom prst="rect">
            <a:avLst/>
          </a:prstGeom>
        </p:spPr>
      </p:pic>
    </p:spTree>
    <p:custDataLst>
      <p:tags r:id="rId1"/>
    </p:custDataLst>
    <p:extLst>
      <p:ext uri="{BB962C8B-B14F-4D97-AF65-F5344CB8AC3E}">
        <p14:creationId xmlns:p14="http://schemas.microsoft.com/office/powerpoint/2010/main" val="2986709044"/>
      </p:ext>
    </p:extLst>
  </p:cSld>
  <p:clrMapOvr>
    <a:masterClrMapping/>
  </p:clrMapOvr>
  <p:transition>
    <p:strips dir="l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0" descr="preencoded.png">
            <a:extLst>
              <a:ext uri="{FF2B5EF4-FFF2-40B4-BE49-F238E27FC236}">
                <a16:creationId xmlns:a16="http://schemas.microsoft.com/office/drawing/2014/main" id="{143D8D3D-FC3B-E8C1-C66C-95D4B331055B}"/>
              </a:ext>
            </a:extLst>
          </p:cNvPr>
          <p:cNvPicPr>
            <a:picLocks noChangeAspect="1"/>
          </p:cNvPicPr>
          <p:nvPr/>
        </p:nvPicPr>
        <p:blipFill>
          <a:blip r:embed="rId4"/>
          <a:srcRect/>
          <a:stretch/>
        </p:blipFill>
        <p:spPr>
          <a:xfrm>
            <a:off x="-2806" y="0"/>
            <a:ext cx="3950563" cy="6858000"/>
          </a:xfrm>
          <a:prstGeom prst="rect">
            <a:avLst/>
          </a:prstGeom>
        </p:spPr>
      </p:pic>
      <p:sp>
        <p:nvSpPr>
          <p:cNvPr id="12329" name="文本框 52"/>
          <p:cNvSpPr txBox="1">
            <a:spLocks noChangeArrowheads="1"/>
          </p:cNvSpPr>
          <p:nvPr/>
        </p:nvSpPr>
        <p:spPr bwMode="auto">
          <a:xfrm>
            <a:off x="4147426" y="605074"/>
            <a:ext cx="326434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800" b="1" noProof="1">
                <a:solidFill>
                  <a:schemeClr val="accent2">
                    <a:lumMod val="75000"/>
                  </a:schemeClr>
                </a:solidFill>
                <a:latin typeface="微软雅黑" panose="020B0503020204020204" pitchFamily="34" charset="-122"/>
              </a:rPr>
              <a:t>7.1</a:t>
            </a:r>
            <a:r>
              <a:rPr lang="zh-CN" altLang="en-US" sz="2800" b="1" noProof="1">
                <a:solidFill>
                  <a:schemeClr val="accent2">
                    <a:lumMod val="75000"/>
                  </a:schemeClr>
                </a:solidFill>
                <a:latin typeface="微软雅黑" panose="020B0503020204020204" pitchFamily="34" charset="-122"/>
              </a:rPr>
              <a:t>　</a:t>
            </a:r>
            <a:r>
              <a:rPr lang="en-US" altLang="zh-CN" sz="2800" b="1" noProof="1">
                <a:solidFill>
                  <a:schemeClr val="accent2">
                    <a:lumMod val="75000"/>
                  </a:schemeClr>
                </a:solidFill>
                <a:latin typeface="微软雅黑" panose="020B0503020204020204" pitchFamily="34" charset="-122"/>
              </a:rPr>
              <a:t>JavaScript </a:t>
            </a:r>
            <a:r>
              <a:rPr lang="zh-CN" altLang="en-US" sz="2800" b="1" noProof="1">
                <a:solidFill>
                  <a:schemeClr val="accent2">
                    <a:lumMod val="75000"/>
                  </a:schemeClr>
                </a:solidFill>
                <a:latin typeface="微软雅黑" panose="020B0503020204020204" pitchFamily="34" charset="-122"/>
              </a:rPr>
              <a:t>概述</a:t>
            </a:r>
          </a:p>
        </p:txBody>
      </p:sp>
      <p:grpSp>
        <p:nvGrpSpPr>
          <p:cNvPr id="8" name="组合 7">
            <a:extLst>
              <a:ext uri="{FF2B5EF4-FFF2-40B4-BE49-F238E27FC236}">
                <a16:creationId xmlns:a16="http://schemas.microsoft.com/office/drawing/2014/main" id="{34611142-FB03-CD18-C875-8B0BC7C69742}"/>
              </a:ext>
            </a:extLst>
          </p:cNvPr>
          <p:cNvGrpSpPr/>
          <p:nvPr/>
        </p:nvGrpSpPr>
        <p:grpSpPr>
          <a:xfrm>
            <a:off x="-13148" y="5344357"/>
            <a:ext cx="12205148" cy="1513642"/>
            <a:chOff x="8313738" y="1468438"/>
            <a:chExt cx="3421062" cy="484187"/>
          </a:xfrm>
        </p:grpSpPr>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6" name="直接连接符 15">
            <a:extLst>
              <a:ext uri="{FF2B5EF4-FFF2-40B4-BE49-F238E27FC236}">
                <a16:creationId xmlns:a16="http://schemas.microsoft.com/office/drawing/2014/main" id="{4D7B6F15-766B-84BE-B557-1400266EAEEE}"/>
              </a:ext>
            </a:extLst>
          </p:cNvPr>
          <p:cNvCxnSpPr>
            <a:cxnSpLocks/>
          </p:cNvCxnSpPr>
          <p:nvPr/>
        </p:nvCxnSpPr>
        <p:spPr>
          <a:xfrm>
            <a:off x="7547808" y="916246"/>
            <a:ext cx="0" cy="4042709"/>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7" name="文本框 52">
            <a:extLst>
              <a:ext uri="{FF2B5EF4-FFF2-40B4-BE49-F238E27FC236}">
                <a16:creationId xmlns:a16="http://schemas.microsoft.com/office/drawing/2014/main" id="{931C730C-86C4-B30F-F01C-CF4D3E3FDA9A}"/>
              </a:ext>
            </a:extLst>
          </p:cNvPr>
          <p:cNvSpPr txBox="1">
            <a:spLocks noChangeArrowheads="1"/>
          </p:cNvSpPr>
          <p:nvPr/>
        </p:nvSpPr>
        <p:spPr bwMode="auto">
          <a:xfrm>
            <a:off x="4147426" y="1798842"/>
            <a:ext cx="331254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800" b="1" noProof="1">
                <a:solidFill>
                  <a:schemeClr val="accent2">
                    <a:lumMod val="75000"/>
                  </a:schemeClr>
                </a:solidFill>
                <a:latin typeface="微软雅黑" panose="020B0503020204020204" pitchFamily="34" charset="-122"/>
              </a:rPr>
              <a:t>7.2</a:t>
            </a:r>
            <a:r>
              <a:rPr lang="zh-CN" altLang="en-US" sz="2800" b="1" noProof="1">
                <a:solidFill>
                  <a:schemeClr val="accent2">
                    <a:lumMod val="75000"/>
                  </a:schemeClr>
                </a:solidFill>
                <a:latin typeface="微软雅黑" panose="020B0503020204020204" pitchFamily="34" charset="-122"/>
              </a:rPr>
              <a:t>　</a:t>
            </a:r>
            <a:r>
              <a:rPr lang="en-US" altLang="zh-CN" sz="2800" b="1" noProof="1">
                <a:solidFill>
                  <a:schemeClr val="accent2">
                    <a:lumMod val="75000"/>
                  </a:schemeClr>
                </a:solidFill>
                <a:latin typeface="微软雅黑" panose="020B0503020204020204" pitchFamily="34" charset="-122"/>
              </a:rPr>
              <a:t>JavaScript </a:t>
            </a:r>
            <a:r>
              <a:rPr lang="zh-CN" altLang="en-US" sz="2800" b="1" noProof="1">
                <a:solidFill>
                  <a:schemeClr val="accent2">
                    <a:lumMod val="75000"/>
                  </a:schemeClr>
                </a:solidFill>
                <a:latin typeface="微软雅黑" panose="020B0503020204020204" pitchFamily="34" charset="-122"/>
              </a:rPr>
              <a:t>语法基础</a:t>
            </a:r>
            <a:endParaRPr lang="en-US" altLang="zh-CN" sz="2800" b="1" noProof="1">
              <a:solidFill>
                <a:schemeClr val="accent2">
                  <a:lumMod val="75000"/>
                </a:schemeClr>
              </a:solidFill>
              <a:latin typeface="微软雅黑" panose="020B0503020204020204" pitchFamily="34" charset="-122"/>
            </a:endParaRPr>
          </a:p>
        </p:txBody>
      </p:sp>
      <p:sp>
        <p:nvSpPr>
          <p:cNvPr id="55" name="文本框 52">
            <a:extLst>
              <a:ext uri="{FF2B5EF4-FFF2-40B4-BE49-F238E27FC236}">
                <a16:creationId xmlns:a16="http://schemas.microsoft.com/office/drawing/2014/main" id="{6ED58452-59A8-A598-975A-A0C3946ECAD4}"/>
              </a:ext>
            </a:extLst>
          </p:cNvPr>
          <p:cNvSpPr txBox="1">
            <a:spLocks noChangeArrowheads="1"/>
          </p:cNvSpPr>
          <p:nvPr/>
        </p:nvSpPr>
        <p:spPr bwMode="auto">
          <a:xfrm>
            <a:off x="4147426" y="2992610"/>
            <a:ext cx="318565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800" b="1" noProof="1">
                <a:solidFill>
                  <a:schemeClr val="accent2">
                    <a:lumMod val="75000"/>
                  </a:schemeClr>
                </a:solidFill>
                <a:latin typeface="微软雅黑" panose="020B0503020204020204" pitchFamily="34" charset="-122"/>
              </a:rPr>
              <a:t>7.3</a:t>
            </a:r>
            <a:r>
              <a:rPr lang="zh-CN" altLang="en-US" sz="2800" b="1" noProof="1">
                <a:solidFill>
                  <a:schemeClr val="accent2">
                    <a:lumMod val="75000"/>
                  </a:schemeClr>
                </a:solidFill>
                <a:latin typeface="微软雅黑" panose="020B0503020204020204" pitchFamily="34" charset="-122"/>
              </a:rPr>
              <a:t>　</a:t>
            </a:r>
            <a:r>
              <a:rPr lang="en-US" altLang="zh-CN" sz="2800" b="1" noProof="1">
                <a:solidFill>
                  <a:schemeClr val="accent2">
                    <a:lumMod val="75000"/>
                  </a:schemeClr>
                </a:solidFill>
                <a:latin typeface="微软雅黑" panose="020B0503020204020204" pitchFamily="34" charset="-122"/>
              </a:rPr>
              <a:t>JavaScript </a:t>
            </a:r>
            <a:r>
              <a:rPr lang="zh-CN" altLang="en-US" sz="2800" b="1" noProof="1">
                <a:solidFill>
                  <a:schemeClr val="accent2">
                    <a:lumMod val="75000"/>
                  </a:schemeClr>
                </a:solidFill>
                <a:latin typeface="微软雅黑" panose="020B0503020204020204" pitchFamily="34" charset="-122"/>
              </a:rPr>
              <a:t>的</a:t>
            </a:r>
            <a:r>
              <a:rPr lang="en-US" altLang="zh-CN" sz="2800" b="1" noProof="1">
                <a:solidFill>
                  <a:schemeClr val="accent2">
                    <a:lumMod val="75000"/>
                  </a:schemeClr>
                </a:solidFill>
                <a:latin typeface="微软雅黑" panose="020B0503020204020204" pitchFamily="34" charset="-122"/>
              </a:rPr>
              <a:t>DOM </a:t>
            </a:r>
            <a:r>
              <a:rPr lang="zh-CN" altLang="en-US" sz="2800" b="1" noProof="1">
                <a:solidFill>
                  <a:schemeClr val="accent2">
                    <a:lumMod val="75000"/>
                  </a:schemeClr>
                </a:solidFill>
                <a:latin typeface="微软雅黑" panose="020B0503020204020204" pitchFamily="34" charset="-122"/>
              </a:rPr>
              <a:t>操作</a:t>
            </a:r>
            <a:endParaRPr lang="en-US" altLang="zh-CN" sz="2800" b="1" noProof="1">
              <a:solidFill>
                <a:schemeClr val="accent2">
                  <a:lumMod val="75000"/>
                </a:schemeClr>
              </a:solidFill>
              <a:latin typeface="微软雅黑" panose="020B0503020204020204" pitchFamily="34" charset="-122"/>
            </a:endParaRPr>
          </a:p>
        </p:txBody>
      </p:sp>
      <p:pic>
        <p:nvPicPr>
          <p:cNvPr id="2" name="图片 1">
            <a:extLst>
              <a:ext uri="{FF2B5EF4-FFF2-40B4-BE49-F238E27FC236}">
                <a16:creationId xmlns:a16="http://schemas.microsoft.com/office/drawing/2014/main" id="{1D234BE4-1C27-D2D4-702A-EC6C7BCD7F64}"/>
              </a:ext>
            </a:extLst>
          </p:cNvPr>
          <p:cNvPicPr>
            <a:picLocks noChangeAspect="1"/>
          </p:cNvPicPr>
          <p:nvPr/>
        </p:nvPicPr>
        <p:blipFill>
          <a:blip r:embed="rId5"/>
          <a:stretch>
            <a:fillRect/>
          </a:stretch>
        </p:blipFill>
        <p:spPr>
          <a:xfrm>
            <a:off x="141536" y="382612"/>
            <a:ext cx="3572566" cy="2975106"/>
          </a:xfrm>
          <a:prstGeom prst="rect">
            <a:avLst/>
          </a:prstGeom>
        </p:spPr>
      </p:pic>
      <p:sp>
        <p:nvSpPr>
          <p:cNvPr id="7" name="文本框 52">
            <a:extLst>
              <a:ext uri="{FF2B5EF4-FFF2-40B4-BE49-F238E27FC236}">
                <a16:creationId xmlns:a16="http://schemas.microsoft.com/office/drawing/2014/main" id="{E99579F0-9C14-6098-DF1A-8FD00556395D}"/>
              </a:ext>
            </a:extLst>
          </p:cNvPr>
          <p:cNvSpPr txBox="1">
            <a:spLocks noChangeArrowheads="1"/>
          </p:cNvSpPr>
          <p:nvPr/>
        </p:nvSpPr>
        <p:spPr bwMode="auto">
          <a:xfrm>
            <a:off x="4147426" y="4186378"/>
            <a:ext cx="333011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800" b="1" noProof="1">
                <a:solidFill>
                  <a:schemeClr val="accent2">
                    <a:lumMod val="75000"/>
                  </a:schemeClr>
                </a:solidFill>
                <a:latin typeface="微软雅黑" panose="020B0503020204020204" pitchFamily="34" charset="-122"/>
              </a:rPr>
              <a:t>7.4</a:t>
            </a:r>
            <a:r>
              <a:rPr lang="zh-CN" altLang="en-US" sz="2800" b="1" noProof="1">
                <a:solidFill>
                  <a:schemeClr val="accent2">
                    <a:lumMod val="75000"/>
                  </a:schemeClr>
                </a:solidFill>
                <a:latin typeface="微软雅黑" panose="020B0503020204020204" pitchFamily="34" charset="-122"/>
              </a:rPr>
              <a:t>　</a:t>
            </a:r>
            <a:r>
              <a:rPr lang="en-US" altLang="zh-CN" sz="2800" b="1" noProof="1">
                <a:solidFill>
                  <a:schemeClr val="accent2">
                    <a:lumMod val="75000"/>
                  </a:schemeClr>
                </a:solidFill>
                <a:latin typeface="微软雅黑" panose="020B0503020204020204" pitchFamily="34" charset="-122"/>
              </a:rPr>
              <a:t>JavaScript </a:t>
            </a:r>
            <a:r>
              <a:rPr lang="zh-CN" altLang="en-US" sz="2800" b="1" noProof="1">
                <a:solidFill>
                  <a:schemeClr val="accent2">
                    <a:lumMod val="75000"/>
                  </a:schemeClr>
                </a:solidFill>
                <a:latin typeface="微软雅黑" panose="020B0503020204020204" pitchFamily="34" charset="-122"/>
              </a:rPr>
              <a:t>的事件和事件处理</a:t>
            </a:r>
            <a:endParaRPr lang="en-US" altLang="zh-CN" sz="2800" b="1" noProof="1">
              <a:solidFill>
                <a:schemeClr val="accent2">
                  <a:lumMod val="75000"/>
                </a:schemeClr>
              </a:solidFill>
              <a:latin typeface="微软雅黑" panose="020B0503020204020204" pitchFamily="34" charset="-122"/>
            </a:endParaRPr>
          </a:p>
        </p:txBody>
      </p:sp>
      <p:sp>
        <p:nvSpPr>
          <p:cNvPr id="10" name="文本框 52">
            <a:extLst>
              <a:ext uri="{FF2B5EF4-FFF2-40B4-BE49-F238E27FC236}">
                <a16:creationId xmlns:a16="http://schemas.microsoft.com/office/drawing/2014/main" id="{69B81CE8-F9E6-09F7-3217-8F23B1911CA6}"/>
              </a:ext>
            </a:extLst>
          </p:cNvPr>
          <p:cNvSpPr txBox="1">
            <a:spLocks noChangeArrowheads="1"/>
          </p:cNvSpPr>
          <p:nvPr/>
        </p:nvSpPr>
        <p:spPr bwMode="auto">
          <a:xfrm>
            <a:off x="8123178" y="605074"/>
            <a:ext cx="304035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800" b="1" noProof="1">
                <a:solidFill>
                  <a:schemeClr val="accent2">
                    <a:lumMod val="75000"/>
                  </a:schemeClr>
                </a:solidFill>
                <a:latin typeface="微软雅黑" panose="020B0503020204020204" pitchFamily="34" charset="-122"/>
              </a:rPr>
              <a:t>7.5</a:t>
            </a:r>
            <a:r>
              <a:rPr lang="zh-CN" altLang="en-US" sz="2800" b="1" noProof="1">
                <a:solidFill>
                  <a:schemeClr val="accent2">
                    <a:lumMod val="75000"/>
                  </a:schemeClr>
                </a:solidFill>
                <a:latin typeface="微软雅黑" panose="020B0503020204020204" pitchFamily="34" charset="-122"/>
              </a:rPr>
              <a:t>　</a:t>
            </a:r>
            <a:r>
              <a:rPr lang="en-US" altLang="zh-CN" sz="2800" b="1" noProof="1">
                <a:solidFill>
                  <a:schemeClr val="accent2">
                    <a:lumMod val="75000"/>
                  </a:schemeClr>
                </a:solidFill>
                <a:latin typeface="微软雅黑" panose="020B0503020204020204" pitchFamily="34" charset="-122"/>
              </a:rPr>
              <a:t>JavaScript </a:t>
            </a:r>
            <a:r>
              <a:rPr lang="zh-CN" altLang="en-US" sz="2800" b="1" noProof="1">
                <a:solidFill>
                  <a:schemeClr val="accent2">
                    <a:lumMod val="75000"/>
                  </a:schemeClr>
                </a:solidFill>
                <a:latin typeface="微软雅黑" panose="020B0503020204020204" pitchFamily="34" charset="-122"/>
              </a:rPr>
              <a:t>的对象和继承</a:t>
            </a:r>
          </a:p>
        </p:txBody>
      </p:sp>
      <p:sp>
        <p:nvSpPr>
          <p:cNvPr id="11" name="文本框 52">
            <a:extLst>
              <a:ext uri="{FF2B5EF4-FFF2-40B4-BE49-F238E27FC236}">
                <a16:creationId xmlns:a16="http://schemas.microsoft.com/office/drawing/2014/main" id="{E3787BFD-CC2F-AF22-D694-4937626AD9D7}"/>
              </a:ext>
            </a:extLst>
          </p:cNvPr>
          <p:cNvSpPr txBox="1">
            <a:spLocks noChangeArrowheads="1"/>
          </p:cNvSpPr>
          <p:nvPr/>
        </p:nvSpPr>
        <p:spPr bwMode="auto">
          <a:xfrm>
            <a:off x="8123178" y="1798842"/>
            <a:ext cx="304035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800" b="1" noProof="1">
                <a:solidFill>
                  <a:schemeClr val="accent2">
                    <a:lumMod val="75000"/>
                  </a:schemeClr>
                </a:solidFill>
                <a:latin typeface="微软雅黑" panose="020B0503020204020204" pitchFamily="34" charset="-122"/>
              </a:rPr>
              <a:t>7.6</a:t>
            </a:r>
            <a:r>
              <a:rPr lang="zh-CN" altLang="en-US" sz="2800" b="1" noProof="1">
                <a:solidFill>
                  <a:schemeClr val="accent2">
                    <a:lumMod val="75000"/>
                  </a:schemeClr>
                </a:solidFill>
                <a:latin typeface="微软雅黑" panose="020B0503020204020204" pitchFamily="34" charset="-122"/>
              </a:rPr>
              <a:t>　</a:t>
            </a:r>
            <a:r>
              <a:rPr lang="en-US" altLang="zh-CN" sz="2800" b="1" noProof="1">
                <a:solidFill>
                  <a:schemeClr val="accent2">
                    <a:lumMod val="75000"/>
                  </a:schemeClr>
                </a:solidFill>
                <a:latin typeface="微软雅黑" panose="020B0503020204020204" pitchFamily="34" charset="-122"/>
              </a:rPr>
              <a:t>JavaScript </a:t>
            </a:r>
            <a:r>
              <a:rPr lang="zh-CN" altLang="en-US" sz="2800" b="1" noProof="1">
                <a:solidFill>
                  <a:schemeClr val="accent2">
                    <a:lumMod val="75000"/>
                  </a:schemeClr>
                </a:solidFill>
                <a:latin typeface="微软雅黑" panose="020B0503020204020204" pitchFamily="34" charset="-122"/>
              </a:rPr>
              <a:t>的异步编程</a:t>
            </a:r>
            <a:endParaRPr lang="en-US" altLang="zh-CN" sz="2800" b="1" noProof="1">
              <a:solidFill>
                <a:schemeClr val="accent2">
                  <a:lumMod val="75000"/>
                </a:schemeClr>
              </a:solidFill>
              <a:latin typeface="微软雅黑" panose="020B0503020204020204" pitchFamily="34" charset="-122"/>
            </a:endParaRPr>
          </a:p>
        </p:txBody>
      </p:sp>
      <p:sp>
        <p:nvSpPr>
          <p:cNvPr id="12" name="文本框 52">
            <a:extLst>
              <a:ext uri="{FF2B5EF4-FFF2-40B4-BE49-F238E27FC236}">
                <a16:creationId xmlns:a16="http://schemas.microsoft.com/office/drawing/2014/main" id="{E62B49BD-919D-D59E-DEA8-AF2E3B2303FE}"/>
              </a:ext>
            </a:extLst>
          </p:cNvPr>
          <p:cNvSpPr txBox="1">
            <a:spLocks noChangeArrowheads="1"/>
          </p:cNvSpPr>
          <p:nvPr/>
        </p:nvSpPr>
        <p:spPr bwMode="auto">
          <a:xfrm>
            <a:off x="8123177" y="2992610"/>
            <a:ext cx="336677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800" b="1" noProof="1">
                <a:solidFill>
                  <a:schemeClr val="accent2">
                    <a:lumMod val="75000"/>
                  </a:schemeClr>
                </a:solidFill>
                <a:latin typeface="微软雅黑" panose="020B0503020204020204" pitchFamily="34" charset="-122"/>
              </a:rPr>
              <a:t>7.7</a:t>
            </a:r>
            <a:r>
              <a:rPr lang="zh-CN" altLang="en-US" sz="2800" b="1" noProof="1">
                <a:solidFill>
                  <a:schemeClr val="accent2">
                    <a:lumMod val="75000"/>
                  </a:schemeClr>
                </a:solidFill>
                <a:latin typeface="微软雅黑" panose="020B0503020204020204" pitchFamily="34" charset="-122"/>
              </a:rPr>
              <a:t>　用户界面交互设计</a:t>
            </a:r>
            <a:endParaRPr lang="en-US" altLang="zh-CN" sz="2800" b="1" noProof="1">
              <a:solidFill>
                <a:schemeClr val="accent2">
                  <a:lumMod val="75000"/>
                </a:schemeClr>
              </a:solidFill>
              <a:latin typeface="微软雅黑" panose="020B0503020204020204" pitchFamily="34" charset="-122"/>
            </a:endParaRPr>
          </a:p>
        </p:txBody>
      </p:sp>
      <p:sp>
        <p:nvSpPr>
          <p:cNvPr id="9" name="文本框 52">
            <a:extLst>
              <a:ext uri="{FF2B5EF4-FFF2-40B4-BE49-F238E27FC236}">
                <a16:creationId xmlns:a16="http://schemas.microsoft.com/office/drawing/2014/main" id="{02EC888F-E22A-E9AD-75DC-FC89C8FEBAD4}"/>
              </a:ext>
            </a:extLst>
          </p:cNvPr>
          <p:cNvSpPr txBox="1">
            <a:spLocks noChangeArrowheads="1"/>
          </p:cNvSpPr>
          <p:nvPr/>
        </p:nvSpPr>
        <p:spPr bwMode="auto">
          <a:xfrm>
            <a:off x="8123177" y="4186378"/>
            <a:ext cx="328078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800" b="1" noProof="1">
                <a:solidFill>
                  <a:schemeClr val="accent2">
                    <a:lumMod val="75000"/>
                  </a:schemeClr>
                </a:solidFill>
                <a:latin typeface="微软雅黑" panose="020B0503020204020204" pitchFamily="34" charset="-122"/>
              </a:rPr>
              <a:t>7.8</a:t>
            </a:r>
            <a:r>
              <a:rPr lang="zh-CN" altLang="en-US" sz="2800" b="1" noProof="1">
                <a:solidFill>
                  <a:schemeClr val="accent2">
                    <a:lumMod val="75000"/>
                  </a:schemeClr>
                </a:solidFill>
                <a:latin typeface="微软雅黑" panose="020B0503020204020204" pitchFamily="34" charset="-122"/>
              </a:rPr>
              <a:t>　使用</a:t>
            </a:r>
            <a:r>
              <a:rPr lang="en-US" altLang="zh-CN" sz="2800" b="1" noProof="1">
                <a:solidFill>
                  <a:schemeClr val="accent2">
                    <a:lumMod val="75000"/>
                  </a:schemeClr>
                </a:solidFill>
                <a:latin typeface="微软雅黑" panose="020B0503020204020204" pitchFamily="34" charset="-122"/>
              </a:rPr>
              <a:t>jQuery </a:t>
            </a:r>
            <a:r>
              <a:rPr lang="zh-CN" altLang="en-US" sz="2800" b="1" noProof="1">
                <a:solidFill>
                  <a:schemeClr val="accent2">
                    <a:lumMod val="75000"/>
                  </a:schemeClr>
                </a:solidFill>
                <a:latin typeface="微软雅黑" panose="020B0503020204020204" pitchFamily="34" charset="-122"/>
              </a:rPr>
              <a:t>框架</a:t>
            </a:r>
            <a:endParaRPr lang="en-US" altLang="zh-CN" sz="2800" b="1" noProof="1">
              <a:solidFill>
                <a:schemeClr val="accent2">
                  <a:lumMod val="75000"/>
                </a:schemeClr>
              </a:solidFill>
              <a:latin typeface="微软雅黑" panose="020B0503020204020204" pitchFamily="34" charset="-122"/>
            </a:endParaRPr>
          </a:p>
        </p:txBody>
      </p:sp>
    </p:spTree>
    <p:custDataLst>
      <p:tags r:id="rId1"/>
    </p:custDataLst>
    <p:extLst>
      <p:ext uri="{BB962C8B-B14F-4D97-AF65-F5344CB8AC3E}">
        <p14:creationId xmlns:p14="http://schemas.microsoft.com/office/powerpoint/2010/main" val="902023942"/>
      </p:ext>
    </p:extLst>
  </p:cSld>
  <p:clrMapOvr>
    <a:masterClrMapping/>
  </p:clrMapOvr>
  <p:transition>
    <p:checke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7.2.7 </a:t>
            </a:r>
            <a:r>
              <a:rPr lang="zh-CN" altLang="en-US" sz="2400" b="1" noProof="1">
                <a:solidFill>
                  <a:srgbClr val="7030A0"/>
                </a:solidFill>
                <a:latin typeface="微软雅黑" panose="020B0503020204020204" pitchFamily="34" charset="-122"/>
                <a:sym typeface="+mn-ea"/>
              </a:rPr>
              <a:t>流程控制语句</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循环语句</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5822424B-16C5-173B-AEE8-40246292FD28}"/>
              </a:ext>
            </a:extLst>
          </p:cNvPr>
          <p:cNvSpPr txBox="1"/>
          <p:nvPr/>
        </p:nvSpPr>
        <p:spPr>
          <a:xfrm>
            <a:off x="576793" y="2408060"/>
            <a:ext cx="8008942" cy="580415"/>
          </a:xfrm>
          <a:prstGeom prst="rect">
            <a:avLst/>
          </a:prstGeom>
          <a:noFill/>
        </p:spPr>
        <p:txBody>
          <a:bodyPr wrap="square" rtlCol="0" anchor="ctr">
            <a:noAutofit/>
          </a:bodyPr>
          <a:lstStyle/>
          <a:p>
            <a:pPr marL="0" indent="457200" algn="just" eaLnBrk="1" latinLnBrk="0" hangingPunct="1">
              <a:spcBef>
                <a:spcPts val="0"/>
              </a:spcBef>
              <a:spcAft>
                <a:spcPts val="0"/>
              </a:spcAft>
            </a:pPr>
            <a:r>
              <a:rPr lang="zh-CN" altLang="en-US" dirty="0"/>
              <a:t>（</a:t>
            </a:r>
            <a:r>
              <a:rPr lang="en-US" altLang="zh-CN" dirty="0"/>
              <a:t>2</a:t>
            </a:r>
            <a:r>
              <a:rPr lang="zh-CN" altLang="en-US" dirty="0"/>
              <a:t>）</a:t>
            </a:r>
            <a:r>
              <a:rPr lang="en-US" altLang="zh-CN" dirty="0"/>
              <a:t>while </a:t>
            </a:r>
            <a:r>
              <a:rPr lang="zh-CN" altLang="en-US" dirty="0"/>
              <a:t>循环语句：当指定条件为真时反复执行一段代码。</a:t>
            </a:r>
            <a:endParaRPr lang="en-US" altLang="zh-CN" dirty="0"/>
          </a:p>
        </p:txBody>
      </p:sp>
      <p:pic>
        <p:nvPicPr>
          <p:cNvPr id="10" name="图片 9">
            <a:extLst>
              <a:ext uri="{FF2B5EF4-FFF2-40B4-BE49-F238E27FC236}">
                <a16:creationId xmlns:a16="http://schemas.microsoft.com/office/drawing/2014/main" id="{B90D5C4A-E3C5-2E57-8FBB-1323E9D87D6E}"/>
              </a:ext>
            </a:extLst>
          </p:cNvPr>
          <p:cNvPicPr>
            <a:picLocks noChangeAspect="1"/>
          </p:cNvPicPr>
          <p:nvPr/>
        </p:nvPicPr>
        <p:blipFill>
          <a:blip r:embed="rId4"/>
          <a:stretch>
            <a:fillRect/>
          </a:stretch>
        </p:blipFill>
        <p:spPr>
          <a:xfrm>
            <a:off x="1379538" y="3653299"/>
            <a:ext cx="5413802" cy="1491689"/>
          </a:xfrm>
          <a:prstGeom prst="rect">
            <a:avLst/>
          </a:prstGeom>
        </p:spPr>
      </p:pic>
    </p:spTree>
    <p:custDataLst>
      <p:tags r:id="rId1"/>
    </p:custDataLst>
    <p:extLst>
      <p:ext uri="{BB962C8B-B14F-4D97-AF65-F5344CB8AC3E}">
        <p14:creationId xmlns:p14="http://schemas.microsoft.com/office/powerpoint/2010/main" val="2740744111"/>
      </p:ext>
    </p:extLst>
  </p:cSld>
  <p:clrMapOvr>
    <a:masterClrMapping/>
  </p:clrMapOvr>
  <p:transition>
    <p:strips dir="l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7.2.7 </a:t>
            </a:r>
            <a:r>
              <a:rPr lang="zh-CN" altLang="en-US" sz="2400" b="1" noProof="1">
                <a:solidFill>
                  <a:srgbClr val="7030A0"/>
                </a:solidFill>
                <a:latin typeface="微软雅黑" panose="020B0503020204020204" pitchFamily="34" charset="-122"/>
                <a:sym typeface="+mn-ea"/>
              </a:rPr>
              <a:t>流程控制语句</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循环语句</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5822424B-16C5-173B-AEE8-40246292FD28}"/>
              </a:ext>
            </a:extLst>
          </p:cNvPr>
          <p:cNvSpPr txBox="1"/>
          <p:nvPr/>
        </p:nvSpPr>
        <p:spPr>
          <a:xfrm>
            <a:off x="576793" y="2408060"/>
            <a:ext cx="8008942" cy="580415"/>
          </a:xfrm>
          <a:prstGeom prst="rect">
            <a:avLst/>
          </a:prstGeom>
          <a:noFill/>
        </p:spPr>
        <p:txBody>
          <a:bodyPr wrap="square" rtlCol="0" anchor="ctr">
            <a:noAutofit/>
          </a:bodyPr>
          <a:lstStyle/>
          <a:p>
            <a:pPr marL="0" indent="457200" algn="just" eaLnBrk="1" latinLnBrk="0" hangingPunct="1">
              <a:spcBef>
                <a:spcPts val="0"/>
              </a:spcBef>
              <a:spcAft>
                <a:spcPts val="0"/>
              </a:spcAft>
            </a:pPr>
            <a:r>
              <a:rPr lang="zh-CN" altLang="en-US" dirty="0"/>
              <a:t>（</a:t>
            </a:r>
            <a:r>
              <a:rPr lang="en-US" altLang="zh-CN" dirty="0"/>
              <a:t>3</a:t>
            </a:r>
            <a:r>
              <a:rPr lang="zh-CN" altLang="en-US" dirty="0"/>
              <a:t>）</a:t>
            </a:r>
            <a:r>
              <a:rPr lang="en-US" altLang="zh-CN" dirty="0"/>
              <a:t>do…while </a:t>
            </a:r>
            <a:r>
              <a:rPr lang="zh-CN" altLang="en-US" dirty="0"/>
              <a:t>循环语句：先执行一次循环体，然后检查条件是否继续。</a:t>
            </a:r>
            <a:endParaRPr lang="en-US" altLang="zh-CN" dirty="0"/>
          </a:p>
        </p:txBody>
      </p:sp>
      <p:pic>
        <p:nvPicPr>
          <p:cNvPr id="9" name="图片 8">
            <a:extLst>
              <a:ext uri="{FF2B5EF4-FFF2-40B4-BE49-F238E27FC236}">
                <a16:creationId xmlns:a16="http://schemas.microsoft.com/office/drawing/2014/main" id="{B5298C13-D0FE-2EEE-F7DD-7178106A8402}"/>
              </a:ext>
            </a:extLst>
          </p:cNvPr>
          <p:cNvPicPr>
            <a:picLocks noChangeAspect="1"/>
          </p:cNvPicPr>
          <p:nvPr/>
        </p:nvPicPr>
        <p:blipFill>
          <a:blip r:embed="rId4"/>
          <a:stretch>
            <a:fillRect/>
          </a:stretch>
        </p:blipFill>
        <p:spPr>
          <a:xfrm>
            <a:off x="1459706" y="3776026"/>
            <a:ext cx="6107330" cy="1549916"/>
          </a:xfrm>
          <a:prstGeom prst="rect">
            <a:avLst/>
          </a:prstGeom>
        </p:spPr>
      </p:pic>
    </p:spTree>
    <p:custDataLst>
      <p:tags r:id="rId1"/>
    </p:custDataLst>
    <p:extLst>
      <p:ext uri="{BB962C8B-B14F-4D97-AF65-F5344CB8AC3E}">
        <p14:creationId xmlns:p14="http://schemas.microsoft.com/office/powerpoint/2010/main" val="2618798821"/>
      </p:ext>
    </p:extLst>
  </p:cSld>
  <p:clrMapOvr>
    <a:masterClrMapping/>
  </p:clrMapOvr>
  <p:transition>
    <p:strips dir="ld"/>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7.2.7 </a:t>
            </a:r>
            <a:r>
              <a:rPr lang="zh-CN" altLang="en-US" sz="2400" b="1" noProof="1">
                <a:solidFill>
                  <a:srgbClr val="7030A0"/>
                </a:solidFill>
                <a:latin typeface="微软雅黑" panose="020B0503020204020204" pitchFamily="34" charset="-122"/>
                <a:sym typeface="+mn-ea"/>
              </a:rPr>
              <a:t>流程控制语句</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跳转语句</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5822424B-16C5-173B-AEE8-40246292FD28}"/>
              </a:ext>
            </a:extLst>
          </p:cNvPr>
          <p:cNvSpPr txBox="1"/>
          <p:nvPr/>
        </p:nvSpPr>
        <p:spPr>
          <a:xfrm>
            <a:off x="576793" y="2408060"/>
            <a:ext cx="8008942" cy="580415"/>
          </a:xfrm>
          <a:prstGeom prst="rect">
            <a:avLst/>
          </a:prstGeom>
          <a:noFill/>
        </p:spPr>
        <p:txBody>
          <a:bodyPr wrap="square" rtlCol="0" anchor="ctr">
            <a:noAutofit/>
          </a:bodyPr>
          <a:lstStyle/>
          <a:p>
            <a:pPr marL="0" indent="457200" algn="just" eaLnBrk="1" latinLnBrk="0" hangingPunct="1">
              <a:spcBef>
                <a:spcPts val="0"/>
              </a:spcBef>
              <a:spcAft>
                <a:spcPts val="0"/>
              </a:spcAft>
            </a:pPr>
            <a:r>
              <a:rPr lang="zh-CN" altLang="en-US" dirty="0"/>
              <a:t>（</a:t>
            </a:r>
            <a:r>
              <a:rPr lang="en-US" altLang="zh-CN" dirty="0"/>
              <a:t>1</a:t>
            </a:r>
            <a:r>
              <a:rPr lang="zh-CN" altLang="en-US" dirty="0"/>
              <a:t>）</a:t>
            </a:r>
            <a:r>
              <a:rPr lang="en-US" altLang="zh-CN" dirty="0"/>
              <a:t>break </a:t>
            </a:r>
            <a:r>
              <a:rPr lang="zh-CN" altLang="en-US" dirty="0"/>
              <a:t>语句：用于退出当前循环或 </a:t>
            </a:r>
            <a:r>
              <a:rPr lang="en-US" altLang="zh-CN" dirty="0"/>
              <a:t>switch </a:t>
            </a:r>
            <a:r>
              <a:rPr lang="zh-CN" altLang="en-US" dirty="0"/>
              <a:t>语句。</a:t>
            </a:r>
            <a:endParaRPr lang="en-US" altLang="zh-CN" dirty="0"/>
          </a:p>
        </p:txBody>
      </p:sp>
      <p:pic>
        <p:nvPicPr>
          <p:cNvPr id="10" name="图片 9">
            <a:extLst>
              <a:ext uri="{FF2B5EF4-FFF2-40B4-BE49-F238E27FC236}">
                <a16:creationId xmlns:a16="http://schemas.microsoft.com/office/drawing/2014/main" id="{5DDFD6F0-FF69-1E26-04DA-9B1D725CDA16}"/>
              </a:ext>
            </a:extLst>
          </p:cNvPr>
          <p:cNvPicPr>
            <a:picLocks noChangeAspect="1"/>
          </p:cNvPicPr>
          <p:nvPr/>
        </p:nvPicPr>
        <p:blipFill>
          <a:blip r:embed="rId4"/>
          <a:stretch>
            <a:fillRect/>
          </a:stretch>
        </p:blipFill>
        <p:spPr>
          <a:xfrm>
            <a:off x="1459706" y="3669591"/>
            <a:ext cx="4900612" cy="2305573"/>
          </a:xfrm>
          <a:prstGeom prst="rect">
            <a:avLst/>
          </a:prstGeom>
        </p:spPr>
      </p:pic>
    </p:spTree>
    <p:custDataLst>
      <p:tags r:id="rId1"/>
    </p:custDataLst>
    <p:extLst>
      <p:ext uri="{BB962C8B-B14F-4D97-AF65-F5344CB8AC3E}">
        <p14:creationId xmlns:p14="http://schemas.microsoft.com/office/powerpoint/2010/main" val="1140187200"/>
      </p:ext>
    </p:extLst>
  </p:cSld>
  <p:clrMapOvr>
    <a:masterClrMapping/>
  </p:clrMapOvr>
  <p:transition>
    <p:strips dir="l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7.2.7 </a:t>
            </a:r>
            <a:r>
              <a:rPr lang="zh-CN" altLang="en-US" sz="2400" b="1" noProof="1">
                <a:solidFill>
                  <a:srgbClr val="7030A0"/>
                </a:solidFill>
                <a:latin typeface="微软雅黑" panose="020B0503020204020204" pitchFamily="34" charset="-122"/>
                <a:sym typeface="+mn-ea"/>
              </a:rPr>
              <a:t>流程控制语句</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跳转语句</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5822424B-16C5-173B-AEE8-40246292FD28}"/>
              </a:ext>
            </a:extLst>
          </p:cNvPr>
          <p:cNvSpPr txBox="1"/>
          <p:nvPr/>
        </p:nvSpPr>
        <p:spPr>
          <a:xfrm>
            <a:off x="576792" y="2408060"/>
            <a:ext cx="8961843" cy="580415"/>
          </a:xfrm>
          <a:prstGeom prst="rect">
            <a:avLst/>
          </a:prstGeom>
          <a:noFill/>
        </p:spPr>
        <p:txBody>
          <a:bodyPr wrap="square" rtlCol="0" anchor="ctr">
            <a:noAutofit/>
          </a:bodyPr>
          <a:lstStyle/>
          <a:p>
            <a:pPr marL="0" indent="457200" algn="just" eaLnBrk="1" latinLnBrk="0" hangingPunct="1">
              <a:spcBef>
                <a:spcPts val="0"/>
              </a:spcBef>
              <a:spcAft>
                <a:spcPts val="0"/>
              </a:spcAft>
            </a:pPr>
            <a:r>
              <a:rPr lang="zh-CN" altLang="en-US" dirty="0"/>
              <a:t>（</a:t>
            </a:r>
            <a:r>
              <a:rPr lang="en-US" altLang="zh-CN" dirty="0"/>
              <a:t>2</a:t>
            </a:r>
            <a:r>
              <a:rPr lang="zh-CN" altLang="en-US" dirty="0"/>
              <a:t>）</a:t>
            </a:r>
            <a:r>
              <a:rPr lang="en-US" altLang="zh-CN" dirty="0"/>
              <a:t>continue </a:t>
            </a:r>
            <a:r>
              <a:rPr lang="zh-CN" altLang="en-US" dirty="0"/>
              <a:t>语句：用于跳过本次循环中剩余的代码，并进入下一轮循环。</a:t>
            </a:r>
            <a:endParaRPr lang="en-US" altLang="zh-CN" dirty="0"/>
          </a:p>
        </p:txBody>
      </p:sp>
      <p:pic>
        <p:nvPicPr>
          <p:cNvPr id="9" name="图片 8">
            <a:extLst>
              <a:ext uri="{FF2B5EF4-FFF2-40B4-BE49-F238E27FC236}">
                <a16:creationId xmlns:a16="http://schemas.microsoft.com/office/drawing/2014/main" id="{EEE1B547-00B4-5CE9-7EE8-E560E9359F9A}"/>
              </a:ext>
            </a:extLst>
          </p:cNvPr>
          <p:cNvPicPr>
            <a:picLocks noChangeAspect="1"/>
          </p:cNvPicPr>
          <p:nvPr/>
        </p:nvPicPr>
        <p:blipFill>
          <a:blip r:embed="rId4"/>
          <a:stretch>
            <a:fillRect/>
          </a:stretch>
        </p:blipFill>
        <p:spPr>
          <a:xfrm>
            <a:off x="1630363" y="3688809"/>
            <a:ext cx="8033886" cy="2267138"/>
          </a:xfrm>
          <a:prstGeom prst="rect">
            <a:avLst/>
          </a:prstGeom>
        </p:spPr>
      </p:pic>
    </p:spTree>
    <p:custDataLst>
      <p:tags r:id="rId1"/>
    </p:custDataLst>
    <p:extLst>
      <p:ext uri="{BB962C8B-B14F-4D97-AF65-F5344CB8AC3E}">
        <p14:creationId xmlns:p14="http://schemas.microsoft.com/office/powerpoint/2010/main" val="2971482921"/>
      </p:ext>
    </p:extLst>
  </p:cSld>
  <p:clrMapOvr>
    <a:masterClrMapping/>
  </p:clrMapOvr>
  <p:transition>
    <p:strips dir="ld"/>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1499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7.2.7 </a:t>
            </a:r>
            <a:r>
              <a:rPr lang="zh-CN" altLang="en-US" sz="2400" b="1" noProof="1">
                <a:solidFill>
                  <a:srgbClr val="7030A0"/>
                </a:solidFill>
                <a:latin typeface="微软雅黑" panose="020B0503020204020204" pitchFamily="34" charset="-122"/>
                <a:sym typeface="+mn-ea"/>
              </a:rPr>
              <a:t>流程控制语句</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4331016"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7.2	JavaScript </a:t>
            </a:r>
            <a:r>
              <a:rPr lang="zh-CN" altLang="en-US" sz="2400" b="1" i="1" spc="100" noProof="1">
                <a:solidFill>
                  <a:schemeClr val="bg1"/>
                </a:solidFill>
                <a:latin typeface="微软雅黑" panose="020B0503020204020204" pitchFamily="34" charset="-122"/>
              </a:rPr>
              <a:t>语法基础</a:t>
            </a:r>
          </a:p>
        </p:txBody>
      </p:sp>
      <p:sp>
        <p:nvSpPr>
          <p:cNvPr id="3" name="文本框 3">
            <a:extLst>
              <a:ext uri="{FF2B5EF4-FFF2-40B4-BE49-F238E27FC236}">
                <a16:creationId xmlns:a16="http://schemas.microsoft.com/office/drawing/2014/main" id="{A98EC804-5EAD-29CA-7599-0B422935667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跳转语句</a:t>
            </a:r>
          </a:p>
        </p:txBody>
      </p:sp>
      <p:grpSp>
        <p:nvGrpSpPr>
          <p:cNvPr id="4" name="组合 3">
            <a:extLst>
              <a:ext uri="{FF2B5EF4-FFF2-40B4-BE49-F238E27FC236}">
                <a16:creationId xmlns:a16="http://schemas.microsoft.com/office/drawing/2014/main" id="{1015D1C4-C377-28FF-33EB-8959155AAD3B}"/>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C429173-7FB3-1BDE-7163-EAA19BAE747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384F155F-F5BD-CD45-7992-1E464B3C19E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5822424B-16C5-173B-AEE8-40246292FD28}"/>
              </a:ext>
            </a:extLst>
          </p:cNvPr>
          <p:cNvSpPr txBox="1"/>
          <p:nvPr/>
        </p:nvSpPr>
        <p:spPr>
          <a:xfrm>
            <a:off x="576793" y="2408060"/>
            <a:ext cx="9077346" cy="580415"/>
          </a:xfrm>
          <a:prstGeom prst="rect">
            <a:avLst/>
          </a:prstGeom>
          <a:noFill/>
        </p:spPr>
        <p:txBody>
          <a:bodyPr wrap="square" rtlCol="0" anchor="ctr">
            <a:noAutofit/>
          </a:bodyPr>
          <a:lstStyle/>
          <a:p>
            <a:pPr marL="0" indent="457200" algn="just" eaLnBrk="1" latinLnBrk="0" hangingPunct="1">
              <a:spcBef>
                <a:spcPts val="0"/>
              </a:spcBef>
              <a:spcAft>
                <a:spcPts val="0"/>
              </a:spcAft>
            </a:pPr>
            <a:r>
              <a:rPr lang="zh-CN" altLang="en-US" dirty="0"/>
              <a:t>（</a:t>
            </a:r>
            <a:r>
              <a:rPr lang="en-US" altLang="zh-CN" dirty="0"/>
              <a:t>3</a:t>
            </a:r>
            <a:r>
              <a:rPr lang="zh-CN" altLang="en-US" dirty="0"/>
              <a:t>）</a:t>
            </a:r>
            <a:r>
              <a:rPr lang="en-US" altLang="zh-CN" dirty="0"/>
              <a:t>return </a:t>
            </a:r>
            <a:r>
              <a:rPr lang="zh-CN" altLang="en-US" dirty="0"/>
              <a:t>语句：在函数内部使用，用于返回一个值并结束该函数的执行。</a:t>
            </a:r>
            <a:endParaRPr lang="en-US" altLang="zh-CN" dirty="0"/>
          </a:p>
        </p:txBody>
      </p:sp>
      <p:pic>
        <p:nvPicPr>
          <p:cNvPr id="9" name="图片 8">
            <a:extLst>
              <a:ext uri="{FF2B5EF4-FFF2-40B4-BE49-F238E27FC236}">
                <a16:creationId xmlns:a16="http://schemas.microsoft.com/office/drawing/2014/main" id="{688A95F7-AA4B-DF22-71F4-0ADCC1A1B014}"/>
              </a:ext>
            </a:extLst>
          </p:cNvPr>
          <p:cNvPicPr>
            <a:picLocks noChangeAspect="1"/>
          </p:cNvPicPr>
          <p:nvPr/>
        </p:nvPicPr>
        <p:blipFill>
          <a:blip r:embed="rId4"/>
          <a:stretch>
            <a:fillRect/>
          </a:stretch>
        </p:blipFill>
        <p:spPr>
          <a:xfrm>
            <a:off x="1459706" y="3429000"/>
            <a:ext cx="8996413" cy="2872724"/>
          </a:xfrm>
          <a:prstGeom prst="rect">
            <a:avLst/>
          </a:prstGeom>
        </p:spPr>
      </p:pic>
    </p:spTree>
    <p:custDataLst>
      <p:tags r:id="rId1"/>
    </p:custDataLst>
    <p:extLst>
      <p:ext uri="{BB962C8B-B14F-4D97-AF65-F5344CB8AC3E}">
        <p14:creationId xmlns:p14="http://schemas.microsoft.com/office/powerpoint/2010/main" val="2094083216"/>
      </p:ext>
    </p:extLst>
  </p:cSld>
  <p:clrMapOvr>
    <a:masterClrMapping/>
  </p:clrMapOvr>
  <p:transition>
    <p:strips dir="ld"/>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5705106"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205345"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7.3</a:t>
            </a:r>
          </a:p>
        </p:txBody>
      </p:sp>
      <p:sp>
        <p:nvSpPr>
          <p:cNvPr id="12329" name="文本框 52"/>
          <p:cNvSpPr txBox="1">
            <a:spLocks noChangeArrowheads="1"/>
          </p:cNvSpPr>
          <p:nvPr/>
        </p:nvSpPr>
        <p:spPr bwMode="auto">
          <a:xfrm>
            <a:off x="5970235" y="2359876"/>
            <a:ext cx="607676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5400" b="1" noProof="1">
                <a:solidFill>
                  <a:schemeClr val="bg1"/>
                </a:solidFill>
                <a:latin typeface="微软雅黑" panose="020B0503020204020204" pitchFamily="34" charset="-122"/>
              </a:rPr>
              <a:t>JavaScript </a:t>
            </a:r>
            <a:r>
              <a:rPr lang="zh-CN" altLang="en-US" sz="5400" b="1" noProof="1">
                <a:solidFill>
                  <a:schemeClr val="bg1"/>
                </a:solidFill>
                <a:latin typeface="微软雅黑" panose="020B0503020204020204" pitchFamily="34" charset="-122"/>
              </a:rPr>
              <a:t>的</a:t>
            </a:r>
            <a:endParaRPr lang="en-US" altLang="zh-CN" sz="5400" b="1" noProof="1">
              <a:solidFill>
                <a:schemeClr val="bg1"/>
              </a:solidFill>
              <a:latin typeface="微软雅黑" panose="020B0503020204020204" pitchFamily="34" charset="-122"/>
            </a:endParaRPr>
          </a:p>
          <a:p>
            <a:pPr eaLnBrk="1" hangingPunct="1"/>
            <a:r>
              <a:rPr lang="en-US" altLang="zh-CN" sz="5400" b="1" noProof="1">
                <a:solidFill>
                  <a:schemeClr val="bg1"/>
                </a:solidFill>
                <a:latin typeface="微软雅黑" panose="020B0503020204020204" pitchFamily="34" charset="-122"/>
              </a:rPr>
              <a:t>DOM </a:t>
            </a:r>
            <a:r>
              <a:rPr lang="zh-CN" altLang="en-US" sz="5400" b="1" noProof="1">
                <a:solidFill>
                  <a:schemeClr val="bg1"/>
                </a:solidFill>
                <a:latin typeface="微软雅黑" panose="020B0503020204020204" pitchFamily="34" charset="-122"/>
              </a:rPr>
              <a:t>操作</a:t>
            </a:r>
          </a:p>
        </p:txBody>
      </p:sp>
    </p:spTree>
    <p:custDataLst>
      <p:tags r:id="rId1"/>
    </p:custDataLst>
    <p:extLst>
      <p:ext uri="{BB962C8B-B14F-4D97-AF65-F5344CB8AC3E}">
        <p14:creationId xmlns:p14="http://schemas.microsoft.com/office/powerpoint/2010/main" val="1489215171"/>
      </p:ext>
    </p:extLst>
  </p:cSld>
  <p:clrMapOvr>
    <a:masterClrMapping/>
  </p:clrMapOvr>
  <p:transition>
    <p:checke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71512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7.3.1 DOM </a:t>
            </a:r>
            <a:r>
              <a:rPr lang="zh-CN" altLang="en-US" sz="2400" b="1" noProof="1">
                <a:solidFill>
                  <a:srgbClr val="7030A0"/>
                </a:solidFill>
                <a:latin typeface="微软雅黑" panose="020B0503020204020204" pitchFamily="34" charset="-122"/>
                <a:sym typeface="+mn-ea"/>
              </a:rPr>
              <a:t>的 结 构</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7.3	JavaScript </a:t>
            </a:r>
            <a:r>
              <a:rPr lang="zh-CN" altLang="en-US" sz="2400" b="1" i="1" spc="100" noProof="1">
                <a:solidFill>
                  <a:schemeClr val="bg1"/>
                </a:solidFill>
                <a:latin typeface="微软雅黑" panose="020B0503020204020204" pitchFamily="34" charset="-122"/>
              </a:rPr>
              <a:t>的 </a:t>
            </a:r>
            <a:r>
              <a:rPr lang="en-US" altLang="zh-CN" sz="2400" b="1" i="1" spc="100" noProof="1">
                <a:solidFill>
                  <a:schemeClr val="bg1"/>
                </a:solidFill>
                <a:latin typeface="微软雅黑" panose="020B0503020204020204" pitchFamily="34" charset="-122"/>
              </a:rPr>
              <a:t>DOM </a:t>
            </a:r>
            <a:r>
              <a:rPr lang="zh-CN" altLang="en-US" sz="2400" b="1" i="1" spc="100" noProof="1">
                <a:solidFill>
                  <a:schemeClr val="bg1"/>
                </a:solidFill>
                <a:latin typeface="微软雅黑" panose="020B0503020204020204" pitchFamily="34" charset="-122"/>
              </a:rPr>
              <a:t>操作</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节点类型</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754973" y="2254053"/>
            <a:ext cx="10682054"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a:t>
            </a:r>
            <a:r>
              <a:rPr lang="en-US" altLang="zh-CN" dirty="0"/>
              <a:t>1</a:t>
            </a:r>
            <a:r>
              <a:rPr lang="zh-CN" altLang="en-US" dirty="0"/>
              <a:t>）文档节点：整个文档对象模型的顶层节点，代表整个 </a:t>
            </a:r>
            <a:r>
              <a:rPr lang="en-US" altLang="zh-CN" dirty="0"/>
              <a:t>HTML </a:t>
            </a:r>
            <a:r>
              <a:rPr lang="zh-CN" altLang="en-US" dirty="0"/>
              <a:t>页面。</a:t>
            </a:r>
          </a:p>
          <a:p>
            <a:pPr marL="0" indent="457200" algn="just" eaLnBrk="1" latinLnBrk="0" hangingPunct="1">
              <a:lnSpc>
                <a:spcPct val="200000"/>
              </a:lnSpc>
              <a:spcBef>
                <a:spcPts val="0"/>
              </a:spcBef>
              <a:spcAft>
                <a:spcPts val="0"/>
              </a:spcAft>
            </a:pPr>
            <a:r>
              <a:rPr lang="zh-CN" altLang="en-US" dirty="0"/>
              <a:t>（</a:t>
            </a:r>
            <a:r>
              <a:rPr lang="en-US" altLang="zh-CN" dirty="0"/>
              <a:t>2</a:t>
            </a:r>
            <a:r>
              <a:rPr lang="zh-CN" altLang="en-US" dirty="0"/>
              <a:t>）元素节点（如 </a:t>
            </a:r>
            <a:r>
              <a:rPr lang="en-US" altLang="zh-CN" dirty="0"/>
              <a:t>&lt;div&gt;</a:t>
            </a:r>
            <a:r>
              <a:rPr lang="zh-CN" altLang="en-US" dirty="0"/>
              <a:t>、</a:t>
            </a:r>
            <a:r>
              <a:rPr lang="en-US" altLang="zh-CN" dirty="0"/>
              <a:t>&lt;p&gt; </a:t>
            </a:r>
            <a:r>
              <a:rPr lang="zh-CN" altLang="en-US" dirty="0"/>
              <a:t>等）：</a:t>
            </a:r>
            <a:r>
              <a:rPr lang="en-US" altLang="zh-CN" dirty="0"/>
              <a:t>HTML </a:t>
            </a:r>
            <a:r>
              <a:rPr lang="zh-CN" altLang="en-US" dirty="0"/>
              <a:t>标签或 </a:t>
            </a:r>
            <a:r>
              <a:rPr lang="en-US" altLang="zh-CN" dirty="0"/>
              <a:t>XML </a:t>
            </a:r>
            <a:r>
              <a:rPr lang="zh-CN" altLang="en-US" dirty="0"/>
              <a:t>元素，每个元素节点都有其属性和子节点。</a:t>
            </a:r>
            <a:endParaRPr lang="en-US" altLang="zh-CN" dirty="0"/>
          </a:p>
          <a:p>
            <a:pPr marL="0" indent="457200" algn="just" eaLnBrk="1" latinLnBrk="0" hangingPunct="1">
              <a:lnSpc>
                <a:spcPct val="200000"/>
              </a:lnSpc>
              <a:spcBef>
                <a:spcPts val="0"/>
              </a:spcBef>
              <a:spcAft>
                <a:spcPts val="0"/>
              </a:spcAft>
            </a:pPr>
            <a:r>
              <a:rPr lang="zh-CN" altLang="en-US" dirty="0"/>
              <a:t>（</a:t>
            </a:r>
            <a:r>
              <a:rPr lang="en-US" altLang="zh-CN" dirty="0"/>
              <a:t>3</a:t>
            </a:r>
            <a:r>
              <a:rPr lang="zh-CN" altLang="en-US" dirty="0"/>
              <a:t>）属性节点（如 </a:t>
            </a:r>
            <a:r>
              <a:rPr lang="en-US" altLang="zh-CN" dirty="0"/>
              <a:t>class="content" </a:t>
            </a:r>
            <a:r>
              <a:rPr lang="zh-CN" altLang="en-US" dirty="0"/>
              <a:t>中的 </a:t>
            </a:r>
            <a:r>
              <a:rPr lang="en-US" altLang="zh-CN" dirty="0"/>
              <a:t>class</a:t>
            </a:r>
            <a:r>
              <a:rPr lang="zh-CN" altLang="en-US" dirty="0"/>
              <a:t>）：元素节点的特性，包含键值对信息。</a:t>
            </a:r>
          </a:p>
          <a:p>
            <a:pPr marL="0" indent="457200" algn="just" eaLnBrk="1" latinLnBrk="0" hangingPunct="1">
              <a:lnSpc>
                <a:spcPct val="200000"/>
              </a:lnSpc>
              <a:spcBef>
                <a:spcPts val="0"/>
              </a:spcBef>
              <a:spcAft>
                <a:spcPts val="0"/>
              </a:spcAft>
            </a:pPr>
            <a:r>
              <a:rPr lang="zh-CN" altLang="en-US" dirty="0"/>
              <a:t>（</a:t>
            </a:r>
            <a:r>
              <a:rPr lang="en-US" altLang="zh-CN" dirty="0"/>
              <a:t>4</a:t>
            </a:r>
            <a:r>
              <a:rPr lang="zh-CN" altLang="en-US" dirty="0"/>
              <a:t>）文本节点：元素节点内的文本内容。</a:t>
            </a:r>
          </a:p>
          <a:p>
            <a:pPr marL="0" indent="457200" algn="just" eaLnBrk="1" latinLnBrk="0" hangingPunct="1">
              <a:lnSpc>
                <a:spcPct val="200000"/>
              </a:lnSpc>
              <a:spcBef>
                <a:spcPts val="0"/>
              </a:spcBef>
              <a:spcAft>
                <a:spcPts val="0"/>
              </a:spcAft>
            </a:pPr>
            <a:r>
              <a:rPr lang="zh-CN" altLang="en-US" dirty="0"/>
              <a:t>（</a:t>
            </a:r>
            <a:r>
              <a:rPr lang="en-US" altLang="zh-CN" dirty="0"/>
              <a:t>5</a:t>
            </a:r>
            <a:r>
              <a:rPr lang="zh-CN" altLang="en-US" dirty="0"/>
              <a:t>）注释节点：</a:t>
            </a:r>
            <a:r>
              <a:rPr lang="en-US" altLang="zh-CN" dirty="0"/>
              <a:t>HTML </a:t>
            </a:r>
            <a:r>
              <a:rPr lang="zh-CN" altLang="en-US" dirty="0"/>
              <a:t>中的注释内容。</a:t>
            </a:r>
          </a:p>
          <a:p>
            <a:pPr marL="0" indent="457200" algn="just" eaLnBrk="1" latinLnBrk="0" hangingPunct="1">
              <a:lnSpc>
                <a:spcPct val="200000"/>
              </a:lnSpc>
              <a:spcBef>
                <a:spcPts val="0"/>
              </a:spcBef>
              <a:spcAft>
                <a:spcPts val="0"/>
              </a:spcAft>
            </a:pPr>
            <a:r>
              <a:rPr lang="zh-CN" altLang="en-US" dirty="0"/>
              <a:t>（</a:t>
            </a:r>
            <a:r>
              <a:rPr lang="en-US" altLang="zh-CN" dirty="0"/>
              <a:t>6</a:t>
            </a:r>
            <a:r>
              <a:rPr lang="zh-CN" altLang="en-US" dirty="0"/>
              <a:t>）文档类型节点（</a:t>
            </a:r>
            <a:r>
              <a:rPr lang="en-US" altLang="zh-CN" dirty="0"/>
              <a:t>&lt;!DOCTYPE&gt;</a:t>
            </a:r>
            <a:r>
              <a:rPr lang="zh-CN" altLang="en-US" dirty="0"/>
              <a:t>）：进行文档类型的声明。</a:t>
            </a:r>
          </a:p>
          <a:p>
            <a:pPr marL="0" indent="457200" algn="just" eaLnBrk="1" latinLnBrk="0" hangingPunct="1">
              <a:lnSpc>
                <a:spcPct val="200000"/>
              </a:lnSpc>
              <a:spcBef>
                <a:spcPts val="0"/>
              </a:spcBef>
              <a:spcAft>
                <a:spcPts val="0"/>
              </a:spcAft>
            </a:pPr>
            <a:endParaRPr lang="zh-CN" altLang="en-US" dirty="0"/>
          </a:p>
        </p:txBody>
      </p:sp>
    </p:spTree>
    <p:custDataLst>
      <p:tags r:id="rId1"/>
    </p:custDataLst>
    <p:extLst>
      <p:ext uri="{BB962C8B-B14F-4D97-AF65-F5344CB8AC3E}">
        <p14:creationId xmlns:p14="http://schemas.microsoft.com/office/powerpoint/2010/main" val="3713907120"/>
      </p:ext>
    </p:extLst>
  </p:cSld>
  <p:clrMapOvr>
    <a:masterClrMapping/>
  </p:clrMapOvr>
  <p:transition>
    <p:strips dir="ld"/>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71512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7.3.1 DOM </a:t>
            </a:r>
            <a:r>
              <a:rPr lang="zh-CN" altLang="en-US" sz="2400" b="1" noProof="1">
                <a:solidFill>
                  <a:srgbClr val="7030A0"/>
                </a:solidFill>
                <a:latin typeface="微软雅黑" panose="020B0503020204020204" pitchFamily="34" charset="-122"/>
                <a:sym typeface="+mn-ea"/>
              </a:rPr>
              <a:t>的 结 构</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7.3	JavaScript </a:t>
            </a:r>
            <a:r>
              <a:rPr lang="zh-CN" altLang="en-US" sz="2400" b="1" i="1" spc="100" noProof="1">
                <a:solidFill>
                  <a:schemeClr val="bg1"/>
                </a:solidFill>
                <a:latin typeface="微软雅黑" panose="020B0503020204020204" pitchFamily="34" charset="-122"/>
              </a:rPr>
              <a:t>的 </a:t>
            </a:r>
            <a:r>
              <a:rPr lang="en-US" altLang="zh-CN" sz="2400" b="1" i="1" spc="100" noProof="1">
                <a:solidFill>
                  <a:schemeClr val="bg1"/>
                </a:solidFill>
                <a:latin typeface="微软雅黑" panose="020B0503020204020204" pitchFamily="34" charset="-122"/>
              </a:rPr>
              <a:t>DOM </a:t>
            </a:r>
            <a:r>
              <a:rPr lang="zh-CN" altLang="en-US" sz="2400" b="1" i="1" spc="100" noProof="1">
                <a:solidFill>
                  <a:schemeClr val="bg1"/>
                </a:solidFill>
                <a:latin typeface="微软雅黑" panose="020B0503020204020204" pitchFamily="34" charset="-122"/>
              </a:rPr>
              <a:t>操作</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DOM </a:t>
            </a:r>
            <a:r>
              <a:rPr lang="zh-CN" altLang="en-US" sz="2400" b="1" noProof="1">
                <a:solidFill>
                  <a:srgbClr val="273A4F"/>
                </a:solidFill>
              </a:rPr>
              <a:t>树结构</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899882" y="2350306"/>
            <a:ext cx="7782635"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sz="2000" dirty="0"/>
              <a:t>整个 </a:t>
            </a:r>
            <a:r>
              <a:rPr lang="en-US" altLang="zh-CN" sz="2000" dirty="0"/>
              <a:t>DOM </a:t>
            </a:r>
            <a:r>
              <a:rPr lang="zh-CN" altLang="en-US" sz="2000" dirty="0"/>
              <a:t>结构就像一棵倒挂的树，根部是 </a:t>
            </a:r>
            <a:r>
              <a:rPr lang="en-US" altLang="zh-CN" sz="2000" dirty="0"/>
              <a:t>document </a:t>
            </a:r>
            <a:r>
              <a:rPr lang="zh-CN" altLang="en-US" sz="2000" dirty="0"/>
              <a:t>节点。每个元素节点可以有零个或多个子节点，包括其他元素节点、文本节点或其他类型的节点。子节点之间存在层级关系，通过父节点（</a:t>
            </a:r>
            <a:r>
              <a:rPr lang="en-US" altLang="zh-CN" sz="2000" dirty="0"/>
              <a:t>parent</a:t>
            </a:r>
            <a:r>
              <a:rPr lang="zh-CN" altLang="en-US" sz="2000" dirty="0"/>
              <a:t>）、子节点（</a:t>
            </a:r>
            <a:r>
              <a:rPr lang="en-US" altLang="zh-CN" sz="2000" dirty="0"/>
              <a:t>children</a:t>
            </a:r>
            <a:r>
              <a:rPr lang="zh-CN" altLang="en-US" sz="2000" dirty="0"/>
              <a:t>）、兄弟节点（</a:t>
            </a:r>
            <a:r>
              <a:rPr lang="en-US" altLang="zh-CN" sz="2000" dirty="0"/>
              <a:t>sibling</a:t>
            </a:r>
            <a:r>
              <a:rPr lang="zh-CN" altLang="en-US" sz="2000" dirty="0"/>
              <a:t>）等术语描述它们之间的联系。</a:t>
            </a:r>
          </a:p>
        </p:txBody>
      </p:sp>
    </p:spTree>
    <p:custDataLst>
      <p:tags r:id="rId1"/>
    </p:custDataLst>
    <p:extLst>
      <p:ext uri="{BB962C8B-B14F-4D97-AF65-F5344CB8AC3E}">
        <p14:creationId xmlns:p14="http://schemas.microsoft.com/office/powerpoint/2010/main" val="649715637"/>
      </p:ext>
    </p:extLst>
  </p:cSld>
  <p:clrMapOvr>
    <a:masterClrMapping/>
  </p:clrMapOvr>
  <p:transition>
    <p:strips dir="ld"/>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71512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7.3.1 DOM </a:t>
            </a:r>
            <a:r>
              <a:rPr lang="zh-CN" altLang="en-US" sz="2400" b="1" noProof="1">
                <a:solidFill>
                  <a:srgbClr val="7030A0"/>
                </a:solidFill>
                <a:latin typeface="微软雅黑" panose="020B0503020204020204" pitchFamily="34" charset="-122"/>
                <a:sym typeface="+mn-ea"/>
              </a:rPr>
              <a:t>的 结 构</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7.3	JavaScript </a:t>
            </a:r>
            <a:r>
              <a:rPr lang="zh-CN" altLang="en-US" sz="2400" b="1" i="1" spc="100" noProof="1">
                <a:solidFill>
                  <a:schemeClr val="bg1"/>
                </a:solidFill>
                <a:latin typeface="微软雅黑" panose="020B0503020204020204" pitchFamily="34" charset="-122"/>
              </a:rPr>
              <a:t>的 </a:t>
            </a:r>
            <a:r>
              <a:rPr lang="en-US" altLang="zh-CN" sz="2400" b="1" i="1" spc="100" noProof="1">
                <a:solidFill>
                  <a:schemeClr val="bg1"/>
                </a:solidFill>
                <a:latin typeface="微软雅黑" panose="020B0503020204020204" pitchFamily="34" charset="-122"/>
              </a:rPr>
              <a:t>DOM </a:t>
            </a:r>
            <a:r>
              <a:rPr lang="zh-CN" altLang="en-US" sz="2400" b="1" i="1" spc="100" noProof="1">
                <a:solidFill>
                  <a:schemeClr val="bg1"/>
                </a:solidFill>
                <a:latin typeface="微软雅黑" panose="020B0503020204020204" pitchFamily="34" charset="-122"/>
              </a:rPr>
              <a:t>操作</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DOM </a:t>
            </a:r>
            <a:r>
              <a:rPr lang="zh-CN" altLang="en-US" sz="2400" b="1" noProof="1">
                <a:solidFill>
                  <a:srgbClr val="273A4F"/>
                </a:solidFill>
              </a:rPr>
              <a:t>节点接口</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899882" y="2350306"/>
            <a:ext cx="7782635"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sz="2000" dirty="0"/>
              <a:t>所有节点都继承自 </a:t>
            </a:r>
            <a:r>
              <a:rPr lang="en-US" altLang="zh-CN" sz="2000" dirty="0"/>
              <a:t>Node </a:t>
            </a:r>
            <a:r>
              <a:rPr lang="zh-CN" altLang="en-US" sz="2000" dirty="0"/>
              <a:t>接口，它提供了通用的方法和属性，如 </a:t>
            </a:r>
            <a:r>
              <a:rPr lang="en-US" altLang="zh-CN" sz="2000" dirty="0" err="1"/>
              <a:t>nodeType</a:t>
            </a:r>
            <a:r>
              <a:rPr lang="zh-CN" altLang="en-US" sz="2000" dirty="0"/>
              <a:t>（获取节点类型）、</a:t>
            </a:r>
            <a:r>
              <a:rPr lang="en-US" altLang="zh-CN" sz="2000" dirty="0" err="1"/>
              <a:t>nodeValue</a:t>
            </a:r>
            <a:r>
              <a:rPr lang="zh-CN" altLang="en-US" sz="2000" dirty="0"/>
              <a:t>（对于元素节点通常是 </a:t>
            </a:r>
            <a:r>
              <a:rPr lang="en-US" altLang="zh-CN" sz="2000" dirty="0"/>
              <a:t>null</a:t>
            </a:r>
            <a:r>
              <a:rPr lang="zh-CN" altLang="en-US" sz="2000" dirty="0"/>
              <a:t>，对于文本节点则是实际文本内容）、</a:t>
            </a:r>
            <a:r>
              <a:rPr lang="en-US" altLang="zh-CN" sz="2000" dirty="0" err="1"/>
              <a:t>parentNode</a:t>
            </a:r>
            <a:r>
              <a:rPr lang="zh-CN" altLang="en-US" sz="2000" dirty="0"/>
              <a:t>、</a:t>
            </a:r>
            <a:r>
              <a:rPr lang="en-US" altLang="zh-CN" sz="2000" dirty="0" err="1"/>
              <a:t>childNodes</a:t>
            </a:r>
            <a:r>
              <a:rPr lang="zh-CN" altLang="en-US" sz="2000" dirty="0"/>
              <a:t>、</a:t>
            </a:r>
            <a:r>
              <a:rPr lang="en-US" altLang="zh-CN" sz="2000" dirty="0" err="1"/>
              <a:t>firstChild</a:t>
            </a:r>
            <a:r>
              <a:rPr lang="zh-CN" altLang="en-US" sz="2000" dirty="0"/>
              <a:t>、</a:t>
            </a:r>
            <a:r>
              <a:rPr lang="en-US" altLang="zh-CN" sz="2000" dirty="0" err="1"/>
              <a:t>lastChild</a:t>
            </a:r>
            <a:r>
              <a:rPr lang="zh-CN" altLang="en-US" sz="2000" dirty="0"/>
              <a:t>、</a:t>
            </a:r>
            <a:r>
              <a:rPr lang="en-US" altLang="zh-CN" sz="2000" dirty="0" err="1"/>
              <a:t>nextSibling</a:t>
            </a:r>
            <a:r>
              <a:rPr lang="zh-CN" altLang="en-US" sz="2000" dirty="0"/>
              <a:t>、</a:t>
            </a:r>
            <a:r>
              <a:rPr lang="en-US" altLang="zh-CN" sz="2000" dirty="0" err="1"/>
              <a:t>previousSibling</a:t>
            </a:r>
            <a:r>
              <a:rPr lang="en-US" altLang="zh-CN" sz="2000" dirty="0"/>
              <a:t> </a:t>
            </a:r>
            <a:r>
              <a:rPr lang="zh-CN" altLang="en-US" sz="2000" dirty="0"/>
              <a:t>等。</a:t>
            </a:r>
          </a:p>
        </p:txBody>
      </p:sp>
    </p:spTree>
    <p:custDataLst>
      <p:tags r:id="rId1"/>
    </p:custDataLst>
    <p:extLst>
      <p:ext uri="{BB962C8B-B14F-4D97-AF65-F5344CB8AC3E}">
        <p14:creationId xmlns:p14="http://schemas.microsoft.com/office/powerpoint/2010/main" val="3559041212"/>
      </p:ext>
    </p:extLst>
  </p:cSld>
  <p:clrMapOvr>
    <a:masterClrMapping/>
  </p:clrMapOvr>
  <p:transition>
    <p:strips dir="ld"/>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71512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7.3.2 DOM </a:t>
            </a:r>
            <a:r>
              <a:rPr lang="zh-CN" altLang="en-US" sz="2400" b="1" noProof="1">
                <a:solidFill>
                  <a:srgbClr val="7030A0"/>
                </a:solidFill>
                <a:latin typeface="微软雅黑" panose="020B0503020204020204" pitchFamily="34" charset="-122"/>
                <a:sym typeface="+mn-ea"/>
              </a:rPr>
              <a:t>操 作</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7.3	JavaScript </a:t>
            </a:r>
            <a:r>
              <a:rPr lang="zh-CN" altLang="en-US" sz="2400" b="1" i="1" spc="100" noProof="1">
                <a:solidFill>
                  <a:schemeClr val="bg1"/>
                </a:solidFill>
                <a:latin typeface="微软雅黑" panose="020B0503020204020204" pitchFamily="34" charset="-122"/>
              </a:rPr>
              <a:t>的 </a:t>
            </a:r>
            <a:r>
              <a:rPr lang="en-US" altLang="zh-CN" sz="2400" b="1" i="1" spc="100" noProof="1">
                <a:solidFill>
                  <a:schemeClr val="bg1"/>
                </a:solidFill>
                <a:latin typeface="微软雅黑" panose="020B0503020204020204" pitchFamily="34" charset="-122"/>
              </a:rPr>
              <a:t>DOM </a:t>
            </a:r>
            <a:r>
              <a:rPr lang="zh-CN" altLang="en-US" sz="2400" b="1" i="1" spc="100" noProof="1">
                <a:solidFill>
                  <a:schemeClr val="bg1"/>
                </a:solidFill>
                <a:latin typeface="微软雅黑" panose="020B0503020204020204" pitchFamily="34" charset="-122"/>
              </a:rPr>
              <a:t>操作</a:t>
            </a:r>
          </a:p>
        </p:txBody>
      </p:sp>
      <p:sp>
        <p:nvSpPr>
          <p:cNvPr id="7" name="文本框 6">
            <a:extLst>
              <a:ext uri="{FF2B5EF4-FFF2-40B4-BE49-F238E27FC236}">
                <a16:creationId xmlns:a16="http://schemas.microsoft.com/office/drawing/2014/main" id="{6EB2971D-8D35-0DC0-4FEB-0E6D3F7556D7}"/>
              </a:ext>
            </a:extLst>
          </p:cNvPr>
          <p:cNvSpPr txBox="1"/>
          <p:nvPr/>
        </p:nvSpPr>
        <p:spPr>
          <a:xfrm>
            <a:off x="754973" y="1366787"/>
            <a:ext cx="10631713" cy="5361038"/>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1.	</a:t>
            </a:r>
            <a:r>
              <a:rPr lang="zh-CN" altLang="en-US" dirty="0"/>
              <a:t>获取 </a:t>
            </a:r>
            <a:r>
              <a:rPr lang="en-US" altLang="zh-CN" dirty="0"/>
              <a:t>DOM </a:t>
            </a:r>
            <a:r>
              <a:rPr lang="zh-CN" altLang="en-US" dirty="0"/>
              <a:t>元素</a:t>
            </a:r>
          </a:p>
          <a:p>
            <a:pPr marL="0" indent="457200" algn="just" eaLnBrk="1" latinLnBrk="0" hangingPunct="1">
              <a:lnSpc>
                <a:spcPct val="200000"/>
              </a:lnSpc>
              <a:spcBef>
                <a:spcPts val="0"/>
              </a:spcBef>
              <a:spcAft>
                <a:spcPts val="0"/>
              </a:spcAft>
            </a:pPr>
            <a:r>
              <a:rPr lang="zh-CN" altLang="en-US" dirty="0"/>
              <a:t>在 </a:t>
            </a:r>
            <a:r>
              <a:rPr lang="en-US" altLang="zh-CN" dirty="0"/>
              <a:t>JavaScript </a:t>
            </a:r>
            <a:r>
              <a:rPr lang="zh-CN" altLang="en-US" dirty="0"/>
              <a:t>中，可以通过 </a:t>
            </a:r>
            <a:r>
              <a:rPr lang="en-US" altLang="zh-CN" dirty="0" err="1"/>
              <a:t>document.getElementById</a:t>
            </a:r>
            <a:r>
              <a:rPr lang="en-US" altLang="zh-CN" dirty="0"/>
              <a:t>()</a:t>
            </a:r>
            <a:r>
              <a:rPr lang="zh-CN" altLang="en-US" dirty="0"/>
              <a:t>、</a:t>
            </a:r>
            <a:r>
              <a:rPr lang="en-US" altLang="zh-CN" dirty="0" err="1"/>
              <a:t>document.querySelector</a:t>
            </a:r>
            <a:r>
              <a:rPr lang="en-US" altLang="zh-CN" dirty="0"/>
              <a:t>() </a:t>
            </a:r>
            <a:r>
              <a:rPr lang="zh-CN" altLang="en-US" dirty="0"/>
              <a:t>或</a:t>
            </a:r>
          </a:p>
          <a:p>
            <a:pPr marL="0" indent="457200" algn="just" eaLnBrk="1" latinLnBrk="0" hangingPunct="1">
              <a:lnSpc>
                <a:spcPct val="200000"/>
              </a:lnSpc>
              <a:spcBef>
                <a:spcPts val="0"/>
              </a:spcBef>
              <a:spcAft>
                <a:spcPts val="0"/>
              </a:spcAft>
            </a:pPr>
            <a:r>
              <a:rPr lang="en-US" altLang="zh-CN" dirty="0" err="1"/>
              <a:t>document.querySelectorAll</a:t>
            </a:r>
            <a:r>
              <a:rPr lang="en-US" altLang="zh-CN" dirty="0"/>
              <a:t>() </a:t>
            </a:r>
            <a:r>
              <a:rPr lang="zh-CN" altLang="en-US" dirty="0"/>
              <a:t>等方法来获取 </a:t>
            </a:r>
            <a:r>
              <a:rPr lang="en-US" altLang="zh-CN" dirty="0"/>
              <a:t>HTML </a:t>
            </a:r>
            <a:r>
              <a:rPr lang="zh-CN" altLang="en-US" dirty="0"/>
              <a:t>文档中的 </a:t>
            </a:r>
            <a:r>
              <a:rPr lang="en-US" altLang="zh-CN" dirty="0"/>
              <a:t>DOM </a:t>
            </a:r>
            <a:r>
              <a:rPr lang="zh-CN" altLang="en-US" dirty="0"/>
              <a:t>元素。</a:t>
            </a:r>
          </a:p>
          <a:p>
            <a:pPr marL="0" indent="457200" algn="just" eaLnBrk="1" latinLnBrk="0" hangingPunct="1">
              <a:lnSpc>
                <a:spcPct val="200000"/>
              </a:lnSpc>
              <a:spcBef>
                <a:spcPts val="0"/>
              </a:spcBef>
              <a:spcAft>
                <a:spcPts val="0"/>
              </a:spcAft>
            </a:pPr>
            <a:r>
              <a:rPr lang="en-US" altLang="zh-CN" dirty="0"/>
              <a:t>2.	</a:t>
            </a:r>
            <a:r>
              <a:rPr lang="zh-CN" altLang="en-US" dirty="0"/>
              <a:t>创建新的 </a:t>
            </a:r>
            <a:r>
              <a:rPr lang="en-US" altLang="zh-CN" dirty="0"/>
              <a:t>DOM </a:t>
            </a:r>
            <a:r>
              <a:rPr lang="zh-CN" altLang="en-US" dirty="0"/>
              <a:t>元素</a:t>
            </a:r>
          </a:p>
          <a:p>
            <a:pPr marL="0" indent="457200" algn="just" eaLnBrk="1" latinLnBrk="0" hangingPunct="1">
              <a:lnSpc>
                <a:spcPct val="200000"/>
              </a:lnSpc>
              <a:spcBef>
                <a:spcPts val="0"/>
              </a:spcBef>
              <a:spcAft>
                <a:spcPts val="0"/>
              </a:spcAft>
            </a:pPr>
            <a:r>
              <a:rPr lang="zh-CN" altLang="en-US" dirty="0"/>
              <a:t>使用 </a:t>
            </a:r>
            <a:r>
              <a:rPr lang="en-US" altLang="zh-CN" dirty="0" err="1"/>
              <a:t>document.createElement</a:t>
            </a:r>
            <a:r>
              <a:rPr lang="en-US" altLang="zh-CN" dirty="0"/>
              <a:t>() </a:t>
            </a:r>
            <a:r>
              <a:rPr lang="zh-CN" altLang="en-US" dirty="0"/>
              <a:t>方法可以创建一个新的 </a:t>
            </a:r>
            <a:r>
              <a:rPr lang="en-US" altLang="zh-CN" dirty="0"/>
              <a:t>DOM </a:t>
            </a:r>
            <a:r>
              <a:rPr lang="zh-CN" altLang="en-US" dirty="0"/>
              <a:t>元素。创建后，可以设置其属性和内容，并通过 </a:t>
            </a:r>
            <a:r>
              <a:rPr lang="en-US" altLang="zh-CN" dirty="0" err="1"/>
              <a:t>appendChild</a:t>
            </a:r>
            <a:r>
              <a:rPr lang="en-US" altLang="zh-CN" dirty="0"/>
              <a:t>() </a:t>
            </a:r>
            <a:r>
              <a:rPr lang="zh-CN" altLang="en-US" dirty="0"/>
              <a:t>等方法将其添加到页面的某个位置。</a:t>
            </a:r>
          </a:p>
          <a:p>
            <a:pPr marL="0" indent="457200" algn="just" eaLnBrk="1" latinLnBrk="0" hangingPunct="1">
              <a:lnSpc>
                <a:spcPct val="200000"/>
              </a:lnSpc>
              <a:spcBef>
                <a:spcPts val="0"/>
              </a:spcBef>
              <a:spcAft>
                <a:spcPts val="0"/>
              </a:spcAft>
            </a:pPr>
            <a:r>
              <a:rPr lang="en-US" altLang="zh-CN" dirty="0"/>
              <a:t>3.	</a:t>
            </a:r>
            <a:r>
              <a:rPr lang="zh-CN" altLang="en-US" dirty="0"/>
              <a:t>修改元素属性与内容</a:t>
            </a:r>
          </a:p>
          <a:p>
            <a:pPr marL="0" indent="457200" algn="just" eaLnBrk="1" latinLnBrk="0" hangingPunct="1">
              <a:lnSpc>
                <a:spcPct val="200000"/>
              </a:lnSpc>
              <a:spcBef>
                <a:spcPts val="0"/>
              </a:spcBef>
              <a:spcAft>
                <a:spcPts val="0"/>
              </a:spcAft>
            </a:pPr>
            <a:r>
              <a:rPr lang="zh-CN" altLang="en-US" dirty="0"/>
              <a:t>修改元素的属性通常使用 </a:t>
            </a:r>
            <a:r>
              <a:rPr lang="en-US" altLang="zh-CN" dirty="0" err="1"/>
              <a:t>element.setAttribute</a:t>
            </a:r>
            <a:r>
              <a:rPr lang="en-US" altLang="zh-CN" dirty="0"/>
              <a:t>() </a:t>
            </a:r>
            <a:r>
              <a:rPr lang="zh-CN" altLang="en-US" dirty="0"/>
              <a:t>方法，要更改元素的内容，可以使用 </a:t>
            </a:r>
            <a:r>
              <a:rPr lang="en-US" altLang="zh-CN" dirty="0" err="1"/>
              <a:t>element.textContent</a:t>
            </a:r>
            <a:r>
              <a:rPr lang="zh-CN" altLang="en-US" dirty="0"/>
              <a:t>（纯文本）或 </a:t>
            </a:r>
            <a:r>
              <a:rPr lang="en-US" altLang="zh-CN" dirty="0" err="1"/>
              <a:t>element.innerHTML</a:t>
            </a:r>
            <a:r>
              <a:rPr lang="zh-CN" altLang="en-US" dirty="0"/>
              <a:t>（允许 </a:t>
            </a:r>
            <a:r>
              <a:rPr lang="en-US" altLang="zh-CN" dirty="0"/>
              <a:t>HTML </a:t>
            </a:r>
            <a:r>
              <a:rPr lang="zh-CN" altLang="en-US" dirty="0"/>
              <a:t>标签）属性。</a:t>
            </a:r>
          </a:p>
        </p:txBody>
      </p:sp>
    </p:spTree>
    <p:custDataLst>
      <p:tags r:id="rId1"/>
    </p:custDataLst>
    <p:extLst>
      <p:ext uri="{BB962C8B-B14F-4D97-AF65-F5344CB8AC3E}">
        <p14:creationId xmlns:p14="http://schemas.microsoft.com/office/powerpoint/2010/main" val="3534854622"/>
      </p:ext>
    </p:extLst>
  </p:cSld>
  <p:clrMapOvr>
    <a:masterClrMapping/>
  </p:clrMapOvr>
  <p:transition>
    <p:strips dir="l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5705106"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205345"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7.1</a:t>
            </a:r>
          </a:p>
        </p:txBody>
      </p:sp>
      <p:sp>
        <p:nvSpPr>
          <p:cNvPr id="12329" name="文本框 52"/>
          <p:cNvSpPr txBox="1">
            <a:spLocks noChangeArrowheads="1"/>
          </p:cNvSpPr>
          <p:nvPr/>
        </p:nvSpPr>
        <p:spPr bwMode="auto">
          <a:xfrm>
            <a:off x="5997859" y="2775374"/>
            <a:ext cx="60767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5400" b="1" noProof="1">
                <a:solidFill>
                  <a:schemeClr val="bg1"/>
                </a:solidFill>
                <a:latin typeface="微软雅黑" panose="020B0503020204020204" pitchFamily="34" charset="-122"/>
              </a:rPr>
              <a:t>JavaScript </a:t>
            </a:r>
            <a:r>
              <a:rPr lang="zh-CN" altLang="en-US" sz="5400" b="1" noProof="1">
                <a:solidFill>
                  <a:schemeClr val="bg1"/>
                </a:solidFill>
                <a:latin typeface="微软雅黑" panose="020B0503020204020204" pitchFamily="34" charset="-122"/>
              </a:rPr>
              <a:t>概述</a:t>
            </a:r>
          </a:p>
        </p:txBody>
      </p:sp>
    </p:spTree>
    <p:custDataLst>
      <p:tags r:id="rId1"/>
    </p:custDataLst>
    <p:extLst>
      <p:ext uri="{BB962C8B-B14F-4D97-AF65-F5344CB8AC3E}">
        <p14:creationId xmlns:p14="http://schemas.microsoft.com/office/powerpoint/2010/main" val="812576607"/>
      </p:ext>
    </p:extLst>
  </p:cSld>
  <p:clrMapOvr>
    <a:masterClrMapping/>
  </p:clrMapOvr>
  <p:transition>
    <p:checke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71512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7.3.2 DOM </a:t>
            </a:r>
            <a:r>
              <a:rPr lang="zh-CN" altLang="en-US" sz="2400" b="1" noProof="1">
                <a:solidFill>
                  <a:srgbClr val="7030A0"/>
                </a:solidFill>
                <a:latin typeface="微软雅黑" panose="020B0503020204020204" pitchFamily="34" charset="-122"/>
                <a:sym typeface="+mn-ea"/>
              </a:rPr>
              <a:t>操 作</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7.3	JavaScript </a:t>
            </a:r>
            <a:r>
              <a:rPr lang="zh-CN" altLang="en-US" sz="2400" b="1" i="1" spc="100" noProof="1">
                <a:solidFill>
                  <a:schemeClr val="bg1"/>
                </a:solidFill>
                <a:latin typeface="微软雅黑" panose="020B0503020204020204" pitchFamily="34" charset="-122"/>
              </a:rPr>
              <a:t>的 </a:t>
            </a:r>
            <a:r>
              <a:rPr lang="en-US" altLang="zh-CN" sz="2400" b="1" i="1" spc="100" noProof="1">
                <a:solidFill>
                  <a:schemeClr val="bg1"/>
                </a:solidFill>
                <a:latin typeface="微软雅黑" panose="020B0503020204020204" pitchFamily="34" charset="-122"/>
              </a:rPr>
              <a:t>DOM </a:t>
            </a:r>
            <a:r>
              <a:rPr lang="zh-CN" altLang="en-US" sz="2400" b="1" i="1" spc="100" noProof="1">
                <a:solidFill>
                  <a:schemeClr val="bg1"/>
                </a:solidFill>
                <a:latin typeface="微软雅黑" panose="020B0503020204020204" pitchFamily="34" charset="-122"/>
              </a:rPr>
              <a:t>操作</a:t>
            </a:r>
          </a:p>
        </p:txBody>
      </p:sp>
      <p:sp>
        <p:nvSpPr>
          <p:cNvPr id="7" name="文本框 6">
            <a:extLst>
              <a:ext uri="{FF2B5EF4-FFF2-40B4-BE49-F238E27FC236}">
                <a16:creationId xmlns:a16="http://schemas.microsoft.com/office/drawing/2014/main" id="{6EB2971D-8D35-0DC0-4FEB-0E6D3F7556D7}"/>
              </a:ext>
            </a:extLst>
          </p:cNvPr>
          <p:cNvSpPr txBox="1"/>
          <p:nvPr/>
        </p:nvSpPr>
        <p:spPr>
          <a:xfrm>
            <a:off x="754973" y="1366787"/>
            <a:ext cx="10631713" cy="4586338"/>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4.	</a:t>
            </a:r>
            <a:r>
              <a:rPr lang="zh-CN" altLang="en-US" dirty="0"/>
              <a:t>删除 </a:t>
            </a:r>
            <a:r>
              <a:rPr lang="en-US" altLang="zh-CN" dirty="0"/>
              <a:t>DOM </a:t>
            </a:r>
            <a:r>
              <a:rPr lang="zh-CN" altLang="en-US" dirty="0"/>
              <a:t>元素</a:t>
            </a:r>
          </a:p>
          <a:p>
            <a:pPr marL="0" indent="457200" algn="just" eaLnBrk="1" latinLnBrk="0" hangingPunct="1">
              <a:lnSpc>
                <a:spcPct val="200000"/>
              </a:lnSpc>
              <a:spcBef>
                <a:spcPts val="0"/>
              </a:spcBef>
              <a:spcAft>
                <a:spcPts val="0"/>
              </a:spcAft>
            </a:pPr>
            <a:r>
              <a:rPr lang="zh-CN" altLang="en-US" dirty="0"/>
              <a:t>删除 </a:t>
            </a:r>
            <a:r>
              <a:rPr lang="en-US" altLang="zh-CN" dirty="0"/>
              <a:t>DOM </a:t>
            </a:r>
            <a:r>
              <a:rPr lang="zh-CN" altLang="en-US" dirty="0"/>
              <a:t>元素时，首先需要找到该元素的父节点，然后调用父节点的 </a:t>
            </a:r>
            <a:r>
              <a:rPr lang="en-US" altLang="zh-CN" dirty="0" err="1"/>
              <a:t>removeChild</a:t>
            </a:r>
            <a:r>
              <a:rPr lang="en-US" altLang="zh-CN" dirty="0"/>
              <a:t>()</a:t>
            </a:r>
          </a:p>
          <a:p>
            <a:pPr marL="0" indent="457200" algn="just" eaLnBrk="1" latinLnBrk="0" hangingPunct="1">
              <a:lnSpc>
                <a:spcPct val="200000"/>
              </a:lnSpc>
              <a:spcBef>
                <a:spcPts val="0"/>
              </a:spcBef>
              <a:spcAft>
                <a:spcPts val="0"/>
              </a:spcAft>
            </a:pPr>
            <a:r>
              <a:rPr lang="zh-CN" altLang="en-US" dirty="0"/>
              <a:t>方法并传入要删除的子元素。</a:t>
            </a:r>
          </a:p>
          <a:p>
            <a:pPr marL="0" indent="457200" algn="just" eaLnBrk="1" latinLnBrk="0" hangingPunct="1">
              <a:lnSpc>
                <a:spcPct val="200000"/>
              </a:lnSpc>
              <a:spcBef>
                <a:spcPts val="0"/>
              </a:spcBef>
              <a:spcAft>
                <a:spcPts val="0"/>
              </a:spcAft>
            </a:pPr>
            <a:r>
              <a:rPr lang="en-US" altLang="zh-CN" dirty="0"/>
              <a:t>5.	</a:t>
            </a:r>
            <a:r>
              <a:rPr lang="zh-CN" altLang="en-US" dirty="0"/>
              <a:t>克隆和替换 </a:t>
            </a:r>
            <a:r>
              <a:rPr lang="en-US" altLang="zh-CN" dirty="0"/>
              <a:t>DOM </a:t>
            </a:r>
            <a:r>
              <a:rPr lang="zh-CN" altLang="en-US" dirty="0"/>
              <a:t>元素</a:t>
            </a:r>
          </a:p>
          <a:p>
            <a:pPr marL="0" indent="457200" algn="just" eaLnBrk="1" latinLnBrk="0" hangingPunct="1">
              <a:lnSpc>
                <a:spcPct val="200000"/>
              </a:lnSpc>
              <a:spcBef>
                <a:spcPts val="0"/>
              </a:spcBef>
              <a:spcAft>
                <a:spcPts val="0"/>
              </a:spcAft>
            </a:pPr>
            <a:r>
              <a:rPr lang="zh-CN" altLang="en-US" dirty="0"/>
              <a:t>克隆 </a:t>
            </a:r>
            <a:r>
              <a:rPr lang="en-US" altLang="zh-CN" dirty="0"/>
              <a:t>DOM </a:t>
            </a:r>
            <a:r>
              <a:rPr lang="zh-CN" altLang="en-US" dirty="0"/>
              <a:t>元素使用 </a:t>
            </a:r>
            <a:r>
              <a:rPr lang="en-US" altLang="zh-CN" dirty="0" err="1"/>
              <a:t>element.cloneNode</a:t>
            </a:r>
            <a:r>
              <a:rPr lang="en-US" altLang="zh-CN" dirty="0"/>
              <a:t>(deep) </a:t>
            </a:r>
            <a:r>
              <a:rPr lang="zh-CN" altLang="en-US" dirty="0"/>
              <a:t>方法，其中 </a:t>
            </a:r>
            <a:r>
              <a:rPr lang="en-US" altLang="zh-CN" dirty="0"/>
              <a:t>deep </a:t>
            </a:r>
            <a:r>
              <a:rPr lang="zh-CN" altLang="en-US" dirty="0"/>
              <a:t>参数为布尔值， 表示是否深复制子元素。替换 </a:t>
            </a:r>
            <a:r>
              <a:rPr lang="en-US" altLang="zh-CN" dirty="0"/>
              <a:t>DOM </a:t>
            </a:r>
            <a:r>
              <a:rPr lang="zh-CN" altLang="en-US" dirty="0"/>
              <a:t>元素时，可以先创建新元素，再利用目标元素父节点的 </a:t>
            </a:r>
            <a:r>
              <a:rPr lang="en-US" altLang="zh-CN" dirty="0" err="1"/>
              <a:t>replaceChild</a:t>
            </a:r>
            <a:r>
              <a:rPr lang="en-US" altLang="zh-CN" dirty="0"/>
              <a:t>(</a:t>
            </a:r>
            <a:r>
              <a:rPr lang="en-US" altLang="zh-CN" dirty="0" err="1"/>
              <a:t>newElement</a:t>
            </a:r>
            <a:r>
              <a:rPr lang="en-US" altLang="zh-CN" dirty="0"/>
              <a:t>, </a:t>
            </a:r>
            <a:r>
              <a:rPr lang="en-US" altLang="zh-CN" dirty="0" err="1"/>
              <a:t>oldElement</a:t>
            </a:r>
            <a:r>
              <a:rPr lang="en-US" altLang="zh-CN" dirty="0"/>
              <a:t>) </a:t>
            </a:r>
            <a:r>
              <a:rPr lang="zh-CN" altLang="en-US" dirty="0"/>
              <a:t>方法进行替换。</a:t>
            </a:r>
          </a:p>
        </p:txBody>
      </p:sp>
    </p:spTree>
    <p:custDataLst>
      <p:tags r:id="rId1"/>
    </p:custDataLst>
    <p:extLst>
      <p:ext uri="{BB962C8B-B14F-4D97-AF65-F5344CB8AC3E}">
        <p14:creationId xmlns:p14="http://schemas.microsoft.com/office/powerpoint/2010/main" val="1682264076"/>
      </p:ext>
    </p:extLst>
  </p:cSld>
  <p:clrMapOvr>
    <a:masterClrMapping/>
  </p:clrMapOvr>
  <p:transition>
    <p:strips dir="ld"/>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71512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7.3.2 DOM </a:t>
            </a:r>
            <a:r>
              <a:rPr lang="zh-CN" altLang="en-US" sz="2400" b="1" noProof="1">
                <a:solidFill>
                  <a:srgbClr val="7030A0"/>
                </a:solidFill>
                <a:latin typeface="微软雅黑" panose="020B0503020204020204" pitchFamily="34" charset="-122"/>
                <a:sym typeface="+mn-ea"/>
              </a:rPr>
              <a:t>操 作</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7.3	JavaScript </a:t>
            </a:r>
            <a:r>
              <a:rPr lang="zh-CN" altLang="en-US" sz="2400" b="1" i="1" spc="100" noProof="1">
                <a:solidFill>
                  <a:schemeClr val="bg1"/>
                </a:solidFill>
                <a:latin typeface="微软雅黑" panose="020B0503020204020204" pitchFamily="34" charset="-122"/>
              </a:rPr>
              <a:t>的 </a:t>
            </a:r>
            <a:r>
              <a:rPr lang="en-US" altLang="zh-CN" sz="2400" b="1" i="1" spc="100" noProof="1">
                <a:solidFill>
                  <a:schemeClr val="bg1"/>
                </a:solidFill>
                <a:latin typeface="微软雅黑" panose="020B0503020204020204" pitchFamily="34" charset="-122"/>
              </a:rPr>
              <a:t>DOM </a:t>
            </a:r>
            <a:r>
              <a:rPr lang="zh-CN" altLang="en-US" sz="2400" b="1" i="1" spc="100" noProof="1">
                <a:solidFill>
                  <a:schemeClr val="bg1"/>
                </a:solidFill>
                <a:latin typeface="微软雅黑" panose="020B0503020204020204" pitchFamily="34" charset="-122"/>
              </a:rPr>
              <a:t>操作</a:t>
            </a:r>
          </a:p>
        </p:txBody>
      </p:sp>
      <p:sp>
        <p:nvSpPr>
          <p:cNvPr id="7" name="文本框 6">
            <a:extLst>
              <a:ext uri="{FF2B5EF4-FFF2-40B4-BE49-F238E27FC236}">
                <a16:creationId xmlns:a16="http://schemas.microsoft.com/office/drawing/2014/main" id="{6EB2971D-8D35-0DC0-4FEB-0E6D3F7556D7}"/>
              </a:ext>
            </a:extLst>
          </p:cNvPr>
          <p:cNvSpPr txBox="1"/>
          <p:nvPr/>
        </p:nvSpPr>
        <p:spPr>
          <a:xfrm>
            <a:off x="754973" y="1366787"/>
            <a:ext cx="10631713" cy="4586338"/>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6.	</a:t>
            </a:r>
            <a:r>
              <a:rPr lang="zh-CN" altLang="en-US" dirty="0"/>
              <a:t>事件监听与处理</a:t>
            </a:r>
          </a:p>
          <a:p>
            <a:pPr marL="0" indent="457200" algn="just" eaLnBrk="1" latinLnBrk="0" hangingPunct="1">
              <a:lnSpc>
                <a:spcPct val="200000"/>
              </a:lnSpc>
              <a:spcBef>
                <a:spcPts val="0"/>
              </a:spcBef>
              <a:spcAft>
                <a:spcPts val="0"/>
              </a:spcAft>
            </a:pPr>
            <a:r>
              <a:rPr lang="zh-CN" altLang="en-US" dirty="0"/>
              <a:t>通过 </a:t>
            </a:r>
            <a:r>
              <a:rPr lang="en-US" altLang="zh-CN" dirty="0" err="1"/>
              <a:t>addEventListener</a:t>
            </a:r>
            <a:r>
              <a:rPr lang="en-US" altLang="zh-CN" dirty="0"/>
              <a:t>() </a:t>
            </a:r>
            <a:r>
              <a:rPr lang="zh-CN" altLang="en-US" dirty="0"/>
              <a:t>方法可以给 </a:t>
            </a:r>
            <a:r>
              <a:rPr lang="en-US" altLang="zh-CN" dirty="0"/>
              <a:t>DOM </a:t>
            </a:r>
            <a:r>
              <a:rPr lang="zh-CN" altLang="en-US" dirty="0"/>
              <a:t>元素添加事件监听器，以响应特定的用户操作或系统事件。当不再需要监听事件时，可使用 </a:t>
            </a:r>
            <a:r>
              <a:rPr lang="en-US" altLang="zh-CN" dirty="0" err="1"/>
              <a:t>removeEventListener</a:t>
            </a:r>
            <a:r>
              <a:rPr lang="en-US" altLang="zh-CN" dirty="0"/>
              <a:t>() </a:t>
            </a:r>
            <a:r>
              <a:rPr lang="zh-CN" altLang="en-US" dirty="0"/>
              <a:t>方法移除事件处理器。在事件处理器函数内部，通常会通过 </a:t>
            </a:r>
            <a:r>
              <a:rPr lang="en-US" altLang="zh-CN" dirty="0"/>
              <a:t>event </a:t>
            </a:r>
            <a:r>
              <a:rPr lang="zh-CN" altLang="en-US" dirty="0"/>
              <a:t>对象访问事件详情以及执行相应的操作，如阻止默认行为（使用 </a:t>
            </a:r>
            <a:r>
              <a:rPr lang="en-US" altLang="zh-CN" dirty="0" err="1"/>
              <a:t>event.preventDefault</a:t>
            </a:r>
            <a:r>
              <a:rPr lang="en-US" altLang="zh-CN" dirty="0"/>
              <a:t>() </a:t>
            </a:r>
            <a:r>
              <a:rPr lang="zh-CN" altLang="en-US" dirty="0"/>
              <a:t>方法）等。</a:t>
            </a:r>
          </a:p>
        </p:txBody>
      </p:sp>
    </p:spTree>
    <p:custDataLst>
      <p:tags r:id="rId1"/>
    </p:custDataLst>
    <p:extLst>
      <p:ext uri="{BB962C8B-B14F-4D97-AF65-F5344CB8AC3E}">
        <p14:creationId xmlns:p14="http://schemas.microsoft.com/office/powerpoint/2010/main" val="2146239329"/>
      </p:ext>
    </p:extLst>
  </p:cSld>
  <p:clrMapOvr>
    <a:masterClrMapping/>
  </p:clrMapOvr>
  <p:transition>
    <p:strips dir="ld"/>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5705106"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205346" y="2775374"/>
            <a:ext cx="123463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7.4</a:t>
            </a:r>
          </a:p>
        </p:txBody>
      </p:sp>
      <p:sp>
        <p:nvSpPr>
          <p:cNvPr id="12329" name="文本框 52"/>
          <p:cNvSpPr txBox="1">
            <a:spLocks noChangeArrowheads="1"/>
          </p:cNvSpPr>
          <p:nvPr/>
        </p:nvSpPr>
        <p:spPr bwMode="auto">
          <a:xfrm>
            <a:off x="5970235" y="2359876"/>
            <a:ext cx="607676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5400" b="1" noProof="1">
                <a:solidFill>
                  <a:schemeClr val="bg1"/>
                </a:solidFill>
                <a:latin typeface="微软雅黑" panose="020B0503020204020204" pitchFamily="34" charset="-122"/>
              </a:rPr>
              <a:t>JavaScript </a:t>
            </a:r>
            <a:r>
              <a:rPr lang="zh-CN" altLang="en-US" sz="5400" b="1" noProof="1">
                <a:solidFill>
                  <a:schemeClr val="bg1"/>
                </a:solidFill>
                <a:latin typeface="微软雅黑" panose="020B0503020204020204" pitchFamily="34" charset="-122"/>
              </a:rPr>
              <a:t>的事件和事件处理</a:t>
            </a:r>
          </a:p>
        </p:txBody>
      </p:sp>
    </p:spTree>
    <p:custDataLst>
      <p:tags r:id="rId1"/>
    </p:custDataLst>
    <p:extLst>
      <p:ext uri="{BB962C8B-B14F-4D97-AF65-F5344CB8AC3E}">
        <p14:creationId xmlns:p14="http://schemas.microsoft.com/office/powerpoint/2010/main" val="523611217"/>
      </p:ext>
    </p:extLst>
  </p:cSld>
  <p:clrMapOvr>
    <a:masterClrMapping/>
  </p:clrMapOvr>
  <p:transition>
    <p:checke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7.4.1 </a:t>
            </a:r>
            <a:r>
              <a:rPr lang="zh-CN" altLang="en-US" sz="2400" b="1" noProof="1">
                <a:solidFill>
                  <a:srgbClr val="7030A0"/>
                </a:solidFill>
                <a:latin typeface="微软雅黑" panose="020B0503020204020204" pitchFamily="34" charset="-122"/>
                <a:sym typeface="+mn-ea"/>
              </a:rPr>
              <a:t>事 件 类 型</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用户交互事件</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774224" y="2331055"/>
            <a:ext cx="10285203"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&gt;	</a:t>
            </a:r>
            <a:r>
              <a:rPr lang="en-US" altLang="zh-CN" b="1" dirty="0">
                <a:solidFill>
                  <a:srgbClr val="DFA000"/>
                </a:solidFill>
              </a:rPr>
              <a:t>click</a:t>
            </a:r>
            <a:r>
              <a:rPr lang="en-US" altLang="zh-CN" dirty="0"/>
              <a:t> </a:t>
            </a:r>
            <a:r>
              <a:rPr lang="zh-CN" altLang="en-US" dirty="0"/>
              <a:t>：鼠标点击事件。当用户通过鼠标点击或在触摸屏设备上触碰屏幕上的元素时触发，通常用于响应按钮点击、链接跳转或其他与点击相关的交互操作。</a:t>
            </a:r>
          </a:p>
          <a:p>
            <a:pPr marL="0" indent="457200" algn="just" eaLnBrk="1" latinLnBrk="0" hangingPunct="1">
              <a:lnSpc>
                <a:spcPct val="200000"/>
              </a:lnSpc>
              <a:spcBef>
                <a:spcPts val="0"/>
              </a:spcBef>
              <a:spcAft>
                <a:spcPts val="0"/>
              </a:spcAft>
            </a:pPr>
            <a:r>
              <a:rPr lang="en-US" altLang="zh-CN" dirty="0"/>
              <a:t>&gt;	</a:t>
            </a:r>
            <a:r>
              <a:rPr lang="en-US" altLang="zh-CN" b="1" dirty="0" err="1">
                <a:solidFill>
                  <a:srgbClr val="DFA000"/>
                </a:solidFill>
              </a:rPr>
              <a:t>keydown</a:t>
            </a:r>
            <a:r>
              <a:rPr lang="en-US" altLang="zh-CN" b="1" dirty="0">
                <a:solidFill>
                  <a:srgbClr val="DFA000"/>
                </a:solidFill>
              </a:rPr>
              <a:t> </a:t>
            </a:r>
            <a:r>
              <a:rPr lang="zh-CN" altLang="en-US" dirty="0"/>
              <a:t>：键盘按键按压事件。在用户按下键盘任意键的瞬间触发，常用于监听连续输入、快捷键或者特殊按键功能。</a:t>
            </a:r>
          </a:p>
          <a:p>
            <a:pPr marL="0" indent="457200" algn="just" eaLnBrk="1" latinLnBrk="0" hangingPunct="1">
              <a:lnSpc>
                <a:spcPct val="200000"/>
              </a:lnSpc>
              <a:spcBef>
                <a:spcPts val="0"/>
              </a:spcBef>
              <a:spcAft>
                <a:spcPts val="0"/>
              </a:spcAft>
            </a:pPr>
            <a:r>
              <a:rPr lang="en-US" altLang="zh-CN" dirty="0"/>
              <a:t>&gt;</a:t>
            </a:r>
            <a:r>
              <a:rPr lang="en-US" altLang="zh-CN" b="1" dirty="0">
                <a:solidFill>
                  <a:srgbClr val="DFA000"/>
                </a:solidFill>
              </a:rPr>
              <a:t>	</a:t>
            </a:r>
            <a:r>
              <a:rPr lang="en-US" altLang="zh-CN" b="1" dirty="0" err="1">
                <a:solidFill>
                  <a:srgbClr val="DFA000"/>
                </a:solidFill>
              </a:rPr>
              <a:t>keyup</a:t>
            </a:r>
            <a:r>
              <a:rPr lang="en-US" altLang="zh-CN" b="1" dirty="0">
                <a:solidFill>
                  <a:srgbClr val="DFA000"/>
                </a:solidFill>
              </a:rPr>
              <a:t> </a:t>
            </a:r>
            <a:r>
              <a:rPr lang="zh-CN" altLang="en-US" dirty="0"/>
              <a:t>：键盘按键释放事件。在用户释放之前按下的键盘键时触发，可用于配合</a:t>
            </a:r>
            <a:r>
              <a:rPr lang="en-US" altLang="zh-CN" dirty="0" err="1"/>
              <a:t>keydown</a:t>
            </a:r>
            <a:r>
              <a:rPr lang="en-US" altLang="zh-CN" dirty="0"/>
              <a:t> </a:t>
            </a:r>
            <a:r>
              <a:rPr lang="zh-CN" altLang="en-US" dirty="0"/>
              <a:t>检测按键的整个按下和释放过程，例如禁用特定键的功能。</a:t>
            </a:r>
          </a:p>
          <a:p>
            <a:pPr marL="0" indent="457200" algn="just" eaLnBrk="1" latinLnBrk="0" hangingPunct="1">
              <a:lnSpc>
                <a:spcPct val="200000"/>
              </a:lnSpc>
              <a:spcBef>
                <a:spcPts val="0"/>
              </a:spcBef>
              <a:spcAft>
                <a:spcPts val="0"/>
              </a:spcAft>
            </a:pPr>
            <a:endParaRPr lang="zh-CN" altLang="en-US" dirty="0"/>
          </a:p>
        </p:txBody>
      </p:sp>
    </p:spTree>
    <p:custDataLst>
      <p:tags r:id="rId1"/>
    </p:custDataLst>
    <p:extLst>
      <p:ext uri="{BB962C8B-B14F-4D97-AF65-F5344CB8AC3E}">
        <p14:creationId xmlns:p14="http://schemas.microsoft.com/office/powerpoint/2010/main" val="4032882672"/>
      </p:ext>
    </p:extLst>
  </p:cSld>
  <p:clrMapOvr>
    <a:masterClrMapping/>
  </p:clrMapOvr>
  <p:transition>
    <p:strips dir="ld"/>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7.4.1 </a:t>
            </a:r>
            <a:r>
              <a:rPr lang="zh-CN" altLang="en-US" sz="2400" b="1" noProof="1">
                <a:solidFill>
                  <a:srgbClr val="7030A0"/>
                </a:solidFill>
                <a:latin typeface="微软雅黑" panose="020B0503020204020204" pitchFamily="34" charset="-122"/>
                <a:sym typeface="+mn-ea"/>
              </a:rPr>
              <a:t>事 件 类 型</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用户交互事件</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774224" y="2331055"/>
            <a:ext cx="10285203"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&gt;	</a:t>
            </a:r>
            <a:r>
              <a:rPr lang="en-US" altLang="zh-CN" b="1" dirty="0">
                <a:solidFill>
                  <a:srgbClr val="DFA000"/>
                </a:solidFill>
              </a:rPr>
              <a:t>keypress</a:t>
            </a:r>
            <a:r>
              <a:rPr lang="en-US" altLang="zh-CN" dirty="0"/>
              <a:t> </a:t>
            </a:r>
            <a:r>
              <a:rPr lang="zh-CN" altLang="en-US" dirty="0"/>
              <a:t>：键盘按键字符输入事件。当用户按下并释放了一个产生可打印字符（包括字母、数字和一些符号）的按键后触发，主要用于文本输入框中字符输入的实时处理。</a:t>
            </a:r>
          </a:p>
          <a:p>
            <a:pPr marL="0" indent="457200" algn="just" eaLnBrk="1" latinLnBrk="0" hangingPunct="1">
              <a:lnSpc>
                <a:spcPct val="200000"/>
              </a:lnSpc>
              <a:spcBef>
                <a:spcPts val="0"/>
              </a:spcBef>
              <a:spcAft>
                <a:spcPts val="0"/>
              </a:spcAft>
            </a:pPr>
            <a:r>
              <a:rPr lang="en-US" altLang="zh-CN" dirty="0"/>
              <a:t>&gt;	</a:t>
            </a:r>
            <a:r>
              <a:rPr lang="en-US" altLang="zh-CN" b="1" dirty="0">
                <a:solidFill>
                  <a:srgbClr val="DFA000"/>
                </a:solidFill>
              </a:rPr>
              <a:t>mouseover</a:t>
            </a:r>
            <a:r>
              <a:rPr lang="zh-CN" altLang="en-US" dirty="0"/>
              <a:t>：鼠标指针进入元素事件。当鼠标指针从一个元素移动到另一个元素上方时触发，一般用来执行显示提示信息、改变样式等与鼠标指针悬停相关的效果。</a:t>
            </a:r>
          </a:p>
          <a:p>
            <a:pPr marL="0" indent="457200" algn="just" eaLnBrk="1" latinLnBrk="0" hangingPunct="1">
              <a:lnSpc>
                <a:spcPct val="200000"/>
              </a:lnSpc>
              <a:spcBef>
                <a:spcPts val="0"/>
              </a:spcBef>
              <a:spcAft>
                <a:spcPts val="0"/>
              </a:spcAft>
            </a:pPr>
            <a:r>
              <a:rPr lang="en-US" altLang="zh-CN" dirty="0"/>
              <a:t>&gt;</a:t>
            </a:r>
            <a:r>
              <a:rPr lang="en-US" altLang="zh-CN" b="1" dirty="0">
                <a:solidFill>
                  <a:srgbClr val="DFA000"/>
                </a:solidFill>
              </a:rPr>
              <a:t>	</a:t>
            </a:r>
            <a:r>
              <a:rPr lang="en-US" altLang="zh-CN" b="1" dirty="0" err="1">
                <a:solidFill>
                  <a:srgbClr val="DFA000"/>
                </a:solidFill>
              </a:rPr>
              <a:t>mouseout</a:t>
            </a:r>
            <a:r>
              <a:rPr lang="en-US" altLang="zh-CN" b="1" dirty="0">
                <a:solidFill>
                  <a:srgbClr val="DFA000"/>
                </a:solidFill>
              </a:rPr>
              <a:t> </a:t>
            </a:r>
            <a:r>
              <a:rPr lang="zh-CN" altLang="en-US" dirty="0"/>
              <a:t>：鼠标指针离开元素事件。当鼠标指针移出元素范围时触发，常见用途是隐藏之前由 </a:t>
            </a:r>
            <a:r>
              <a:rPr lang="en-US" altLang="zh-CN" dirty="0"/>
              <a:t>mouseover </a:t>
            </a:r>
            <a:r>
              <a:rPr lang="zh-CN" altLang="en-US" dirty="0"/>
              <a:t>触发显示的内容或效果。</a:t>
            </a:r>
          </a:p>
        </p:txBody>
      </p:sp>
    </p:spTree>
    <p:custDataLst>
      <p:tags r:id="rId1"/>
    </p:custDataLst>
    <p:extLst>
      <p:ext uri="{BB962C8B-B14F-4D97-AF65-F5344CB8AC3E}">
        <p14:creationId xmlns:p14="http://schemas.microsoft.com/office/powerpoint/2010/main" val="2591487343"/>
      </p:ext>
    </p:extLst>
  </p:cSld>
  <p:clrMapOvr>
    <a:masterClrMapping/>
  </p:clrMapOvr>
  <p:transition>
    <p:strips dir="ld"/>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7.4.1 </a:t>
            </a:r>
            <a:r>
              <a:rPr lang="zh-CN" altLang="en-US" sz="2400" b="1" noProof="1">
                <a:solidFill>
                  <a:srgbClr val="7030A0"/>
                </a:solidFill>
                <a:latin typeface="微软雅黑" panose="020B0503020204020204" pitchFamily="34" charset="-122"/>
                <a:sym typeface="+mn-ea"/>
              </a:rPr>
              <a:t>事 件 类 型</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用户交互事件</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774224" y="2331055"/>
            <a:ext cx="10294829"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&gt;</a:t>
            </a:r>
            <a:r>
              <a:rPr lang="en-US" altLang="zh-CN" b="1" dirty="0">
                <a:solidFill>
                  <a:srgbClr val="DFA000"/>
                </a:solidFill>
              </a:rPr>
              <a:t>	</a:t>
            </a:r>
            <a:r>
              <a:rPr lang="en-US" altLang="zh-CN" b="1" dirty="0" err="1">
                <a:solidFill>
                  <a:srgbClr val="DFA000"/>
                </a:solidFill>
              </a:rPr>
              <a:t>mousedown</a:t>
            </a:r>
            <a:r>
              <a:rPr lang="en-US" altLang="zh-CN" b="1" dirty="0">
                <a:solidFill>
                  <a:srgbClr val="DFA000"/>
                </a:solidFill>
              </a:rPr>
              <a:t> </a:t>
            </a:r>
            <a:r>
              <a:rPr lang="zh-CN" altLang="en-US" dirty="0"/>
              <a:t>：鼠标按下事件。在用户按下鼠标按键且该动作发生在指定元素之上时触发，常用于拖曳操作的开始阶段或其他需要记录鼠标按下状态的场景。</a:t>
            </a:r>
          </a:p>
          <a:p>
            <a:pPr marL="0" indent="457200" algn="just" eaLnBrk="1" latinLnBrk="0" hangingPunct="1">
              <a:lnSpc>
                <a:spcPct val="200000"/>
              </a:lnSpc>
              <a:spcBef>
                <a:spcPts val="0"/>
              </a:spcBef>
              <a:spcAft>
                <a:spcPts val="0"/>
              </a:spcAft>
            </a:pPr>
            <a:r>
              <a:rPr lang="en-US" altLang="zh-CN" dirty="0"/>
              <a:t>&gt;</a:t>
            </a:r>
            <a:r>
              <a:rPr lang="en-US" altLang="zh-CN" b="1" dirty="0">
                <a:solidFill>
                  <a:srgbClr val="DFA000"/>
                </a:solidFill>
              </a:rPr>
              <a:t>	</a:t>
            </a:r>
            <a:r>
              <a:rPr lang="en-US" altLang="zh-CN" b="1" dirty="0" err="1">
                <a:solidFill>
                  <a:srgbClr val="DFA000"/>
                </a:solidFill>
              </a:rPr>
              <a:t>mouseup</a:t>
            </a:r>
            <a:r>
              <a:rPr lang="en-US" altLang="zh-CN" b="1" dirty="0">
                <a:solidFill>
                  <a:srgbClr val="DFA000"/>
                </a:solidFill>
              </a:rPr>
              <a:t> </a:t>
            </a:r>
            <a:r>
              <a:rPr lang="zh-CN" altLang="en-US" dirty="0"/>
              <a:t>：鼠标释放事件。当用户释放先前按下的鼠标按键且当前鼠标指针的位置仍在同一元素之上时触发，结合 </a:t>
            </a:r>
            <a:r>
              <a:rPr lang="en-US" altLang="zh-CN" dirty="0" err="1"/>
              <a:t>mousedown</a:t>
            </a:r>
            <a:r>
              <a:rPr lang="en-US" altLang="zh-CN" dirty="0"/>
              <a:t> </a:t>
            </a:r>
            <a:r>
              <a:rPr lang="zh-CN" altLang="en-US" dirty="0"/>
              <a:t>可以判断完整的点击动作或结束拖曳操作。</a:t>
            </a:r>
          </a:p>
          <a:p>
            <a:pPr marL="0" indent="457200" algn="just" eaLnBrk="1" latinLnBrk="0" hangingPunct="1">
              <a:lnSpc>
                <a:spcPct val="200000"/>
              </a:lnSpc>
              <a:spcBef>
                <a:spcPts val="0"/>
              </a:spcBef>
              <a:spcAft>
                <a:spcPts val="0"/>
              </a:spcAft>
            </a:pPr>
            <a:r>
              <a:rPr lang="en-US" altLang="zh-CN" dirty="0"/>
              <a:t>&gt;</a:t>
            </a:r>
            <a:r>
              <a:rPr lang="en-US" altLang="zh-CN" b="1" dirty="0">
                <a:solidFill>
                  <a:srgbClr val="DFA000"/>
                </a:solidFill>
              </a:rPr>
              <a:t>	</a:t>
            </a:r>
            <a:r>
              <a:rPr lang="en-US" altLang="zh-CN" b="1" dirty="0" err="1">
                <a:solidFill>
                  <a:srgbClr val="DFA000"/>
                </a:solidFill>
              </a:rPr>
              <a:t>mousemove</a:t>
            </a:r>
            <a:r>
              <a:rPr lang="zh-CN" altLang="en-US" dirty="0"/>
              <a:t>：鼠标指针移动事件。只要鼠标指针在页面上移动就会持续触发，常用于实时追踪鼠标指针的位置变化，以及实现跟随鼠标指针移动的效果或绘图应用。</a:t>
            </a:r>
          </a:p>
        </p:txBody>
      </p:sp>
    </p:spTree>
    <p:custDataLst>
      <p:tags r:id="rId1"/>
    </p:custDataLst>
    <p:extLst>
      <p:ext uri="{BB962C8B-B14F-4D97-AF65-F5344CB8AC3E}">
        <p14:creationId xmlns:p14="http://schemas.microsoft.com/office/powerpoint/2010/main" val="3654836898"/>
      </p:ext>
    </p:extLst>
  </p:cSld>
  <p:clrMapOvr>
    <a:masterClrMapping/>
  </p:clrMapOvr>
  <p:transition>
    <p:strips dir="ld"/>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7.4.1 </a:t>
            </a:r>
            <a:r>
              <a:rPr lang="zh-CN" altLang="en-US" sz="2400" b="1" noProof="1">
                <a:solidFill>
                  <a:srgbClr val="7030A0"/>
                </a:solidFill>
                <a:latin typeface="微软雅黑" panose="020B0503020204020204" pitchFamily="34" charset="-122"/>
                <a:sym typeface="+mn-ea"/>
              </a:rPr>
              <a:t>事 件 类 型</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用户交互事件</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774224" y="2331055"/>
            <a:ext cx="10006071"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&gt;	</a:t>
            </a:r>
            <a:r>
              <a:rPr lang="en-US" altLang="zh-CN" b="1" dirty="0">
                <a:solidFill>
                  <a:srgbClr val="DFA000"/>
                </a:solidFill>
              </a:rPr>
              <a:t>change</a:t>
            </a:r>
            <a:r>
              <a:rPr lang="en-US" altLang="zh-CN" dirty="0"/>
              <a:t> </a:t>
            </a:r>
            <a:r>
              <a:rPr lang="zh-CN" altLang="en-US" dirty="0"/>
              <a:t>：表单元素内容改变且失去焦点事件。当表单控件（如文本输入框、下拉选择框等）的值发生更改，并且元素失去焦点（即鼠标指针离开该元素）时触发， 通常用于验证用户输入或提交更新后的表单数据。</a:t>
            </a:r>
          </a:p>
          <a:p>
            <a:pPr marL="0" indent="457200" algn="just" eaLnBrk="1" latinLnBrk="0" hangingPunct="1">
              <a:lnSpc>
                <a:spcPct val="200000"/>
              </a:lnSpc>
              <a:spcBef>
                <a:spcPts val="0"/>
              </a:spcBef>
              <a:spcAft>
                <a:spcPts val="0"/>
              </a:spcAft>
            </a:pPr>
            <a:r>
              <a:rPr lang="en-US" altLang="zh-CN" dirty="0"/>
              <a:t>&gt;	</a:t>
            </a:r>
            <a:r>
              <a:rPr lang="en-US" altLang="zh-CN" b="1" dirty="0">
                <a:solidFill>
                  <a:srgbClr val="DFA000"/>
                </a:solidFill>
              </a:rPr>
              <a:t>focus </a:t>
            </a:r>
            <a:r>
              <a:rPr lang="zh-CN" altLang="en-US" dirty="0"/>
              <a:t>：元素获得焦点事件。当用户通过点击、按 </a:t>
            </a:r>
            <a:r>
              <a:rPr lang="en-US" altLang="zh-CN" dirty="0"/>
              <a:t>Tab </a:t>
            </a:r>
            <a:r>
              <a:rPr lang="zh-CN" altLang="en-US" dirty="0"/>
              <a:t>键切换等方式使元素成为活动元素（获取焦点）时触发，常用于设置输入框焦点样式或启动自动完成等功能。</a:t>
            </a:r>
          </a:p>
        </p:txBody>
      </p:sp>
    </p:spTree>
    <p:custDataLst>
      <p:tags r:id="rId1"/>
    </p:custDataLst>
    <p:extLst>
      <p:ext uri="{BB962C8B-B14F-4D97-AF65-F5344CB8AC3E}">
        <p14:creationId xmlns:p14="http://schemas.microsoft.com/office/powerpoint/2010/main" val="1871177841"/>
      </p:ext>
    </p:extLst>
  </p:cSld>
  <p:clrMapOvr>
    <a:masterClrMapping/>
  </p:clrMapOvr>
  <p:transition>
    <p:strips dir="ld"/>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7.4.1 </a:t>
            </a:r>
            <a:r>
              <a:rPr lang="zh-CN" altLang="en-US" sz="2400" b="1" noProof="1">
                <a:solidFill>
                  <a:srgbClr val="7030A0"/>
                </a:solidFill>
                <a:latin typeface="微软雅黑" panose="020B0503020204020204" pitchFamily="34" charset="-122"/>
                <a:sym typeface="+mn-ea"/>
              </a:rPr>
              <a:t>事 件 类 型</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用户交互事件</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774224" y="2331055"/>
            <a:ext cx="9852067"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&gt;	</a:t>
            </a:r>
            <a:r>
              <a:rPr lang="en-US" altLang="zh-CN" b="1" dirty="0">
                <a:solidFill>
                  <a:srgbClr val="DFA000"/>
                </a:solidFill>
              </a:rPr>
              <a:t>blur </a:t>
            </a:r>
            <a:r>
              <a:rPr lang="zh-CN" altLang="en-US" dirty="0"/>
              <a:t>：元素失去焦点事件。当当前拥有焦点的元素因用户点击其他地方或通过按</a:t>
            </a:r>
            <a:r>
              <a:rPr lang="en-US" altLang="zh-CN" dirty="0"/>
              <a:t>Tab </a:t>
            </a:r>
            <a:r>
              <a:rPr lang="zh-CN" altLang="en-US" dirty="0"/>
              <a:t>键切换至其他元素而失去焦点时触发，通常用于清除焦点样式、验证用户输入或保存临时数据。</a:t>
            </a:r>
          </a:p>
          <a:p>
            <a:pPr marL="0" indent="457200" algn="just" eaLnBrk="1" latinLnBrk="0" hangingPunct="1">
              <a:lnSpc>
                <a:spcPct val="200000"/>
              </a:lnSpc>
              <a:spcBef>
                <a:spcPts val="0"/>
              </a:spcBef>
              <a:spcAft>
                <a:spcPts val="0"/>
              </a:spcAft>
            </a:pPr>
            <a:r>
              <a:rPr lang="en-US" altLang="zh-CN" dirty="0"/>
              <a:t>&gt;	 </a:t>
            </a:r>
            <a:r>
              <a:rPr lang="en-US" altLang="zh-CN" b="1" dirty="0">
                <a:solidFill>
                  <a:srgbClr val="DFA000"/>
                </a:solidFill>
              </a:rPr>
              <a:t>input </a:t>
            </a:r>
            <a:r>
              <a:rPr lang="zh-CN" altLang="en-US" dirty="0"/>
              <a:t>：表单空间内容改变事件。每当表单元素（尤其是文本输入框）的值发生变化时立即触发，无论是否失去焦点，广泛应用于实时更新用户输入内容、实时搜索建议、即时数据校验等情况。</a:t>
            </a:r>
          </a:p>
        </p:txBody>
      </p:sp>
    </p:spTree>
    <p:custDataLst>
      <p:tags r:id="rId1"/>
    </p:custDataLst>
    <p:extLst>
      <p:ext uri="{BB962C8B-B14F-4D97-AF65-F5344CB8AC3E}">
        <p14:creationId xmlns:p14="http://schemas.microsoft.com/office/powerpoint/2010/main" val="1073983749"/>
      </p:ext>
    </p:extLst>
  </p:cSld>
  <p:clrMapOvr>
    <a:masterClrMapping/>
  </p:clrMapOvr>
  <p:transition>
    <p:strips dir="ld"/>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7.4.1 </a:t>
            </a:r>
            <a:r>
              <a:rPr lang="zh-CN" altLang="en-US" sz="2400" b="1" noProof="1">
                <a:solidFill>
                  <a:srgbClr val="7030A0"/>
                </a:solidFill>
                <a:latin typeface="微软雅黑" panose="020B0503020204020204" pitchFamily="34" charset="-122"/>
                <a:sym typeface="+mn-ea"/>
              </a:rPr>
              <a:t>事 件 类 型</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页面生命周期事件</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774224" y="2148180"/>
            <a:ext cx="9852067"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&gt;	</a:t>
            </a:r>
            <a:r>
              <a:rPr lang="en-US" altLang="zh-CN" b="1" dirty="0" err="1">
                <a:solidFill>
                  <a:srgbClr val="DFA000"/>
                </a:solidFill>
              </a:rPr>
              <a:t>DOMContentLoaded</a:t>
            </a:r>
            <a:r>
              <a:rPr lang="en-US" altLang="zh-CN" b="1" dirty="0">
                <a:solidFill>
                  <a:srgbClr val="DFA000"/>
                </a:solidFill>
              </a:rPr>
              <a:t> </a:t>
            </a:r>
            <a:r>
              <a:rPr lang="zh-CN" altLang="en-US" dirty="0"/>
              <a:t>：文档或资源加载完成事件。当浏览器完成解析 </a:t>
            </a:r>
            <a:r>
              <a:rPr lang="en-US" altLang="zh-CN" dirty="0"/>
              <a:t>HTML </a:t>
            </a:r>
            <a:r>
              <a:rPr lang="zh-CN" altLang="en-US" dirty="0"/>
              <a:t>文档结构并构建 </a:t>
            </a:r>
            <a:r>
              <a:rPr lang="en-US" altLang="zh-CN" dirty="0"/>
              <a:t>DOM </a:t>
            </a:r>
            <a:r>
              <a:rPr lang="zh-CN" altLang="en-US" dirty="0"/>
              <a:t>树时触发。这意味着此时所有 </a:t>
            </a:r>
            <a:r>
              <a:rPr lang="en-US" altLang="zh-CN" dirty="0"/>
              <a:t>HTML </a:t>
            </a:r>
            <a:r>
              <a:rPr lang="zh-CN" altLang="en-US" dirty="0"/>
              <a:t>元素都已经可用，但不保证 </a:t>
            </a:r>
            <a:r>
              <a:rPr lang="en-US" altLang="zh-CN" dirty="0"/>
              <a:t>CSS </a:t>
            </a:r>
            <a:r>
              <a:rPr lang="zh-CN" altLang="en-US" dirty="0"/>
              <a:t>样式表和图像等外部资源已经完全加载完毕。开发者通常在该事件上绑定处理函数来执行需要依赖 </a:t>
            </a:r>
            <a:r>
              <a:rPr lang="en-US" altLang="zh-CN" dirty="0"/>
              <a:t>DOM </a:t>
            </a:r>
            <a:r>
              <a:rPr lang="zh-CN" altLang="en-US" dirty="0"/>
              <a:t>结构的初始化操作。</a:t>
            </a:r>
          </a:p>
          <a:p>
            <a:pPr marL="0" indent="457200" algn="just" eaLnBrk="1" latinLnBrk="0" hangingPunct="1">
              <a:lnSpc>
                <a:spcPct val="200000"/>
              </a:lnSpc>
              <a:spcBef>
                <a:spcPts val="0"/>
              </a:spcBef>
              <a:spcAft>
                <a:spcPts val="0"/>
              </a:spcAft>
            </a:pPr>
            <a:r>
              <a:rPr lang="en-US" altLang="zh-CN" dirty="0"/>
              <a:t>&gt;	</a:t>
            </a:r>
            <a:r>
              <a:rPr lang="en-US" altLang="zh-CN" b="1" dirty="0">
                <a:solidFill>
                  <a:srgbClr val="DFA000"/>
                </a:solidFill>
              </a:rPr>
              <a:t>load </a:t>
            </a:r>
            <a:r>
              <a:rPr lang="zh-CN" altLang="en-US" dirty="0"/>
              <a:t>：加载完成事件。发生在整个页面及其所有子资源（如图片、样式表、脚本等）都已加载完毕之后。对于 </a:t>
            </a:r>
            <a:r>
              <a:rPr lang="en-US" altLang="zh-CN" dirty="0"/>
              <a:t>window </a:t>
            </a:r>
            <a:r>
              <a:rPr lang="zh-CN" altLang="en-US" dirty="0"/>
              <a:t>对象而言，意味着整个网页加载结束；而对于特定元素（如 </a:t>
            </a:r>
            <a:r>
              <a:rPr lang="en-US" altLang="zh-CN" dirty="0" err="1"/>
              <a:t>img</a:t>
            </a:r>
            <a:r>
              <a:rPr lang="en-US" altLang="zh-CN" dirty="0"/>
              <a:t> </a:t>
            </a:r>
            <a:r>
              <a:rPr lang="zh-CN" altLang="en-US" dirty="0"/>
              <a:t>或 </a:t>
            </a:r>
            <a:r>
              <a:rPr lang="en-US" altLang="zh-CN" dirty="0" err="1"/>
              <a:t>iframe</a:t>
            </a:r>
            <a:r>
              <a:rPr lang="zh-CN" altLang="en-US" dirty="0"/>
              <a:t>），则表示该元素本身及其所引用的所有资源都已经成功加载。这个事件适合用于执行那些依赖于所有内容必须加载完毕的操作。</a:t>
            </a:r>
          </a:p>
        </p:txBody>
      </p:sp>
    </p:spTree>
    <p:custDataLst>
      <p:tags r:id="rId1"/>
    </p:custDataLst>
    <p:extLst>
      <p:ext uri="{BB962C8B-B14F-4D97-AF65-F5344CB8AC3E}">
        <p14:creationId xmlns:p14="http://schemas.microsoft.com/office/powerpoint/2010/main" val="3845234730"/>
      </p:ext>
    </p:extLst>
  </p:cSld>
  <p:clrMapOvr>
    <a:masterClrMapping/>
  </p:clrMapOvr>
  <p:transition>
    <p:strips dir="ld"/>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7.4.1 </a:t>
            </a:r>
            <a:r>
              <a:rPr lang="zh-CN" altLang="en-US" sz="2400" b="1" noProof="1">
                <a:solidFill>
                  <a:srgbClr val="7030A0"/>
                </a:solidFill>
                <a:latin typeface="微软雅黑" panose="020B0503020204020204" pitchFamily="34" charset="-122"/>
                <a:sym typeface="+mn-ea"/>
              </a:rPr>
              <a:t>事 件 类 型</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页面生命周期事件</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774224" y="2148180"/>
            <a:ext cx="9852067"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&gt;	</a:t>
            </a:r>
            <a:r>
              <a:rPr lang="en-US" altLang="zh-CN" b="1" dirty="0">
                <a:solidFill>
                  <a:srgbClr val="DFA000"/>
                </a:solidFill>
              </a:rPr>
              <a:t>unload </a:t>
            </a:r>
            <a:r>
              <a:rPr lang="zh-CN" altLang="en-US" dirty="0"/>
              <a:t>：卸载事件。在过去版本的浏览器中，当用户离开当前页面（如跳转到另一个页面或者关闭窗口）时触发。但由于现代浏览器的安全性要求和性能优化， 此事件不再推荐使用，并且其功能受到了极大限制，无法发起异步请求，也无法长时间运行 </a:t>
            </a:r>
            <a:r>
              <a:rPr lang="en-US" altLang="zh-CN" dirty="0"/>
              <a:t>JavaScript </a:t>
            </a:r>
            <a:r>
              <a:rPr lang="zh-CN" altLang="en-US" dirty="0"/>
              <a:t>代码。</a:t>
            </a:r>
          </a:p>
          <a:p>
            <a:pPr marL="0" indent="457200" algn="just" eaLnBrk="1" latinLnBrk="0" hangingPunct="1">
              <a:lnSpc>
                <a:spcPct val="200000"/>
              </a:lnSpc>
              <a:spcBef>
                <a:spcPts val="0"/>
              </a:spcBef>
              <a:spcAft>
                <a:spcPts val="0"/>
              </a:spcAft>
            </a:pPr>
            <a:r>
              <a:rPr lang="en-US" altLang="zh-CN" dirty="0"/>
              <a:t>&gt;	</a:t>
            </a:r>
            <a:r>
              <a:rPr lang="en-US" altLang="zh-CN" b="1" dirty="0" err="1">
                <a:solidFill>
                  <a:srgbClr val="DFA000"/>
                </a:solidFill>
              </a:rPr>
              <a:t>beforeunload</a:t>
            </a:r>
            <a:r>
              <a:rPr lang="zh-CN" altLang="en-US" dirty="0"/>
              <a:t>：即将卸载事件，替代了部分 </a:t>
            </a:r>
            <a:r>
              <a:rPr lang="en-US" altLang="zh-CN" dirty="0"/>
              <a:t>unload </a:t>
            </a:r>
            <a:r>
              <a:rPr lang="zh-CN" altLang="en-US" dirty="0"/>
              <a:t>的功能。当用户尝试离开当前页面（例如点击链接、提交表单或关闭窗口）时触发。在这个事件处理器中可以设置一个返回值作为提示信息，以询问用户是否确定要离开页面。然而，同样由于安全和性能原因，不能在此事件中执行任何异步操作。</a:t>
            </a:r>
          </a:p>
        </p:txBody>
      </p:sp>
    </p:spTree>
    <p:custDataLst>
      <p:tags r:id="rId1"/>
    </p:custDataLst>
    <p:extLst>
      <p:ext uri="{BB962C8B-B14F-4D97-AF65-F5344CB8AC3E}">
        <p14:creationId xmlns:p14="http://schemas.microsoft.com/office/powerpoint/2010/main" val="1096482691"/>
      </p:ext>
    </p:extLst>
  </p:cSld>
  <p:clrMapOvr>
    <a:masterClrMapping/>
  </p:clrMapOvr>
  <p:transition>
    <p:strips dir="l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504951" y="76200"/>
            <a:ext cx="357028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7.1	JavaScript </a:t>
            </a:r>
            <a:r>
              <a:rPr lang="zh-CN" altLang="en-US" sz="2400" b="1" i="1" spc="100" noProof="1">
                <a:solidFill>
                  <a:schemeClr val="bg1"/>
                </a:solidFill>
                <a:latin typeface="微软雅黑" panose="020B0503020204020204" pitchFamily="34" charset="-122"/>
              </a:rPr>
              <a:t>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7.1.1 JavaScript </a:t>
            </a:r>
            <a:r>
              <a:rPr lang="zh-CN" altLang="en-US" sz="2400" b="1" noProof="1">
                <a:solidFill>
                  <a:srgbClr val="7030A0"/>
                </a:solidFill>
                <a:latin typeface="微软雅黑" panose="020B0503020204020204" pitchFamily="34" charset="-122"/>
                <a:sym typeface="+mn-ea"/>
              </a:rPr>
              <a:t>的 概 念</a:t>
            </a:r>
            <a:endParaRPr lang="en-US" altLang="en-US" sz="2400" b="1" noProof="1">
              <a:solidFill>
                <a:srgbClr val="7030A0"/>
              </a:solidFill>
              <a:latin typeface="微软雅黑" panose="020B0503020204020204" pitchFamily="34" charset="-122"/>
              <a:sym typeface="+mn-ea"/>
            </a:endParaRPr>
          </a:p>
        </p:txBody>
      </p:sp>
      <p:sp>
        <p:nvSpPr>
          <p:cNvPr id="18" name="文本框 17"/>
          <p:cNvSpPr txBox="1"/>
          <p:nvPr/>
        </p:nvSpPr>
        <p:spPr>
          <a:xfrm>
            <a:off x="670560" y="1488760"/>
            <a:ext cx="10850880" cy="4597715"/>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en-US" altLang="zh-CN" sz="2400" dirty="0"/>
              <a:t>JavaScript</a:t>
            </a:r>
            <a:r>
              <a:rPr lang="zh-CN" altLang="en-US" sz="2400" dirty="0"/>
              <a:t>（简称 </a:t>
            </a:r>
            <a:r>
              <a:rPr lang="en-US" altLang="zh-CN" sz="2400" dirty="0"/>
              <a:t>JS</a:t>
            </a:r>
            <a:r>
              <a:rPr lang="zh-CN" altLang="en-US" sz="2400" dirty="0"/>
              <a:t>）是一种广泛应用于 </a:t>
            </a:r>
            <a:r>
              <a:rPr lang="en-US" altLang="zh-CN" sz="2400" dirty="0"/>
              <a:t>Web </a:t>
            </a:r>
            <a:r>
              <a:rPr lang="zh-CN" altLang="en-US" sz="2400" dirty="0"/>
              <a:t>开发领域的、具有动态类型的、解释型的、弱类型的脚本语言，其设计目的是赋予网页动态交互的能力，让网页能够根据用户的输入和操作实时地更新内容与样式，从而增强用户体验。</a:t>
            </a:r>
          </a:p>
          <a:p>
            <a:pPr marL="0" indent="457200" eaLnBrk="1" latinLnBrk="0" hangingPunct="1">
              <a:lnSpc>
                <a:spcPct val="200000"/>
              </a:lnSpc>
              <a:spcBef>
                <a:spcPts val="0"/>
              </a:spcBef>
              <a:spcAft>
                <a:spcPts val="0"/>
              </a:spcAft>
            </a:pPr>
            <a:r>
              <a:rPr lang="en-US" altLang="zh-CN" sz="2400" dirty="0"/>
              <a:t>JavaScript </a:t>
            </a:r>
            <a:r>
              <a:rPr lang="zh-CN" altLang="en-US" sz="2400" dirty="0"/>
              <a:t>可以嵌入 </a:t>
            </a:r>
            <a:r>
              <a:rPr lang="en-US" altLang="zh-CN" sz="2400" dirty="0"/>
              <a:t>HTML </a:t>
            </a:r>
            <a:r>
              <a:rPr lang="zh-CN" altLang="en-US" sz="2400" dirty="0"/>
              <a:t>文档中直接运行在客户端（浏览器），但随着技术的发展，其应用范围已经远远超越了浏览器环境。例如，</a:t>
            </a:r>
            <a:r>
              <a:rPr lang="en-US" altLang="zh-CN" sz="2400" dirty="0"/>
              <a:t>Node.js </a:t>
            </a:r>
            <a:r>
              <a:rPr lang="zh-CN" altLang="en-US" sz="2400" dirty="0"/>
              <a:t>平台允许 </a:t>
            </a:r>
            <a:r>
              <a:rPr lang="en-US" altLang="zh-CN" sz="2400" dirty="0"/>
              <a:t>JavaScript </a:t>
            </a:r>
            <a:r>
              <a:rPr lang="zh-CN" altLang="en-US" sz="2400" dirty="0"/>
              <a:t>在服务器端运行，执行后端逻辑和构建网络服务。</a:t>
            </a:r>
          </a:p>
        </p:txBody>
      </p:sp>
    </p:spTree>
    <p:custDataLst>
      <p:tags r:id="rId1"/>
    </p:custDataLst>
    <p:extLst>
      <p:ext uri="{BB962C8B-B14F-4D97-AF65-F5344CB8AC3E}">
        <p14:creationId xmlns:p14="http://schemas.microsoft.com/office/powerpoint/2010/main" val="1267607887"/>
      </p:ext>
    </p:extLst>
  </p:cSld>
  <p:clrMapOvr>
    <a:masterClrMapping/>
  </p:clrMapOvr>
  <p:transition>
    <p:strips dir="ld"/>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7.4.1 </a:t>
            </a:r>
            <a:r>
              <a:rPr lang="zh-CN" altLang="en-US" sz="2400" b="1" noProof="1">
                <a:solidFill>
                  <a:srgbClr val="7030A0"/>
                </a:solidFill>
                <a:latin typeface="微软雅黑" panose="020B0503020204020204" pitchFamily="34" charset="-122"/>
                <a:sym typeface="+mn-ea"/>
              </a:rPr>
              <a:t>事 件 类 型</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页面生命周期事件</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774224" y="2148180"/>
            <a:ext cx="9852067"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&gt;	</a:t>
            </a:r>
            <a:r>
              <a:rPr lang="en-US" altLang="zh-CN" b="1" dirty="0" err="1">
                <a:solidFill>
                  <a:srgbClr val="DFA000"/>
                </a:solidFill>
              </a:rPr>
              <a:t>pagehide</a:t>
            </a:r>
            <a:r>
              <a:rPr lang="en-US" altLang="zh-CN" dirty="0"/>
              <a:t> </a:t>
            </a:r>
            <a:r>
              <a:rPr lang="zh-CN" altLang="en-US" dirty="0"/>
              <a:t>：页面隐藏事件。它在页面从浏览历史中移除之前触发，即页面即将被卸载时（如导航到其他页面或关闭标签页）。与 </a:t>
            </a:r>
            <a:r>
              <a:rPr lang="en-US" altLang="zh-CN" dirty="0"/>
              <a:t>unload </a:t>
            </a:r>
            <a:r>
              <a:rPr lang="zh-CN" altLang="en-US" dirty="0"/>
              <a:t>不同的是，</a:t>
            </a:r>
            <a:r>
              <a:rPr lang="en-US" altLang="zh-CN" dirty="0" err="1"/>
              <a:t>pagehide</a:t>
            </a:r>
            <a:r>
              <a:rPr lang="en-US" altLang="zh-CN" dirty="0"/>
              <a:t> </a:t>
            </a:r>
            <a:r>
              <a:rPr lang="zh-CN" altLang="en-US" dirty="0"/>
              <a:t>事件仍然在现代浏览器中得到支持，并且在某些情况下（如多标签浏览环境下的页面切换）提供了更可靠的页面卸载通知。但它也受到类似的限制，不能执行异步操作。</a:t>
            </a:r>
          </a:p>
        </p:txBody>
      </p:sp>
    </p:spTree>
    <p:custDataLst>
      <p:tags r:id="rId1"/>
    </p:custDataLst>
    <p:extLst>
      <p:ext uri="{BB962C8B-B14F-4D97-AF65-F5344CB8AC3E}">
        <p14:creationId xmlns:p14="http://schemas.microsoft.com/office/powerpoint/2010/main" val="2102881236"/>
      </p:ext>
    </p:extLst>
  </p:cSld>
  <p:clrMapOvr>
    <a:masterClrMapping/>
  </p:clrMapOvr>
  <p:transition>
    <p:strips dir="ld"/>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7.4.1 </a:t>
            </a:r>
            <a:r>
              <a:rPr lang="zh-CN" altLang="en-US" sz="2400" b="1" noProof="1">
                <a:solidFill>
                  <a:srgbClr val="7030A0"/>
                </a:solidFill>
                <a:latin typeface="微软雅黑" panose="020B0503020204020204" pitchFamily="34" charset="-122"/>
                <a:sym typeface="+mn-ea"/>
              </a:rPr>
              <a:t>事 件 类 型</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窗口事件</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774224" y="2065846"/>
            <a:ext cx="9852067" cy="3564934"/>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en-US" altLang="zh-CN" dirty="0"/>
              <a:t>&gt;	</a:t>
            </a:r>
            <a:r>
              <a:rPr lang="en-US" altLang="zh-CN" b="1" dirty="0">
                <a:solidFill>
                  <a:srgbClr val="DFA000"/>
                </a:solidFill>
              </a:rPr>
              <a:t>resize</a:t>
            </a:r>
            <a:r>
              <a:rPr lang="en-US" altLang="zh-CN" dirty="0"/>
              <a:t> </a:t>
            </a:r>
            <a:r>
              <a:rPr lang="zh-CN" altLang="en-US" dirty="0"/>
              <a:t>：浏览器窗口大小调整事件。当用户通过拖动浏览器窗口边框或切换全屏模式等方式改变浏览器窗口尺寸时触发。这个事件在 </a:t>
            </a:r>
            <a:r>
              <a:rPr lang="en-US" altLang="zh-CN" dirty="0"/>
              <a:t>window </a:t>
            </a:r>
            <a:r>
              <a:rPr lang="zh-CN" altLang="en-US" dirty="0"/>
              <a:t>对象上可用，常用于实时响应窗口大小变化并动态调整网页布局、图片尺寸或其他视口依赖的元素。</a:t>
            </a:r>
            <a:endParaRPr lang="en-US" altLang="zh-CN" dirty="0"/>
          </a:p>
          <a:p>
            <a:pPr marL="0" indent="457200" eaLnBrk="1" latinLnBrk="0" hangingPunct="1">
              <a:lnSpc>
                <a:spcPct val="200000"/>
              </a:lnSpc>
              <a:spcBef>
                <a:spcPts val="0"/>
              </a:spcBef>
              <a:spcAft>
                <a:spcPts val="0"/>
              </a:spcAft>
            </a:pPr>
            <a:r>
              <a:rPr lang="en-US" altLang="zh-CN" dirty="0"/>
              <a:t>&gt;	</a:t>
            </a:r>
            <a:r>
              <a:rPr lang="en-US" altLang="zh-CN" b="1" dirty="0">
                <a:solidFill>
                  <a:srgbClr val="DFA000"/>
                </a:solidFill>
              </a:rPr>
              <a:t>scroll </a:t>
            </a:r>
            <a:r>
              <a:rPr lang="zh-CN" altLang="en-US" dirty="0"/>
              <a:t>：页面滚动事件。当用户滚动页面内容，导致文档窗口内的可见区域发生改变时触发。这个事件既可以在 </a:t>
            </a:r>
            <a:r>
              <a:rPr lang="en-US" altLang="zh-CN" dirty="0"/>
              <a:t>window </a:t>
            </a:r>
            <a:r>
              <a:rPr lang="zh-CN" altLang="en-US" dirty="0"/>
              <a:t>对象上监听整个页面的滚动，也可以在任何具有滚动条的 </a:t>
            </a:r>
            <a:r>
              <a:rPr lang="en-US" altLang="zh-CN" dirty="0"/>
              <a:t>DOM </a:t>
            </a:r>
            <a:r>
              <a:rPr lang="zh-CN" altLang="en-US" dirty="0"/>
              <a:t>元素上监听局部滚动。</a:t>
            </a:r>
          </a:p>
        </p:txBody>
      </p:sp>
    </p:spTree>
    <p:custDataLst>
      <p:tags r:id="rId1"/>
    </p:custDataLst>
    <p:extLst>
      <p:ext uri="{BB962C8B-B14F-4D97-AF65-F5344CB8AC3E}">
        <p14:creationId xmlns:p14="http://schemas.microsoft.com/office/powerpoint/2010/main" val="492866388"/>
      </p:ext>
    </p:extLst>
  </p:cSld>
  <p:clrMapOvr>
    <a:masterClrMapping/>
  </p:clrMapOvr>
  <p:transition>
    <p:strips dir="ld"/>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4" y="130175"/>
            <a:ext cx="4657725"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7.4.2 </a:t>
            </a:r>
            <a:r>
              <a:rPr lang="zh-CN" altLang="en-US" sz="2400" b="1" noProof="1">
                <a:solidFill>
                  <a:srgbClr val="7030A0"/>
                </a:solidFill>
                <a:latin typeface="微软雅黑" panose="020B0503020204020204" pitchFamily="34" charset="-122"/>
                <a:sym typeface="+mn-ea"/>
              </a:rPr>
              <a:t>事件流与事件传播机制</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事件捕获阶段</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731440" y="2190974"/>
            <a:ext cx="8119519" cy="3564934"/>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在事件传播的过程中，首先发生的是事件捕获阶段。在这个阶段，事件从 </a:t>
            </a:r>
            <a:r>
              <a:rPr lang="en-US" altLang="zh-CN" dirty="0"/>
              <a:t>DOM </a:t>
            </a:r>
            <a:r>
              <a:rPr lang="zh-CN" altLang="en-US" dirty="0"/>
              <a:t>树的顶层（通常为 </a:t>
            </a:r>
            <a:r>
              <a:rPr lang="en-US" altLang="zh-CN" dirty="0"/>
              <a:t>document </a:t>
            </a:r>
            <a:r>
              <a:rPr lang="zh-CN" altLang="en-US" dirty="0"/>
              <a:t>对象）开始向下逐级传播至目标元素。尽管早期浏览器并不支持事件捕获阶段，但如今大多数现代浏览器均实现了标准的事件模型，可以通过将事件监听器的第三个参数设置为 </a:t>
            </a:r>
            <a:r>
              <a:rPr lang="en-US" altLang="zh-CN" dirty="0"/>
              <a:t>true </a:t>
            </a:r>
            <a:r>
              <a:rPr lang="zh-CN" altLang="en-US" dirty="0"/>
              <a:t>来实现事件捕获阶段的监听。</a:t>
            </a:r>
          </a:p>
        </p:txBody>
      </p:sp>
    </p:spTree>
    <p:custDataLst>
      <p:tags r:id="rId1"/>
    </p:custDataLst>
    <p:extLst>
      <p:ext uri="{BB962C8B-B14F-4D97-AF65-F5344CB8AC3E}">
        <p14:creationId xmlns:p14="http://schemas.microsoft.com/office/powerpoint/2010/main" val="4264484639"/>
      </p:ext>
    </p:extLst>
  </p:cSld>
  <p:clrMapOvr>
    <a:masterClrMapping/>
  </p:clrMapOvr>
  <p:transition>
    <p:strips dir="ld"/>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4" y="130175"/>
            <a:ext cx="4657725"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7.4.2 </a:t>
            </a:r>
            <a:r>
              <a:rPr lang="zh-CN" altLang="en-US" sz="2400" b="1" noProof="1">
                <a:solidFill>
                  <a:srgbClr val="7030A0"/>
                </a:solidFill>
                <a:latin typeface="微软雅黑" panose="020B0503020204020204" pitchFamily="34" charset="-122"/>
                <a:sym typeface="+mn-ea"/>
              </a:rPr>
              <a:t>事件流与事件传播机制</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事件冒泡阶段</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731440" y="2190974"/>
            <a:ext cx="8119519" cy="3564934"/>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当事件捕获阶段完成后，事件会立即进入事件冒泡阶段。在冒泡阶段，事件从实际触发事件的目标元素开始，然后沿 </a:t>
            </a:r>
            <a:r>
              <a:rPr lang="en-US" altLang="zh-CN" dirty="0"/>
              <a:t>DOM </a:t>
            </a:r>
            <a:r>
              <a:rPr lang="zh-CN" altLang="en-US" dirty="0"/>
              <a:t>树向上逐级传播至顶层的 </a:t>
            </a:r>
            <a:r>
              <a:rPr lang="en-US" altLang="zh-CN" dirty="0"/>
              <a:t>window </a:t>
            </a:r>
            <a:r>
              <a:rPr lang="zh-CN" altLang="en-US" dirty="0"/>
              <a:t>对象。这是事件处理的默认行为，也是最常见的事件处理方式。</a:t>
            </a:r>
          </a:p>
        </p:txBody>
      </p:sp>
    </p:spTree>
    <p:custDataLst>
      <p:tags r:id="rId1"/>
    </p:custDataLst>
    <p:extLst>
      <p:ext uri="{BB962C8B-B14F-4D97-AF65-F5344CB8AC3E}">
        <p14:creationId xmlns:p14="http://schemas.microsoft.com/office/powerpoint/2010/main" val="2145652207"/>
      </p:ext>
    </p:extLst>
  </p:cSld>
  <p:clrMapOvr>
    <a:masterClrMapping/>
  </p:clrMapOvr>
  <p:transition>
    <p:strips dir="ld"/>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4" y="130175"/>
            <a:ext cx="4657725"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7.4.2 </a:t>
            </a:r>
            <a:r>
              <a:rPr lang="zh-CN" altLang="en-US" sz="2400" b="1" noProof="1">
                <a:solidFill>
                  <a:srgbClr val="7030A0"/>
                </a:solidFill>
                <a:latin typeface="微软雅黑" panose="020B0503020204020204" pitchFamily="34" charset="-122"/>
                <a:sym typeface="+mn-ea"/>
              </a:rPr>
              <a:t>事件流与事件传播机制</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6038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阻止事件传播与默认行为</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590823" y="2254053"/>
            <a:ext cx="9010354" cy="3564934"/>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a:t>
            </a:r>
            <a:r>
              <a:rPr lang="en-US" altLang="zh-CN" dirty="0"/>
              <a:t>1</a:t>
            </a:r>
            <a:r>
              <a:rPr lang="zh-CN" altLang="en-US" dirty="0"/>
              <a:t>） </a:t>
            </a:r>
            <a:r>
              <a:rPr lang="en-US" altLang="zh-CN" dirty="0" err="1"/>
              <a:t>stopPropagation</a:t>
            </a:r>
            <a:r>
              <a:rPr lang="en-US" altLang="zh-CN" dirty="0"/>
              <a:t>() </a:t>
            </a:r>
            <a:r>
              <a:rPr lang="zh-CN" altLang="en-US" dirty="0"/>
              <a:t>方法：此方法用于阻止事件进一步向上层元素传播，即阻止事件继续沿着 </a:t>
            </a:r>
            <a:r>
              <a:rPr lang="en-US" altLang="zh-CN" dirty="0"/>
              <a:t>DOM </a:t>
            </a:r>
            <a:r>
              <a:rPr lang="zh-CN" altLang="en-US" dirty="0"/>
              <a:t>树向更上一级元素进行冒泡。调用该方法后，当前元素之后的任何事件处理器都不会接收到该事件。</a:t>
            </a:r>
          </a:p>
          <a:p>
            <a:pPr marL="0" indent="457200" algn="just" eaLnBrk="1" latinLnBrk="0" hangingPunct="1">
              <a:lnSpc>
                <a:spcPct val="200000"/>
              </a:lnSpc>
              <a:spcBef>
                <a:spcPts val="0"/>
              </a:spcBef>
              <a:spcAft>
                <a:spcPts val="0"/>
              </a:spcAft>
            </a:pPr>
            <a:r>
              <a:rPr lang="zh-CN" altLang="en-US" dirty="0"/>
              <a:t>（</a:t>
            </a:r>
            <a:r>
              <a:rPr lang="en-US" altLang="zh-CN" dirty="0"/>
              <a:t>2</a:t>
            </a:r>
            <a:r>
              <a:rPr lang="zh-CN" altLang="en-US" dirty="0"/>
              <a:t>）</a:t>
            </a:r>
            <a:r>
              <a:rPr lang="en-US" altLang="zh-CN" dirty="0" err="1"/>
              <a:t>preventDefault</a:t>
            </a:r>
            <a:r>
              <a:rPr lang="en-US" altLang="zh-CN" dirty="0"/>
              <a:t>() </a:t>
            </a:r>
            <a:r>
              <a:rPr lang="zh-CN" altLang="en-US" dirty="0"/>
              <a:t>方法：这个方法主要用于阻止事件的默认行为。例如，在点击链接时，默认行为是跳转到新页面；按下提交按钮时，默认行为是提交表单数据。通过调用 </a:t>
            </a:r>
            <a:r>
              <a:rPr lang="en-US" altLang="zh-CN" dirty="0" err="1"/>
              <a:t>event.preventDefault</a:t>
            </a:r>
            <a:r>
              <a:rPr lang="en-US" altLang="zh-CN" dirty="0"/>
              <a:t>() </a:t>
            </a:r>
            <a:r>
              <a:rPr lang="zh-CN" altLang="en-US" dirty="0"/>
              <a:t>方法，开发人员能够阻止这些默认操作的发生，而只执行自定义的事件处理逻辑。</a:t>
            </a:r>
          </a:p>
        </p:txBody>
      </p:sp>
    </p:spTree>
    <p:custDataLst>
      <p:tags r:id="rId1"/>
    </p:custDataLst>
    <p:extLst>
      <p:ext uri="{BB962C8B-B14F-4D97-AF65-F5344CB8AC3E}">
        <p14:creationId xmlns:p14="http://schemas.microsoft.com/office/powerpoint/2010/main" val="3879944761"/>
      </p:ext>
    </p:extLst>
  </p:cSld>
  <p:clrMapOvr>
    <a:masterClrMapping/>
  </p:clrMapOvr>
  <p:transition>
    <p:strips dir="ld"/>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4" y="130175"/>
            <a:ext cx="4657725"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7.4.3 </a:t>
            </a:r>
            <a:r>
              <a:rPr lang="zh-CN" altLang="en-US" sz="2400" b="1" noProof="1">
                <a:solidFill>
                  <a:srgbClr val="7030A0"/>
                </a:solidFill>
                <a:latin typeface="微软雅黑" panose="020B0503020204020204" pitchFamily="34" charset="-122"/>
                <a:sym typeface="+mn-ea"/>
              </a:rPr>
              <a:t>事件源与事件目标</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6038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识别事件源与目标元素</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2093218" y="2340681"/>
            <a:ext cx="8005564" cy="3071889"/>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b="1" dirty="0">
                <a:solidFill>
                  <a:srgbClr val="DFA000"/>
                </a:solidFill>
              </a:rPr>
              <a:t>事件源</a:t>
            </a:r>
            <a:r>
              <a:rPr lang="zh-CN" altLang="en-US" dirty="0"/>
              <a:t>（</a:t>
            </a:r>
            <a:r>
              <a:rPr lang="en-US" altLang="zh-CN" dirty="0"/>
              <a:t>event source</a:t>
            </a:r>
            <a:r>
              <a:rPr lang="zh-CN" altLang="en-US" dirty="0"/>
              <a:t>），也称为事件发起者，是引发事件的动作或状态改变的源头。例如，在用户点击按钮时，按钮就是事件源。</a:t>
            </a:r>
          </a:p>
          <a:p>
            <a:pPr marL="0" indent="457200" algn="just" eaLnBrk="1" latinLnBrk="0" hangingPunct="1">
              <a:lnSpc>
                <a:spcPct val="200000"/>
              </a:lnSpc>
              <a:spcBef>
                <a:spcPts val="0"/>
              </a:spcBef>
              <a:spcAft>
                <a:spcPts val="0"/>
              </a:spcAft>
            </a:pPr>
            <a:r>
              <a:rPr lang="zh-CN" altLang="en-US" b="1" dirty="0">
                <a:solidFill>
                  <a:srgbClr val="DFA000"/>
                </a:solidFill>
              </a:rPr>
              <a:t>事件目标</a:t>
            </a:r>
            <a:r>
              <a:rPr lang="zh-CN" altLang="en-US" dirty="0"/>
              <a:t>（</a:t>
            </a:r>
            <a:r>
              <a:rPr lang="en-US" altLang="zh-CN" dirty="0"/>
              <a:t>event target</a:t>
            </a:r>
            <a:r>
              <a:rPr lang="zh-CN" altLang="en-US" dirty="0"/>
              <a:t>），是指事件实际发生的 </a:t>
            </a:r>
            <a:r>
              <a:rPr lang="en-US" altLang="zh-CN" dirty="0"/>
              <a:t>DOM </a:t>
            </a:r>
            <a:r>
              <a:rPr lang="zh-CN" altLang="en-US" dirty="0"/>
              <a:t>元素，也就是事件监听器绑定在其上的元素。当事件发生并开始传播时，事件目标是最初接收到该事件的对象。</a:t>
            </a:r>
          </a:p>
        </p:txBody>
      </p:sp>
    </p:spTree>
    <p:custDataLst>
      <p:tags r:id="rId1"/>
    </p:custDataLst>
    <p:extLst>
      <p:ext uri="{BB962C8B-B14F-4D97-AF65-F5344CB8AC3E}">
        <p14:creationId xmlns:p14="http://schemas.microsoft.com/office/powerpoint/2010/main" val="3153423205"/>
      </p:ext>
    </p:extLst>
  </p:cSld>
  <p:clrMapOvr>
    <a:masterClrMapping/>
  </p:clrMapOvr>
  <p:transition>
    <p:strips dir="ld"/>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4" y="130175"/>
            <a:ext cx="4657725"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7.4.3 </a:t>
            </a:r>
            <a:r>
              <a:rPr lang="zh-CN" altLang="en-US" sz="2400" b="1" noProof="1">
                <a:solidFill>
                  <a:srgbClr val="7030A0"/>
                </a:solidFill>
                <a:latin typeface="微软雅黑" panose="020B0503020204020204" pitchFamily="34" charset="-122"/>
                <a:sym typeface="+mn-ea"/>
              </a:rPr>
              <a:t>事件源与事件目标</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6038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访问事件对象属性</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153428" y="2254053"/>
            <a:ext cx="9885144" cy="4137121"/>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在事件处理器函数内部，通常会传递一个名为 </a:t>
            </a:r>
            <a:r>
              <a:rPr lang="en-US" altLang="zh-CN" dirty="0"/>
              <a:t>event</a:t>
            </a:r>
            <a:r>
              <a:rPr lang="zh-CN" altLang="en-US" dirty="0"/>
              <a:t>（在旧版 </a:t>
            </a:r>
            <a:r>
              <a:rPr lang="en-US" altLang="zh-CN" dirty="0"/>
              <a:t>IE </a:t>
            </a:r>
            <a:r>
              <a:rPr lang="zh-CN" altLang="en-US" dirty="0"/>
              <a:t>浏览器中可能是</a:t>
            </a:r>
            <a:r>
              <a:rPr lang="en-US" altLang="zh-CN" dirty="0" err="1"/>
              <a:t>window.event</a:t>
            </a:r>
            <a:r>
              <a:rPr lang="zh-CN" altLang="en-US" dirty="0"/>
              <a:t>）的事件对象作为参数。这个事件对象包含了关于事件的各种信息。</a:t>
            </a:r>
          </a:p>
          <a:p>
            <a:pPr marL="0" indent="457200" algn="just" eaLnBrk="1" latinLnBrk="0" hangingPunct="1">
              <a:lnSpc>
                <a:spcPct val="200000"/>
              </a:lnSpc>
              <a:spcBef>
                <a:spcPts val="0"/>
              </a:spcBef>
              <a:spcAft>
                <a:spcPts val="0"/>
              </a:spcAft>
            </a:pPr>
            <a:r>
              <a:rPr lang="zh-CN" altLang="en-US" dirty="0"/>
              <a:t>（</a:t>
            </a:r>
            <a:r>
              <a:rPr lang="en-US" altLang="zh-CN" dirty="0"/>
              <a:t>1</a:t>
            </a:r>
            <a:r>
              <a:rPr lang="zh-CN" altLang="en-US" dirty="0"/>
              <a:t>）</a:t>
            </a:r>
            <a:r>
              <a:rPr lang="en-US" altLang="zh-CN" dirty="0" err="1"/>
              <a:t>event.target</a:t>
            </a:r>
            <a:r>
              <a:rPr lang="zh-CN" altLang="en-US" dirty="0"/>
              <a:t>：返回事件的目标元素，即触发事件的实际 </a:t>
            </a:r>
            <a:r>
              <a:rPr lang="en-US" altLang="zh-CN" dirty="0"/>
              <a:t>DOM </a:t>
            </a:r>
            <a:r>
              <a:rPr lang="zh-CN" altLang="en-US" dirty="0"/>
              <a:t>元素。通过此属性可以确定哪个元素真正引发了事件。</a:t>
            </a:r>
            <a:endParaRPr lang="en-US" altLang="zh-CN" dirty="0"/>
          </a:p>
          <a:p>
            <a:pPr marL="0" indent="457200" algn="just" eaLnBrk="1" latinLnBrk="0" hangingPunct="1">
              <a:lnSpc>
                <a:spcPct val="200000"/>
              </a:lnSpc>
              <a:spcBef>
                <a:spcPts val="0"/>
              </a:spcBef>
              <a:spcAft>
                <a:spcPts val="0"/>
              </a:spcAft>
            </a:pPr>
            <a:r>
              <a:rPr lang="zh-CN" altLang="en-US" dirty="0"/>
              <a:t>（</a:t>
            </a:r>
            <a:r>
              <a:rPr lang="en-US" altLang="zh-CN" dirty="0"/>
              <a:t>2</a:t>
            </a:r>
            <a:r>
              <a:rPr lang="zh-CN" altLang="en-US" dirty="0"/>
              <a:t>）</a:t>
            </a:r>
            <a:r>
              <a:rPr lang="en-US" altLang="zh-CN" dirty="0" err="1"/>
              <a:t>event.currentTarget</a:t>
            </a:r>
            <a:r>
              <a:rPr lang="en-US" altLang="zh-CN" dirty="0"/>
              <a:t> </a:t>
            </a:r>
            <a:r>
              <a:rPr lang="zh-CN" altLang="en-US" dirty="0"/>
              <a:t>：返回事件处理程序当前正在处理事件的那个元素。在事件捕获 </a:t>
            </a:r>
            <a:r>
              <a:rPr lang="en-US" altLang="zh-CN" dirty="0"/>
              <a:t>/ </a:t>
            </a:r>
            <a:r>
              <a:rPr lang="zh-CN" altLang="en-US" dirty="0"/>
              <a:t>冒泡过程中，它可能与 </a:t>
            </a:r>
            <a:r>
              <a:rPr lang="en-US" altLang="zh-CN" dirty="0" err="1"/>
              <a:t>event.target</a:t>
            </a:r>
            <a:r>
              <a:rPr lang="en-US" altLang="zh-CN" dirty="0"/>
              <a:t> </a:t>
            </a:r>
            <a:r>
              <a:rPr lang="zh-CN" altLang="en-US" dirty="0"/>
              <a:t>不同。在直接在元素上添加事件监听器的情况下，</a:t>
            </a:r>
            <a:r>
              <a:rPr lang="en-US" altLang="zh-CN" dirty="0" err="1"/>
              <a:t>currentTarget</a:t>
            </a:r>
            <a:r>
              <a:rPr lang="en-US" altLang="zh-CN" dirty="0"/>
              <a:t> </a:t>
            </a:r>
            <a:r>
              <a:rPr lang="zh-CN" altLang="en-US" dirty="0"/>
              <a:t>通常与 </a:t>
            </a:r>
            <a:r>
              <a:rPr lang="en-US" altLang="zh-CN" dirty="0"/>
              <a:t>target </a:t>
            </a:r>
            <a:r>
              <a:rPr lang="zh-CN" altLang="en-US" dirty="0"/>
              <a:t>相同。</a:t>
            </a:r>
          </a:p>
        </p:txBody>
      </p:sp>
    </p:spTree>
    <p:custDataLst>
      <p:tags r:id="rId1"/>
    </p:custDataLst>
    <p:extLst>
      <p:ext uri="{BB962C8B-B14F-4D97-AF65-F5344CB8AC3E}">
        <p14:creationId xmlns:p14="http://schemas.microsoft.com/office/powerpoint/2010/main" val="3625426501"/>
      </p:ext>
    </p:extLst>
  </p:cSld>
  <p:clrMapOvr>
    <a:masterClrMapping/>
  </p:clrMapOvr>
  <p:transition>
    <p:strips dir="ld"/>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4" y="130175"/>
            <a:ext cx="4657725"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7.4.4 </a:t>
            </a:r>
            <a:r>
              <a:rPr lang="zh-CN" altLang="en-US" sz="2400" b="1" noProof="1">
                <a:solidFill>
                  <a:srgbClr val="7030A0"/>
                </a:solidFill>
                <a:latin typeface="微软雅黑" panose="020B0503020204020204" pitchFamily="34" charset="-122"/>
                <a:sym typeface="+mn-ea"/>
              </a:rPr>
              <a:t>事件处理程序</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6038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HTML </a:t>
            </a:r>
            <a:r>
              <a:rPr lang="zh-CN" altLang="en-US" sz="2400" b="1" noProof="1">
                <a:solidFill>
                  <a:srgbClr val="273A4F"/>
                </a:solidFill>
              </a:rPr>
              <a:t>内联事件处理方式</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153428" y="2254053"/>
            <a:ext cx="9885144" cy="1278419"/>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在 </a:t>
            </a:r>
            <a:r>
              <a:rPr lang="en-US" altLang="zh-CN" dirty="0"/>
              <a:t>HTML </a:t>
            </a:r>
            <a:r>
              <a:rPr lang="zh-CN" altLang="en-US" dirty="0"/>
              <a:t>元素的属性中直接定义事件处理函数是一种传统的内联绑定方式。</a:t>
            </a:r>
            <a:endParaRPr lang="en-US" altLang="zh-CN" dirty="0"/>
          </a:p>
          <a:p>
            <a:pPr marL="0" indent="457200" algn="just" eaLnBrk="1" latinLnBrk="0" hangingPunct="1">
              <a:lnSpc>
                <a:spcPct val="200000"/>
              </a:lnSpc>
              <a:spcBef>
                <a:spcPts val="0"/>
              </a:spcBef>
              <a:spcAft>
                <a:spcPts val="0"/>
              </a:spcAft>
            </a:pPr>
            <a:r>
              <a:rPr lang="en-US" altLang="zh-CN" dirty="0"/>
              <a:t>HTML </a:t>
            </a:r>
            <a:r>
              <a:rPr lang="zh-CN" altLang="en-US" dirty="0"/>
              <a:t>代码部分：</a:t>
            </a:r>
          </a:p>
        </p:txBody>
      </p:sp>
      <p:sp>
        <p:nvSpPr>
          <p:cNvPr id="8" name="文本框 7">
            <a:extLst>
              <a:ext uri="{FF2B5EF4-FFF2-40B4-BE49-F238E27FC236}">
                <a16:creationId xmlns:a16="http://schemas.microsoft.com/office/drawing/2014/main" id="{AF638935-3105-3CC5-263A-5C8FB976A7FF}"/>
              </a:ext>
            </a:extLst>
          </p:cNvPr>
          <p:cNvSpPr txBox="1"/>
          <p:nvPr/>
        </p:nvSpPr>
        <p:spPr>
          <a:xfrm>
            <a:off x="2170533" y="3623704"/>
            <a:ext cx="7850933" cy="400110"/>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pPr algn="ctr"/>
            <a:r>
              <a:rPr lang="en-US" altLang="zh-CN" sz="2000" kern="0" dirty="0">
                <a:solidFill>
                  <a:srgbClr val="231F20"/>
                </a:solidFill>
                <a:effectLst/>
                <a:latin typeface="Courier New" panose="02070309020205020404" pitchFamily="49" charset="0"/>
                <a:ea typeface="等线" panose="02010600030101010101" pitchFamily="2" charset="-122"/>
              </a:rPr>
              <a:t>&lt;button onclick="</a:t>
            </a:r>
            <a:r>
              <a:rPr lang="en-US" altLang="zh-CN" sz="2000" kern="0" dirty="0" err="1">
                <a:solidFill>
                  <a:srgbClr val="231F20"/>
                </a:solidFill>
                <a:effectLst/>
                <a:latin typeface="Courier New" panose="02070309020205020404" pitchFamily="49" charset="0"/>
                <a:ea typeface="等线" panose="02010600030101010101" pitchFamily="2" charset="-122"/>
              </a:rPr>
              <a:t>handleClick</a:t>
            </a:r>
            <a:r>
              <a:rPr lang="en-US" altLang="zh-CN" sz="2000" kern="0" dirty="0">
                <a:solidFill>
                  <a:srgbClr val="231F20"/>
                </a:solidFill>
                <a:effectLst/>
                <a:latin typeface="Courier New" panose="02070309020205020404" pitchFamily="49" charset="0"/>
                <a:ea typeface="等线" panose="02010600030101010101" pitchFamily="2" charset="-122"/>
              </a:rPr>
              <a:t>()"&gt; </a:t>
            </a:r>
            <a:r>
              <a:rPr lang="zh-CN" altLang="en-US" sz="2000" kern="0" dirty="0">
                <a:solidFill>
                  <a:srgbClr val="231F20"/>
                </a:solidFill>
                <a:effectLst/>
                <a:latin typeface="Courier New" panose="02070309020205020404" pitchFamily="49" charset="0"/>
                <a:ea typeface="等线" panose="02010600030101010101" pitchFamily="2" charset="-122"/>
              </a:rPr>
              <a:t>点击我</a:t>
            </a:r>
            <a:r>
              <a:rPr lang="en-US" altLang="zh-CN" sz="2000" kern="0" dirty="0">
                <a:solidFill>
                  <a:srgbClr val="231F20"/>
                </a:solidFill>
                <a:effectLst/>
                <a:latin typeface="Courier New" panose="02070309020205020404" pitchFamily="49" charset="0"/>
                <a:ea typeface="等线" panose="02010600030101010101" pitchFamily="2" charset="-122"/>
              </a:rPr>
              <a:t>&lt;/button&gt;</a:t>
            </a:r>
            <a:endParaRPr lang="zh-CN" altLang="en-US" sz="2000" dirty="0"/>
          </a:p>
        </p:txBody>
      </p:sp>
      <p:sp>
        <p:nvSpPr>
          <p:cNvPr id="9" name="文本框 8">
            <a:extLst>
              <a:ext uri="{FF2B5EF4-FFF2-40B4-BE49-F238E27FC236}">
                <a16:creationId xmlns:a16="http://schemas.microsoft.com/office/drawing/2014/main" id="{EFA6B4D3-8ED3-FDE0-AB42-0EC5F6130953}"/>
              </a:ext>
            </a:extLst>
          </p:cNvPr>
          <p:cNvSpPr txBox="1"/>
          <p:nvPr/>
        </p:nvSpPr>
        <p:spPr>
          <a:xfrm>
            <a:off x="1153428" y="4177814"/>
            <a:ext cx="9885144" cy="682941"/>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JavaScript </a:t>
            </a:r>
            <a:r>
              <a:rPr lang="zh-CN" altLang="en-US" dirty="0"/>
              <a:t>代码部分：</a:t>
            </a:r>
          </a:p>
        </p:txBody>
      </p:sp>
      <p:sp>
        <p:nvSpPr>
          <p:cNvPr id="10" name="文本框 9">
            <a:extLst>
              <a:ext uri="{FF2B5EF4-FFF2-40B4-BE49-F238E27FC236}">
                <a16:creationId xmlns:a16="http://schemas.microsoft.com/office/drawing/2014/main" id="{C1BFA17F-2F3D-B63A-0532-B5C1C8487F33}"/>
              </a:ext>
            </a:extLst>
          </p:cNvPr>
          <p:cNvSpPr txBox="1"/>
          <p:nvPr/>
        </p:nvSpPr>
        <p:spPr>
          <a:xfrm>
            <a:off x="2170533" y="5006317"/>
            <a:ext cx="7850933" cy="1015663"/>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r>
              <a:rPr lang="en-US" altLang="zh-CN" sz="2000" kern="0" dirty="0">
                <a:solidFill>
                  <a:srgbClr val="231F20"/>
                </a:solidFill>
                <a:effectLst/>
                <a:latin typeface="Courier New" panose="02070309020205020404" pitchFamily="49" charset="0"/>
                <a:ea typeface="等线" panose="02010600030101010101" pitchFamily="2" charset="-122"/>
              </a:rPr>
              <a:t>function </a:t>
            </a:r>
            <a:r>
              <a:rPr lang="en-US" altLang="zh-CN" sz="2000" kern="0" dirty="0" err="1">
                <a:solidFill>
                  <a:srgbClr val="231F20"/>
                </a:solidFill>
                <a:effectLst/>
                <a:latin typeface="Courier New" panose="02070309020205020404" pitchFamily="49" charset="0"/>
                <a:ea typeface="等线" panose="02010600030101010101" pitchFamily="2" charset="-122"/>
              </a:rPr>
              <a:t>handleClick</a:t>
            </a:r>
            <a:r>
              <a:rPr lang="en-US" altLang="zh-CN" sz="2000" kern="0" dirty="0">
                <a:solidFill>
                  <a:srgbClr val="231F20"/>
                </a:solidFill>
                <a:effectLst/>
                <a:latin typeface="Courier New" panose="02070309020205020404" pitchFamily="49" charset="0"/>
                <a:ea typeface="等线" panose="02010600030101010101" pitchFamily="2" charset="-122"/>
              </a:rPr>
              <a:t>() {</a:t>
            </a:r>
          </a:p>
          <a:p>
            <a:r>
              <a:rPr lang="en-US" altLang="zh-CN" sz="2000" kern="0" dirty="0">
                <a:solidFill>
                  <a:srgbClr val="231F20"/>
                </a:solidFill>
                <a:effectLst/>
                <a:latin typeface="Courier New" panose="02070309020205020404" pitchFamily="49" charset="0"/>
                <a:ea typeface="等线" panose="02010600030101010101" pitchFamily="2" charset="-122"/>
              </a:rPr>
              <a:t>  console.log(' </a:t>
            </a:r>
            <a:r>
              <a:rPr lang="zh-CN" altLang="en-US" sz="2000" kern="0" dirty="0">
                <a:solidFill>
                  <a:srgbClr val="231F20"/>
                </a:solidFill>
                <a:effectLst/>
                <a:latin typeface="Courier New" panose="02070309020205020404" pitchFamily="49" charset="0"/>
                <a:ea typeface="等线" panose="02010600030101010101" pitchFamily="2" charset="-122"/>
              </a:rPr>
              <a:t>按钮被点击了</a:t>
            </a:r>
            <a:r>
              <a:rPr lang="en-US" altLang="zh-CN" sz="2000" kern="0" dirty="0">
                <a:solidFill>
                  <a:srgbClr val="231F20"/>
                </a:solidFill>
                <a:effectLst/>
                <a:latin typeface="Courier New" panose="02070309020205020404" pitchFamily="49" charset="0"/>
                <a:ea typeface="等线" panose="02010600030101010101" pitchFamily="2" charset="-122"/>
              </a:rPr>
              <a:t>');</a:t>
            </a:r>
          </a:p>
          <a:p>
            <a:r>
              <a:rPr lang="en-US" altLang="zh-CN" sz="2000" kern="0" dirty="0">
                <a:solidFill>
                  <a:srgbClr val="231F20"/>
                </a:solidFill>
                <a:effectLst/>
                <a:latin typeface="Courier New" panose="02070309020205020404" pitchFamily="49" charset="0"/>
                <a:ea typeface="等线" panose="02010600030101010101" pitchFamily="2" charset="-122"/>
              </a:rPr>
              <a:t>}</a:t>
            </a:r>
            <a:endParaRPr lang="zh-CN" altLang="en-US" sz="2000" dirty="0"/>
          </a:p>
        </p:txBody>
      </p:sp>
    </p:spTree>
    <p:custDataLst>
      <p:tags r:id="rId1"/>
    </p:custDataLst>
    <p:extLst>
      <p:ext uri="{BB962C8B-B14F-4D97-AF65-F5344CB8AC3E}">
        <p14:creationId xmlns:p14="http://schemas.microsoft.com/office/powerpoint/2010/main" val="1320757684"/>
      </p:ext>
    </p:extLst>
  </p:cSld>
  <p:clrMapOvr>
    <a:masterClrMapping/>
  </p:clrMapOvr>
  <p:transition>
    <p:strips dir="ld"/>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4" y="130175"/>
            <a:ext cx="4657725"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7.4.4 </a:t>
            </a:r>
            <a:r>
              <a:rPr lang="zh-CN" altLang="en-US" sz="2400" b="1" noProof="1">
                <a:solidFill>
                  <a:srgbClr val="7030A0"/>
                </a:solidFill>
                <a:latin typeface="微软雅黑" panose="020B0503020204020204" pitchFamily="34" charset="-122"/>
                <a:sym typeface="+mn-ea"/>
              </a:rPr>
              <a:t>事件处理程序</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6038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DOM Level 0 </a:t>
            </a:r>
            <a:r>
              <a:rPr lang="zh-CN" altLang="en-US" sz="2400" b="1" noProof="1">
                <a:solidFill>
                  <a:srgbClr val="273A4F"/>
                </a:solidFill>
              </a:rPr>
              <a:t>事件绑定</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153428" y="2254053"/>
            <a:ext cx="9885144" cy="1278419"/>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在 </a:t>
            </a:r>
            <a:r>
              <a:rPr lang="en-US" altLang="zh-CN" dirty="0"/>
              <a:t>JavaScript </a:t>
            </a:r>
            <a:r>
              <a:rPr lang="zh-CN" altLang="en-US" dirty="0"/>
              <a:t>脚本中，可以通过 </a:t>
            </a:r>
            <a:r>
              <a:rPr lang="en-US" altLang="zh-CN" dirty="0"/>
              <a:t>DOM </a:t>
            </a:r>
            <a:r>
              <a:rPr lang="zh-CN" altLang="en-US" dirty="0"/>
              <a:t>元素对象直接设置事件处理器属性来实现事件绑定。</a:t>
            </a:r>
          </a:p>
        </p:txBody>
      </p:sp>
      <p:sp>
        <p:nvSpPr>
          <p:cNvPr id="10" name="文本框 9">
            <a:extLst>
              <a:ext uri="{FF2B5EF4-FFF2-40B4-BE49-F238E27FC236}">
                <a16:creationId xmlns:a16="http://schemas.microsoft.com/office/drawing/2014/main" id="{C1BFA17F-2F3D-B63A-0532-B5C1C8487F33}"/>
              </a:ext>
            </a:extLst>
          </p:cNvPr>
          <p:cNvSpPr txBox="1"/>
          <p:nvPr/>
        </p:nvSpPr>
        <p:spPr>
          <a:xfrm>
            <a:off x="2170533" y="3475200"/>
            <a:ext cx="8638638" cy="1323439"/>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r>
              <a:rPr lang="en-US" altLang="zh-CN" sz="2000" kern="0" dirty="0">
                <a:solidFill>
                  <a:srgbClr val="231F20"/>
                </a:solidFill>
                <a:effectLst/>
                <a:latin typeface="Courier New" panose="02070309020205020404" pitchFamily="49" charset="0"/>
                <a:ea typeface="等线" panose="02010600030101010101" pitchFamily="2" charset="-122"/>
              </a:rPr>
              <a:t>var button = </a:t>
            </a:r>
            <a:r>
              <a:rPr lang="en-US" altLang="zh-CN" sz="2000" kern="0" dirty="0" err="1">
                <a:solidFill>
                  <a:srgbClr val="231F20"/>
                </a:solidFill>
                <a:effectLst/>
                <a:latin typeface="Courier New" panose="02070309020205020404" pitchFamily="49" charset="0"/>
                <a:ea typeface="等线" panose="02010600030101010101" pitchFamily="2" charset="-122"/>
              </a:rPr>
              <a:t>document.getElementById</a:t>
            </a:r>
            <a:r>
              <a:rPr lang="en-US" altLang="zh-CN" sz="2000" kern="0" dirty="0">
                <a:solidFill>
                  <a:srgbClr val="231F20"/>
                </a:solidFill>
                <a:effectLst/>
                <a:latin typeface="Courier New" panose="02070309020205020404" pitchFamily="49" charset="0"/>
                <a:ea typeface="等线" panose="02010600030101010101" pitchFamily="2" charset="-122"/>
              </a:rPr>
              <a:t>('</a:t>
            </a:r>
            <a:r>
              <a:rPr lang="en-US" altLang="zh-CN" sz="2000" kern="0" dirty="0" err="1">
                <a:solidFill>
                  <a:srgbClr val="231F20"/>
                </a:solidFill>
                <a:effectLst/>
                <a:latin typeface="Courier New" panose="02070309020205020404" pitchFamily="49" charset="0"/>
                <a:ea typeface="等线" panose="02010600030101010101" pitchFamily="2" charset="-122"/>
              </a:rPr>
              <a:t>myButton</a:t>
            </a:r>
            <a:r>
              <a:rPr lang="en-US" altLang="zh-CN" sz="2000" kern="0" dirty="0">
                <a:solidFill>
                  <a:srgbClr val="231F20"/>
                </a:solidFill>
                <a:effectLst/>
                <a:latin typeface="Courier New" panose="02070309020205020404" pitchFamily="49" charset="0"/>
                <a:ea typeface="等线" panose="02010600030101010101" pitchFamily="2" charset="-122"/>
              </a:rPr>
              <a:t>’);</a:t>
            </a:r>
          </a:p>
          <a:p>
            <a:r>
              <a:rPr lang="en-US" altLang="zh-CN" sz="2000" kern="0" dirty="0">
                <a:solidFill>
                  <a:srgbClr val="231F20"/>
                </a:solidFill>
                <a:effectLst/>
                <a:latin typeface="Courier New" panose="02070309020205020404" pitchFamily="49" charset="0"/>
                <a:ea typeface="等线" panose="02010600030101010101" pitchFamily="2" charset="-122"/>
              </a:rPr>
              <a:t>  </a:t>
            </a:r>
            <a:r>
              <a:rPr lang="en-US" altLang="zh-CN" sz="2000" kern="0" dirty="0" err="1">
                <a:solidFill>
                  <a:srgbClr val="231F20"/>
                </a:solidFill>
                <a:effectLst/>
                <a:latin typeface="Courier New" panose="02070309020205020404" pitchFamily="49" charset="0"/>
                <a:ea typeface="等线" panose="02010600030101010101" pitchFamily="2" charset="-122"/>
              </a:rPr>
              <a:t>button.onclick</a:t>
            </a:r>
            <a:r>
              <a:rPr lang="en-US" altLang="zh-CN" sz="2000" kern="0" dirty="0">
                <a:solidFill>
                  <a:srgbClr val="231F20"/>
                </a:solidFill>
                <a:effectLst/>
                <a:latin typeface="Courier New" panose="02070309020205020404" pitchFamily="49" charset="0"/>
                <a:ea typeface="等线" panose="02010600030101010101" pitchFamily="2" charset="-122"/>
              </a:rPr>
              <a:t> = function() {</a:t>
            </a:r>
          </a:p>
          <a:p>
            <a:r>
              <a:rPr lang="en-US" altLang="zh-CN" sz="2000" kern="0" dirty="0">
                <a:solidFill>
                  <a:srgbClr val="231F20"/>
                </a:solidFill>
                <a:effectLst/>
                <a:latin typeface="Courier New" panose="02070309020205020404" pitchFamily="49" charset="0"/>
                <a:ea typeface="等线" panose="02010600030101010101" pitchFamily="2" charset="-122"/>
              </a:rPr>
              <a:t>    console.log(' </a:t>
            </a:r>
            <a:r>
              <a:rPr lang="zh-CN" altLang="en-US" sz="2000" kern="0" dirty="0">
                <a:solidFill>
                  <a:srgbClr val="231F20"/>
                </a:solidFill>
                <a:effectLst/>
                <a:latin typeface="Courier New" panose="02070309020205020404" pitchFamily="49" charset="0"/>
                <a:ea typeface="等线" panose="02010600030101010101" pitchFamily="2" charset="-122"/>
              </a:rPr>
              <a:t>按钮被点击了</a:t>
            </a:r>
            <a:r>
              <a:rPr lang="en-US" altLang="zh-CN" sz="2000" kern="0" dirty="0">
                <a:solidFill>
                  <a:srgbClr val="231F20"/>
                </a:solidFill>
                <a:effectLst/>
                <a:latin typeface="Courier New" panose="02070309020205020404" pitchFamily="49" charset="0"/>
                <a:ea typeface="等线" panose="02010600030101010101" pitchFamily="2" charset="-122"/>
              </a:rPr>
              <a:t>’);</a:t>
            </a:r>
          </a:p>
          <a:p>
            <a:r>
              <a:rPr lang="en-US" altLang="zh-CN" sz="2000" kern="0" dirty="0">
                <a:solidFill>
                  <a:srgbClr val="231F20"/>
                </a:solidFill>
                <a:effectLst/>
                <a:latin typeface="Courier New" panose="02070309020205020404" pitchFamily="49" charset="0"/>
                <a:ea typeface="等线" panose="02010600030101010101" pitchFamily="2" charset="-122"/>
              </a:rPr>
              <a:t>  };</a:t>
            </a:r>
            <a:endParaRPr lang="zh-CN" altLang="en-US" sz="2000" dirty="0"/>
          </a:p>
        </p:txBody>
      </p:sp>
    </p:spTree>
    <p:custDataLst>
      <p:tags r:id="rId1"/>
    </p:custDataLst>
    <p:extLst>
      <p:ext uri="{BB962C8B-B14F-4D97-AF65-F5344CB8AC3E}">
        <p14:creationId xmlns:p14="http://schemas.microsoft.com/office/powerpoint/2010/main" val="2441169419"/>
      </p:ext>
    </p:extLst>
  </p:cSld>
  <p:clrMapOvr>
    <a:masterClrMapping/>
  </p:clrMapOvr>
  <p:transition>
    <p:strips dir="ld"/>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4" y="130175"/>
            <a:ext cx="4657725"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7.4.4 </a:t>
            </a:r>
            <a:r>
              <a:rPr lang="zh-CN" altLang="en-US" sz="2400" b="1" noProof="1">
                <a:solidFill>
                  <a:srgbClr val="7030A0"/>
                </a:solidFill>
                <a:latin typeface="微软雅黑" panose="020B0503020204020204" pitchFamily="34" charset="-122"/>
                <a:sym typeface="+mn-ea"/>
              </a:rPr>
              <a:t>事件处理程序</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6038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DOM Level 2 </a:t>
            </a:r>
            <a:r>
              <a:rPr lang="zh-CN" altLang="en-US" sz="2400" b="1" noProof="1">
                <a:solidFill>
                  <a:srgbClr val="273A4F"/>
                </a:solidFill>
              </a:rPr>
              <a:t>事件监听器接口</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153428" y="2254054"/>
            <a:ext cx="9885144" cy="72231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a:t>
            </a:r>
            <a:r>
              <a:rPr lang="en-US" altLang="zh-CN" dirty="0"/>
              <a:t>1</a:t>
            </a:r>
            <a:r>
              <a:rPr lang="zh-CN" altLang="en-US" dirty="0"/>
              <a:t>）通过 </a:t>
            </a:r>
            <a:r>
              <a:rPr lang="en-US" altLang="zh-CN" dirty="0" err="1"/>
              <a:t>addEventListener</a:t>
            </a:r>
            <a:r>
              <a:rPr lang="en-US" altLang="zh-CN" dirty="0"/>
              <a:t> </a:t>
            </a:r>
            <a:r>
              <a:rPr lang="zh-CN" altLang="en-US" dirty="0"/>
              <a:t>方法添加事件处理器。</a:t>
            </a:r>
          </a:p>
        </p:txBody>
      </p:sp>
      <p:sp>
        <p:nvSpPr>
          <p:cNvPr id="10" name="文本框 9">
            <a:extLst>
              <a:ext uri="{FF2B5EF4-FFF2-40B4-BE49-F238E27FC236}">
                <a16:creationId xmlns:a16="http://schemas.microsoft.com/office/drawing/2014/main" id="{C1BFA17F-2F3D-B63A-0532-B5C1C8487F33}"/>
              </a:ext>
            </a:extLst>
          </p:cNvPr>
          <p:cNvSpPr txBox="1"/>
          <p:nvPr/>
        </p:nvSpPr>
        <p:spPr>
          <a:xfrm>
            <a:off x="633664" y="3164574"/>
            <a:ext cx="10924672" cy="3170099"/>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r>
              <a:rPr lang="en-US" altLang="zh-CN" sz="2000" kern="0" dirty="0">
                <a:solidFill>
                  <a:srgbClr val="231F20"/>
                </a:solidFill>
                <a:effectLst/>
                <a:latin typeface="Courier New" panose="02070309020205020404" pitchFamily="49" charset="0"/>
                <a:ea typeface="等线" panose="02010600030101010101" pitchFamily="2" charset="-122"/>
              </a:rPr>
              <a:t>var button = </a:t>
            </a:r>
            <a:r>
              <a:rPr lang="en-US" altLang="zh-CN" sz="2000" kern="0" dirty="0" err="1">
                <a:solidFill>
                  <a:srgbClr val="231F20"/>
                </a:solidFill>
                <a:effectLst/>
                <a:latin typeface="Courier New" panose="02070309020205020404" pitchFamily="49" charset="0"/>
                <a:ea typeface="等线" panose="02010600030101010101" pitchFamily="2" charset="-122"/>
              </a:rPr>
              <a:t>document.getElementById</a:t>
            </a:r>
            <a:r>
              <a:rPr lang="en-US" altLang="zh-CN" sz="2000" kern="0" dirty="0">
                <a:solidFill>
                  <a:srgbClr val="231F20"/>
                </a:solidFill>
                <a:effectLst/>
                <a:latin typeface="Courier New" panose="02070309020205020404" pitchFamily="49" charset="0"/>
                <a:ea typeface="等线" panose="02010600030101010101" pitchFamily="2" charset="-122"/>
              </a:rPr>
              <a:t>('</a:t>
            </a:r>
            <a:r>
              <a:rPr lang="en-US" altLang="zh-CN" sz="2000" kern="0" dirty="0" err="1">
                <a:solidFill>
                  <a:srgbClr val="231F20"/>
                </a:solidFill>
                <a:effectLst/>
                <a:latin typeface="Courier New" panose="02070309020205020404" pitchFamily="49" charset="0"/>
                <a:ea typeface="等线" panose="02010600030101010101" pitchFamily="2" charset="-122"/>
              </a:rPr>
              <a:t>myButton</a:t>
            </a:r>
            <a:r>
              <a:rPr lang="en-US" altLang="zh-CN" sz="2000" kern="0" dirty="0">
                <a:solidFill>
                  <a:srgbClr val="231F20"/>
                </a:solidFill>
                <a:effectLst/>
                <a:latin typeface="Courier New" panose="02070309020205020404" pitchFamily="49" charset="0"/>
                <a:ea typeface="等线" panose="02010600030101010101" pitchFamily="2" charset="-122"/>
              </a:rPr>
              <a:t>');</a:t>
            </a:r>
          </a:p>
          <a:p>
            <a:endParaRPr lang="en-US" altLang="zh-CN" sz="2000" kern="0" dirty="0">
              <a:solidFill>
                <a:srgbClr val="231F20"/>
              </a:solidFill>
              <a:effectLst/>
              <a:latin typeface="Courier New" panose="02070309020205020404" pitchFamily="49" charset="0"/>
              <a:ea typeface="等线" panose="02010600030101010101" pitchFamily="2" charset="-122"/>
            </a:endParaRPr>
          </a:p>
          <a:p>
            <a:r>
              <a:rPr lang="en-US" altLang="zh-CN" sz="2000" kern="0" dirty="0">
                <a:solidFill>
                  <a:srgbClr val="231F20"/>
                </a:solidFill>
                <a:effectLst/>
                <a:latin typeface="Courier New" panose="02070309020205020404" pitchFamily="49" charset="0"/>
                <a:ea typeface="等线" panose="02010600030101010101" pitchFamily="2" charset="-122"/>
              </a:rPr>
              <a:t>// </a:t>
            </a:r>
            <a:r>
              <a:rPr lang="zh-CN" altLang="en-US" sz="2000" kern="0" dirty="0">
                <a:solidFill>
                  <a:srgbClr val="231F20"/>
                </a:solidFill>
                <a:effectLst/>
                <a:latin typeface="Courier New" panose="02070309020205020404" pitchFamily="49" charset="0"/>
                <a:ea typeface="等线" panose="02010600030101010101" pitchFamily="2" charset="-122"/>
              </a:rPr>
              <a:t>添加 </a:t>
            </a:r>
            <a:r>
              <a:rPr lang="en-US" altLang="zh-CN" sz="2000" kern="0" dirty="0">
                <a:solidFill>
                  <a:srgbClr val="231F20"/>
                </a:solidFill>
                <a:effectLst/>
                <a:latin typeface="Courier New" panose="02070309020205020404" pitchFamily="49" charset="0"/>
                <a:ea typeface="等线" panose="02010600030101010101" pitchFamily="2" charset="-122"/>
              </a:rPr>
              <a:t>click </a:t>
            </a:r>
            <a:r>
              <a:rPr lang="zh-CN" altLang="en-US" sz="2000" kern="0" dirty="0">
                <a:solidFill>
                  <a:srgbClr val="231F20"/>
                </a:solidFill>
                <a:effectLst/>
                <a:latin typeface="Courier New" panose="02070309020205020404" pitchFamily="49" charset="0"/>
                <a:ea typeface="等线" panose="02010600030101010101" pitchFamily="2" charset="-122"/>
              </a:rPr>
              <a:t>事件处理器，支持事件捕获、冒泡阶段</a:t>
            </a:r>
          </a:p>
          <a:p>
            <a:r>
              <a:rPr lang="en-US" altLang="zh-CN" sz="2000" kern="0" dirty="0" err="1">
                <a:solidFill>
                  <a:srgbClr val="231F20"/>
                </a:solidFill>
                <a:effectLst/>
                <a:latin typeface="Courier New" panose="02070309020205020404" pitchFamily="49" charset="0"/>
                <a:ea typeface="等线" panose="02010600030101010101" pitchFamily="2" charset="-122"/>
              </a:rPr>
              <a:t>button.addEventListener</a:t>
            </a:r>
            <a:r>
              <a:rPr lang="en-US" altLang="zh-CN" sz="2000" kern="0" dirty="0">
                <a:solidFill>
                  <a:srgbClr val="231F20"/>
                </a:solidFill>
                <a:effectLst/>
                <a:latin typeface="Courier New" panose="02070309020205020404" pitchFamily="49" charset="0"/>
                <a:ea typeface="等线" panose="02010600030101010101" pitchFamily="2" charset="-122"/>
              </a:rPr>
              <a:t>('click', </a:t>
            </a:r>
            <a:r>
              <a:rPr lang="en-US" altLang="zh-CN" sz="2000" kern="0" dirty="0" err="1">
                <a:solidFill>
                  <a:srgbClr val="231F20"/>
                </a:solidFill>
                <a:effectLst/>
                <a:latin typeface="Courier New" panose="02070309020205020404" pitchFamily="49" charset="0"/>
                <a:ea typeface="等线" panose="02010600030101010101" pitchFamily="2" charset="-122"/>
              </a:rPr>
              <a:t>handleClick</a:t>
            </a:r>
            <a:r>
              <a:rPr lang="en-US" altLang="zh-CN" sz="2000" kern="0" dirty="0">
                <a:solidFill>
                  <a:srgbClr val="231F20"/>
                </a:solidFill>
                <a:effectLst/>
                <a:latin typeface="Courier New" panose="02070309020205020404" pitchFamily="49" charset="0"/>
                <a:ea typeface="等线" panose="02010600030101010101" pitchFamily="2" charset="-122"/>
              </a:rPr>
              <a:t>, false); // </a:t>
            </a:r>
            <a:r>
              <a:rPr lang="zh-CN" altLang="en-US" sz="2000" kern="0" dirty="0">
                <a:solidFill>
                  <a:srgbClr val="231F20"/>
                </a:solidFill>
                <a:effectLst/>
                <a:latin typeface="Courier New" panose="02070309020205020404" pitchFamily="49" charset="0"/>
                <a:ea typeface="等线" panose="02010600030101010101" pitchFamily="2" charset="-122"/>
              </a:rPr>
              <a:t>默认为冒泡阶段</a:t>
            </a:r>
          </a:p>
          <a:p>
            <a:endParaRPr lang="zh-CN" altLang="en-US" sz="2000" kern="0" dirty="0">
              <a:solidFill>
                <a:srgbClr val="231F20"/>
              </a:solidFill>
              <a:effectLst/>
              <a:latin typeface="Courier New" panose="02070309020205020404" pitchFamily="49" charset="0"/>
              <a:ea typeface="等线" panose="02010600030101010101" pitchFamily="2" charset="-122"/>
            </a:endParaRPr>
          </a:p>
          <a:p>
            <a:r>
              <a:rPr lang="en-US" altLang="zh-CN" sz="2000" kern="0" dirty="0">
                <a:solidFill>
                  <a:srgbClr val="231F20"/>
                </a:solidFill>
                <a:effectLst/>
                <a:latin typeface="Courier New" panose="02070309020205020404" pitchFamily="49" charset="0"/>
                <a:ea typeface="等线" panose="02010600030101010101" pitchFamily="2" charset="-122"/>
              </a:rPr>
              <a:t>function </a:t>
            </a:r>
            <a:r>
              <a:rPr lang="en-US" altLang="zh-CN" sz="2000" kern="0" dirty="0" err="1">
                <a:solidFill>
                  <a:srgbClr val="231F20"/>
                </a:solidFill>
                <a:effectLst/>
                <a:latin typeface="Courier New" panose="02070309020205020404" pitchFamily="49" charset="0"/>
                <a:ea typeface="等线" panose="02010600030101010101" pitchFamily="2" charset="-122"/>
              </a:rPr>
              <a:t>handleClick</a:t>
            </a:r>
            <a:r>
              <a:rPr lang="en-US" altLang="zh-CN" sz="2000" kern="0" dirty="0">
                <a:solidFill>
                  <a:srgbClr val="231F20"/>
                </a:solidFill>
                <a:effectLst/>
                <a:latin typeface="Courier New" panose="02070309020205020404" pitchFamily="49" charset="0"/>
                <a:ea typeface="等线" panose="02010600030101010101" pitchFamily="2" charset="-122"/>
              </a:rPr>
              <a:t>(event) {</a:t>
            </a:r>
          </a:p>
          <a:p>
            <a:r>
              <a:rPr lang="en-US" altLang="zh-CN" sz="2000" kern="0" dirty="0">
                <a:solidFill>
                  <a:srgbClr val="231F20"/>
                </a:solidFill>
                <a:effectLst/>
                <a:latin typeface="Courier New" panose="02070309020205020404" pitchFamily="49" charset="0"/>
                <a:ea typeface="等线" panose="02010600030101010101" pitchFamily="2" charset="-122"/>
              </a:rPr>
              <a:t>  console.log(' </a:t>
            </a:r>
            <a:r>
              <a:rPr lang="zh-CN" altLang="en-US" sz="2000" kern="0" dirty="0">
                <a:solidFill>
                  <a:srgbClr val="231F20"/>
                </a:solidFill>
                <a:effectLst/>
                <a:latin typeface="Courier New" panose="02070309020205020404" pitchFamily="49" charset="0"/>
                <a:ea typeface="等线" panose="02010600030101010101" pitchFamily="2" charset="-122"/>
              </a:rPr>
              <a:t>按钮被点击了 </a:t>
            </a:r>
            <a:r>
              <a:rPr lang="en-US" altLang="zh-CN" sz="2000" kern="0" dirty="0">
                <a:solidFill>
                  <a:srgbClr val="231F20"/>
                </a:solidFill>
                <a:effectLst/>
                <a:latin typeface="Courier New" panose="02070309020205020404" pitchFamily="49" charset="0"/>
                <a:ea typeface="等线" panose="02010600030101010101" pitchFamily="2" charset="-122"/>
              </a:rPr>
              <a:t>‘);</a:t>
            </a:r>
          </a:p>
          <a:p>
            <a:r>
              <a:rPr lang="en-US" altLang="zh-CN" sz="2000" kern="0" dirty="0">
                <a:solidFill>
                  <a:srgbClr val="231F20"/>
                </a:solidFill>
                <a:effectLst/>
                <a:latin typeface="Courier New" panose="02070309020205020404" pitchFamily="49" charset="0"/>
                <a:ea typeface="等线" panose="02010600030101010101" pitchFamily="2" charset="-122"/>
              </a:rPr>
              <a:t>  // </a:t>
            </a:r>
            <a:r>
              <a:rPr lang="zh-CN" altLang="en-US" sz="2000" kern="0" dirty="0">
                <a:solidFill>
                  <a:srgbClr val="231F20"/>
                </a:solidFill>
                <a:effectLst/>
                <a:latin typeface="Courier New" panose="02070309020205020404" pitchFamily="49" charset="0"/>
                <a:ea typeface="等线" panose="02010600030101010101" pitchFamily="2" charset="-122"/>
              </a:rPr>
              <a:t>可以访问 </a:t>
            </a:r>
            <a:r>
              <a:rPr lang="en-US" altLang="zh-CN" sz="2000" kern="0" dirty="0">
                <a:solidFill>
                  <a:srgbClr val="231F20"/>
                </a:solidFill>
                <a:effectLst/>
                <a:latin typeface="Courier New" panose="02070309020205020404" pitchFamily="49" charset="0"/>
                <a:ea typeface="等线" panose="02010600030101010101" pitchFamily="2" charset="-122"/>
              </a:rPr>
              <a:t>event </a:t>
            </a:r>
            <a:r>
              <a:rPr lang="zh-CN" altLang="en-US" sz="2000" kern="0" dirty="0">
                <a:solidFill>
                  <a:srgbClr val="231F20"/>
                </a:solidFill>
                <a:effectLst/>
                <a:latin typeface="Courier New" panose="02070309020205020404" pitchFamily="49" charset="0"/>
                <a:ea typeface="等线" panose="02010600030101010101" pitchFamily="2" charset="-122"/>
              </a:rPr>
              <a:t>对象获取更多信息</a:t>
            </a:r>
          </a:p>
          <a:p>
            <a:r>
              <a:rPr lang="en-US" altLang="zh-CN" sz="2000" kern="0" dirty="0">
                <a:solidFill>
                  <a:srgbClr val="231F20"/>
                </a:solidFill>
                <a:effectLst/>
                <a:latin typeface="Courier New" panose="02070309020205020404" pitchFamily="49" charset="0"/>
                <a:ea typeface="等线" panose="02010600030101010101" pitchFamily="2" charset="-122"/>
              </a:rPr>
              <a:t>  console.log(' </a:t>
            </a:r>
            <a:r>
              <a:rPr lang="zh-CN" altLang="en-US" sz="2000" kern="0" dirty="0">
                <a:solidFill>
                  <a:srgbClr val="231F20"/>
                </a:solidFill>
                <a:effectLst/>
                <a:latin typeface="Courier New" panose="02070309020205020404" pitchFamily="49" charset="0"/>
                <a:ea typeface="等线" panose="02010600030101010101" pitchFamily="2" charset="-122"/>
              </a:rPr>
              <a:t>点击目标 </a:t>
            </a:r>
            <a:r>
              <a:rPr lang="en-US" altLang="zh-CN" sz="2000" kern="0" dirty="0">
                <a:solidFill>
                  <a:srgbClr val="231F20"/>
                </a:solidFill>
                <a:effectLst/>
                <a:latin typeface="Courier New" panose="02070309020205020404" pitchFamily="49" charset="0"/>
                <a:ea typeface="等线" panose="02010600030101010101" pitchFamily="2" charset="-122"/>
              </a:rPr>
              <a:t>:', </a:t>
            </a:r>
            <a:r>
              <a:rPr lang="en-US" altLang="zh-CN" sz="2000" kern="0" dirty="0" err="1">
                <a:solidFill>
                  <a:srgbClr val="231F20"/>
                </a:solidFill>
                <a:effectLst/>
                <a:latin typeface="Courier New" panose="02070309020205020404" pitchFamily="49" charset="0"/>
                <a:ea typeface="等线" panose="02010600030101010101" pitchFamily="2" charset="-122"/>
              </a:rPr>
              <a:t>event.target</a:t>
            </a:r>
            <a:r>
              <a:rPr lang="en-US" altLang="zh-CN" sz="2000" kern="0" dirty="0">
                <a:solidFill>
                  <a:srgbClr val="231F20"/>
                </a:solidFill>
                <a:effectLst/>
                <a:latin typeface="Courier New" panose="02070309020205020404" pitchFamily="49" charset="0"/>
                <a:ea typeface="等线" panose="02010600030101010101" pitchFamily="2" charset="-122"/>
              </a:rPr>
              <a:t>);</a:t>
            </a:r>
          </a:p>
          <a:p>
            <a:r>
              <a:rPr lang="en-US" altLang="zh-CN" sz="2000" kern="0" dirty="0">
                <a:solidFill>
                  <a:srgbClr val="231F20"/>
                </a:solidFill>
                <a:effectLst/>
                <a:latin typeface="Courier New" panose="02070309020205020404" pitchFamily="49" charset="0"/>
                <a:ea typeface="等线" panose="02010600030101010101" pitchFamily="2" charset="-122"/>
              </a:rPr>
              <a:t>}</a:t>
            </a:r>
          </a:p>
        </p:txBody>
      </p:sp>
    </p:spTree>
    <p:custDataLst>
      <p:tags r:id="rId1"/>
    </p:custDataLst>
    <p:extLst>
      <p:ext uri="{BB962C8B-B14F-4D97-AF65-F5344CB8AC3E}">
        <p14:creationId xmlns:p14="http://schemas.microsoft.com/office/powerpoint/2010/main" val="2198705838"/>
      </p:ext>
    </p:extLst>
  </p:cSld>
  <p:clrMapOvr>
    <a:masterClrMapping/>
  </p:clrMapOvr>
  <p:transition>
    <p:strips dir="l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504951" y="76200"/>
            <a:ext cx="357028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7.1	JavaScript </a:t>
            </a:r>
            <a:r>
              <a:rPr lang="zh-CN" altLang="en-US" sz="2400" b="1" i="1" spc="100" noProof="1">
                <a:solidFill>
                  <a:schemeClr val="bg1"/>
                </a:solidFill>
                <a:latin typeface="微软雅黑" panose="020B0503020204020204" pitchFamily="34" charset="-122"/>
              </a:rPr>
              <a:t>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7.1.1 JavaScript </a:t>
            </a:r>
            <a:r>
              <a:rPr lang="zh-CN" altLang="en-US" sz="2400" b="1" noProof="1">
                <a:solidFill>
                  <a:srgbClr val="7030A0"/>
                </a:solidFill>
                <a:latin typeface="微软雅黑" panose="020B0503020204020204" pitchFamily="34" charset="-122"/>
                <a:sym typeface="+mn-ea"/>
              </a:rPr>
              <a:t>的 概 念</a:t>
            </a:r>
            <a:endParaRPr lang="en-US" altLang="en-US" sz="2400" b="1" noProof="1">
              <a:solidFill>
                <a:srgbClr val="7030A0"/>
              </a:solidFill>
              <a:latin typeface="微软雅黑" panose="020B0503020204020204" pitchFamily="34" charset="-122"/>
              <a:sym typeface="+mn-ea"/>
            </a:endParaRPr>
          </a:p>
        </p:txBody>
      </p:sp>
      <p:sp>
        <p:nvSpPr>
          <p:cNvPr id="18" name="文本框 17"/>
          <p:cNvSpPr txBox="1"/>
          <p:nvPr/>
        </p:nvSpPr>
        <p:spPr>
          <a:xfrm>
            <a:off x="670560" y="1491621"/>
            <a:ext cx="10850880" cy="718180"/>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en-US" altLang="zh-CN" sz="2400" dirty="0"/>
              <a:t>JavaScript </a:t>
            </a:r>
            <a:r>
              <a:rPr lang="zh-CN" altLang="en-US" sz="2400" dirty="0"/>
              <a:t>具有以下主要特点：</a:t>
            </a:r>
          </a:p>
        </p:txBody>
      </p:sp>
      <p:graphicFrame>
        <p:nvGraphicFramePr>
          <p:cNvPr id="2" name="图示 1">
            <a:extLst>
              <a:ext uri="{FF2B5EF4-FFF2-40B4-BE49-F238E27FC236}">
                <a16:creationId xmlns:a16="http://schemas.microsoft.com/office/drawing/2014/main" id="{B5E710B8-9BE7-AB2B-6376-D732FE5EB844}"/>
              </a:ext>
            </a:extLst>
          </p:cNvPr>
          <p:cNvGraphicFramePr/>
          <p:nvPr>
            <p:extLst>
              <p:ext uri="{D42A27DB-BD31-4B8C-83A1-F6EECF244321}">
                <p14:modId xmlns:p14="http://schemas.microsoft.com/office/powerpoint/2010/main" val="1700940603"/>
              </p:ext>
            </p:extLst>
          </p:nvPr>
        </p:nvGraphicFramePr>
        <p:xfrm>
          <a:off x="2032000" y="2505483"/>
          <a:ext cx="8128000" cy="379013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735498001"/>
      </p:ext>
    </p:extLst>
  </p:cSld>
  <p:clrMapOvr>
    <a:masterClrMapping/>
  </p:clrMapOvr>
  <p:transition>
    <p:strips dir="ld"/>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4" y="130175"/>
            <a:ext cx="4657725"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7.4.4 </a:t>
            </a:r>
            <a:r>
              <a:rPr lang="zh-CN" altLang="en-US" sz="2400" b="1" noProof="1">
                <a:solidFill>
                  <a:srgbClr val="7030A0"/>
                </a:solidFill>
                <a:latin typeface="微软雅黑" panose="020B0503020204020204" pitchFamily="34" charset="-122"/>
                <a:sym typeface="+mn-ea"/>
              </a:rPr>
              <a:t>事件处理程序</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6038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DOM Level 2 </a:t>
            </a:r>
            <a:r>
              <a:rPr lang="zh-CN" altLang="en-US" sz="2400" b="1" noProof="1">
                <a:solidFill>
                  <a:srgbClr val="273A4F"/>
                </a:solidFill>
              </a:rPr>
              <a:t>事件监听器接口</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153428" y="2254054"/>
            <a:ext cx="9885144" cy="72231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a:t>
            </a:r>
            <a:r>
              <a:rPr lang="en-US" altLang="zh-CN" dirty="0"/>
              <a:t>2</a:t>
            </a:r>
            <a:r>
              <a:rPr lang="zh-CN" altLang="en-US" dirty="0"/>
              <a:t>）通过 </a:t>
            </a:r>
            <a:r>
              <a:rPr lang="en-US" altLang="zh-CN" dirty="0" err="1"/>
              <a:t>removeEventListener</a:t>
            </a:r>
            <a:r>
              <a:rPr lang="en-US" altLang="zh-CN" dirty="0"/>
              <a:t> </a:t>
            </a:r>
            <a:r>
              <a:rPr lang="zh-CN" altLang="en-US" dirty="0"/>
              <a:t>方法移除事件处理器。</a:t>
            </a:r>
          </a:p>
        </p:txBody>
      </p:sp>
      <p:sp>
        <p:nvSpPr>
          <p:cNvPr id="10" name="文本框 9">
            <a:extLst>
              <a:ext uri="{FF2B5EF4-FFF2-40B4-BE49-F238E27FC236}">
                <a16:creationId xmlns:a16="http://schemas.microsoft.com/office/drawing/2014/main" id="{C1BFA17F-2F3D-B63A-0532-B5C1C8487F33}"/>
              </a:ext>
            </a:extLst>
          </p:cNvPr>
          <p:cNvSpPr txBox="1"/>
          <p:nvPr/>
        </p:nvSpPr>
        <p:spPr>
          <a:xfrm>
            <a:off x="1551447" y="3306154"/>
            <a:ext cx="9089106" cy="823302"/>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r>
              <a:rPr lang="en-US" altLang="zh-CN" sz="2000" kern="0" dirty="0">
                <a:solidFill>
                  <a:srgbClr val="231F20"/>
                </a:solidFill>
                <a:effectLst/>
                <a:latin typeface="Courier New" panose="02070309020205020404" pitchFamily="49" charset="0"/>
                <a:ea typeface="等线" panose="02010600030101010101" pitchFamily="2" charset="-122"/>
              </a:rPr>
              <a:t>  </a:t>
            </a:r>
            <a:r>
              <a:rPr lang="en-US" altLang="zh-CN" sz="2000" kern="0" dirty="0" err="1">
                <a:solidFill>
                  <a:srgbClr val="231F20"/>
                </a:solidFill>
                <a:effectLst/>
                <a:latin typeface="Courier New" panose="02070309020205020404" pitchFamily="49" charset="0"/>
                <a:ea typeface="等线" panose="02010600030101010101" pitchFamily="2" charset="-122"/>
              </a:rPr>
              <a:t>button.removeEventListener</a:t>
            </a:r>
            <a:r>
              <a:rPr lang="en-US" altLang="zh-CN" sz="2000" kern="0" dirty="0">
                <a:solidFill>
                  <a:srgbClr val="231F20"/>
                </a:solidFill>
                <a:effectLst/>
                <a:latin typeface="Courier New" panose="02070309020205020404" pitchFamily="49" charset="0"/>
                <a:ea typeface="等线" panose="02010600030101010101" pitchFamily="2" charset="-122"/>
              </a:rPr>
              <a:t>('click', </a:t>
            </a:r>
            <a:r>
              <a:rPr lang="en-US" altLang="zh-CN" sz="2000" kern="0" dirty="0" err="1">
                <a:solidFill>
                  <a:srgbClr val="231F20"/>
                </a:solidFill>
                <a:effectLst/>
                <a:latin typeface="Courier New" panose="02070309020205020404" pitchFamily="49" charset="0"/>
                <a:ea typeface="等线" panose="02010600030101010101" pitchFamily="2" charset="-122"/>
              </a:rPr>
              <a:t>handleClick</a:t>
            </a:r>
            <a:r>
              <a:rPr lang="en-US" altLang="zh-CN" sz="2000" kern="0" dirty="0">
                <a:solidFill>
                  <a:srgbClr val="231F20"/>
                </a:solidFill>
                <a:effectLst/>
                <a:latin typeface="Courier New" panose="02070309020205020404" pitchFamily="49" charset="0"/>
                <a:ea typeface="等线" panose="02010600030101010101" pitchFamily="2" charset="-122"/>
              </a:rPr>
              <a:t>, false); </a:t>
            </a:r>
          </a:p>
          <a:p>
            <a:pPr>
              <a:lnSpc>
                <a:spcPct val="150000"/>
              </a:lnSpc>
            </a:pPr>
            <a:r>
              <a:rPr lang="en-US" altLang="zh-CN" sz="2000" kern="0" dirty="0">
                <a:solidFill>
                  <a:srgbClr val="231F20"/>
                </a:solidFill>
                <a:effectLst/>
                <a:latin typeface="Courier New" panose="02070309020205020404" pitchFamily="49" charset="0"/>
                <a:ea typeface="等线" panose="02010600030101010101" pitchFamily="2" charset="-122"/>
              </a:rPr>
              <a:t>  // </a:t>
            </a:r>
            <a:r>
              <a:rPr lang="zh-CN" altLang="en-US" sz="2000" kern="0" dirty="0">
                <a:solidFill>
                  <a:srgbClr val="231F20"/>
                </a:solidFill>
                <a:effectLst/>
                <a:latin typeface="Courier New" panose="02070309020205020404" pitchFamily="49" charset="0"/>
                <a:ea typeface="等线" panose="02010600030101010101" pitchFamily="2" charset="-122"/>
              </a:rPr>
              <a:t>移除上面添加的事件处理器 </a:t>
            </a:r>
            <a:endParaRPr lang="en-US" altLang="zh-CN" sz="2000" kern="0" dirty="0">
              <a:solidFill>
                <a:srgbClr val="231F20"/>
              </a:solidFill>
              <a:effectLst/>
              <a:latin typeface="Courier New" panose="02070309020205020404" pitchFamily="49" charset="0"/>
              <a:ea typeface="等线" panose="02010600030101010101" pitchFamily="2" charset="-122"/>
            </a:endParaRPr>
          </a:p>
        </p:txBody>
      </p:sp>
    </p:spTree>
    <p:custDataLst>
      <p:tags r:id="rId1"/>
    </p:custDataLst>
    <p:extLst>
      <p:ext uri="{BB962C8B-B14F-4D97-AF65-F5344CB8AC3E}">
        <p14:creationId xmlns:p14="http://schemas.microsoft.com/office/powerpoint/2010/main" val="905827408"/>
      </p:ext>
    </p:extLst>
  </p:cSld>
  <p:clrMapOvr>
    <a:masterClrMapping/>
  </p:clrMapOvr>
  <p:transition>
    <p:strips dir="ld"/>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4" y="130175"/>
            <a:ext cx="4657725"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7.4.4 </a:t>
            </a:r>
            <a:r>
              <a:rPr lang="zh-CN" altLang="en-US" sz="2400" b="1" noProof="1">
                <a:solidFill>
                  <a:srgbClr val="7030A0"/>
                </a:solidFill>
                <a:latin typeface="微软雅黑" panose="020B0503020204020204" pitchFamily="34" charset="-122"/>
                <a:sym typeface="+mn-ea"/>
              </a:rPr>
              <a:t>事件处理程序</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6038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事件处理函数与事件对象参数</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153428" y="2254054"/>
            <a:ext cx="9885144" cy="72231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当事件触发时，对应的事件处理函数会被调用，并传入一个事件对象作为参数。该事件对象包含了关于事件的各种信息，例如：</a:t>
            </a:r>
            <a:endParaRPr lang="en-US" altLang="zh-CN" dirty="0"/>
          </a:p>
          <a:p>
            <a:pPr marL="0" indent="457200" algn="just" eaLnBrk="1" latinLnBrk="0" hangingPunct="1">
              <a:lnSpc>
                <a:spcPct val="200000"/>
              </a:lnSpc>
              <a:spcBef>
                <a:spcPts val="0"/>
              </a:spcBef>
              <a:spcAft>
                <a:spcPts val="0"/>
              </a:spcAft>
            </a:pPr>
            <a:r>
              <a:rPr lang="en-US" altLang="zh-CN" dirty="0"/>
              <a:t>&gt;	</a:t>
            </a:r>
            <a:r>
              <a:rPr lang="en-US" altLang="zh-CN" dirty="0" err="1"/>
              <a:t>event.type</a:t>
            </a:r>
            <a:r>
              <a:rPr lang="zh-CN" altLang="en-US" dirty="0"/>
              <a:t>：返回事件类型（如 </a:t>
            </a:r>
            <a:r>
              <a:rPr lang="en-US" altLang="zh-CN" dirty="0"/>
              <a:t>click</a:t>
            </a:r>
            <a:r>
              <a:rPr lang="zh-CN" altLang="en-US" dirty="0"/>
              <a:t>）。</a:t>
            </a:r>
          </a:p>
          <a:p>
            <a:pPr marL="0" indent="457200" algn="just" eaLnBrk="1" latinLnBrk="0" hangingPunct="1">
              <a:lnSpc>
                <a:spcPct val="200000"/>
              </a:lnSpc>
              <a:spcBef>
                <a:spcPts val="0"/>
              </a:spcBef>
              <a:spcAft>
                <a:spcPts val="0"/>
              </a:spcAft>
            </a:pPr>
            <a:r>
              <a:rPr lang="en-US" altLang="zh-CN" dirty="0"/>
              <a:t>&gt;	</a:t>
            </a:r>
            <a:r>
              <a:rPr lang="en-US" altLang="zh-CN" dirty="0" err="1"/>
              <a:t>event.target</a:t>
            </a:r>
            <a:r>
              <a:rPr lang="zh-CN" altLang="en-US" dirty="0"/>
              <a:t>：返回事件的实际触发者（事件目标）。</a:t>
            </a:r>
          </a:p>
          <a:p>
            <a:pPr marL="0" indent="457200" algn="just" eaLnBrk="1" latinLnBrk="0" hangingPunct="1">
              <a:lnSpc>
                <a:spcPct val="200000"/>
              </a:lnSpc>
              <a:spcBef>
                <a:spcPts val="0"/>
              </a:spcBef>
              <a:spcAft>
                <a:spcPts val="0"/>
              </a:spcAft>
            </a:pPr>
            <a:r>
              <a:rPr lang="en-US" altLang="zh-CN" dirty="0"/>
              <a:t>&gt;	</a:t>
            </a:r>
            <a:r>
              <a:rPr lang="en-US" altLang="zh-CN" dirty="0" err="1"/>
              <a:t>event.currentTarget</a:t>
            </a:r>
            <a:r>
              <a:rPr lang="zh-CN" altLang="en-US" dirty="0"/>
              <a:t>：返回当前正在处理事件的元素。</a:t>
            </a:r>
          </a:p>
          <a:p>
            <a:pPr marL="0" indent="457200" algn="just" eaLnBrk="1" latinLnBrk="0" hangingPunct="1">
              <a:lnSpc>
                <a:spcPct val="200000"/>
              </a:lnSpc>
              <a:spcBef>
                <a:spcPts val="0"/>
              </a:spcBef>
              <a:spcAft>
                <a:spcPts val="0"/>
              </a:spcAft>
            </a:pPr>
            <a:r>
              <a:rPr lang="en-US" altLang="zh-CN" dirty="0"/>
              <a:t>&gt;	</a:t>
            </a:r>
            <a:r>
              <a:rPr lang="en-US" altLang="zh-CN" dirty="0" err="1"/>
              <a:t>event.preventDefault</a:t>
            </a:r>
            <a:r>
              <a:rPr lang="en-US" altLang="zh-CN" dirty="0"/>
              <a:t>()</a:t>
            </a:r>
            <a:r>
              <a:rPr lang="zh-CN" altLang="en-US" dirty="0"/>
              <a:t>：阻止事件的默认行为。</a:t>
            </a:r>
          </a:p>
          <a:p>
            <a:pPr marL="0" indent="457200" algn="just" eaLnBrk="1" latinLnBrk="0" hangingPunct="1">
              <a:lnSpc>
                <a:spcPct val="200000"/>
              </a:lnSpc>
              <a:spcBef>
                <a:spcPts val="0"/>
              </a:spcBef>
              <a:spcAft>
                <a:spcPts val="0"/>
              </a:spcAft>
            </a:pPr>
            <a:r>
              <a:rPr lang="en-US" altLang="zh-CN" dirty="0"/>
              <a:t>&gt;	</a:t>
            </a:r>
            <a:r>
              <a:rPr lang="en-US" altLang="zh-CN" dirty="0" err="1"/>
              <a:t>event.stopPropagation</a:t>
            </a:r>
            <a:r>
              <a:rPr lang="en-US" altLang="zh-CN" dirty="0"/>
              <a:t>()</a:t>
            </a:r>
            <a:r>
              <a:rPr lang="zh-CN" altLang="en-US" dirty="0"/>
              <a:t>：阻止事件向上冒泡传播到父级元素。</a:t>
            </a:r>
          </a:p>
        </p:txBody>
      </p:sp>
    </p:spTree>
    <p:custDataLst>
      <p:tags r:id="rId1"/>
    </p:custDataLst>
    <p:extLst>
      <p:ext uri="{BB962C8B-B14F-4D97-AF65-F5344CB8AC3E}">
        <p14:creationId xmlns:p14="http://schemas.microsoft.com/office/powerpoint/2010/main" val="11304752"/>
      </p:ext>
    </p:extLst>
  </p:cSld>
  <p:clrMapOvr>
    <a:masterClrMapping/>
  </p:clrMapOvr>
  <p:transition>
    <p:strips dir="ld"/>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4" y="130175"/>
            <a:ext cx="4657725"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7.4.5 </a:t>
            </a:r>
            <a:r>
              <a:rPr lang="zh-CN" altLang="en-US" sz="2400" b="1" noProof="1">
                <a:solidFill>
                  <a:srgbClr val="7030A0"/>
                </a:solidFill>
                <a:latin typeface="微软雅黑" panose="020B0503020204020204" pitchFamily="34" charset="-122"/>
                <a:sym typeface="+mn-ea"/>
              </a:rPr>
              <a:t>事 件 委 托</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6038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事件委托的概念</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2225842" y="2417684"/>
            <a:ext cx="7740315" cy="2885836"/>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sz="2000" dirty="0"/>
              <a:t>事件委托（</a:t>
            </a:r>
            <a:r>
              <a:rPr lang="en-US" altLang="zh-CN" sz="2000" dirty="0"/>
              <a:t>event delegation</a:t>
            </a:r>
            <a:r>
              <a:rPr lang="zh-CN" altLang="en-US" sz="2000" dirty="0"/>
              <a:t>）是一种将事件处理器绑定到父元素而非直接绑定到子元素的技术。通过这种方式，父元素可以处理其所有后代元素的特定类型事件。当某个子元素触发了事件时，实际上是由其祖先元素（即委托元素）接收到并处理该事件。</a:t>
            </a:r>
          </a:p>
        </p:txBody>
      </p:sp>
    </p:spTree>
    <p:custDataLst>
      <p:tags r:id="rId1"/>
    </p:custDataLst>
    <p:extLst>
      <p:ext uri="{BB962C8B-B14F-4D97-AF65-F5344CB8AC3E}">
        <p14:creationId xmlns:p14="http://schemas.microsoft.com/office/powerpoint/2010/main" val="292758758"/>
      </p:ext>
    </p:extLst>
  </p:cSld>
  <p:clrMapOvr>
    <a:masterClrMapping/>
  </p:clrMapOvr>
  <p:transition>
    <p:strips dir="ld"/>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534274" y="130175"/>
            <a:ext cx="4657725"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7.4.5 </a:t>
            </a:r>
            <a:r>
              <a:rPr lang="zh-CN" altLang="en-US" sz="2400" b="1" noProof="1">
                <a:solidFill>
                  <a:srgbClr val="7030A0"/>
                </a:solidFill>
                <a:latin typeface="微软雅黑" panose="020B0503020204020204" pitchFamily="34" charset="-122"/>
                <a:sym typeface="+mn-ea"/>
              </a:rPr>
              <a:t>事 件 委 托</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695950"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7.4	JavaScript </a:t>
            </a:r>
            <a:r>
              <a:rPr lang="zh-CN" altLang="en-US" sz="2400" b="1" i="1" spc="100" noProof="1">
                <a:solidFill>
                  <a:schemeClr val="bg1"/>
                </a:solidFill>
                <a:latin typeface="微软雅黑" panose="020B0503020204020204" pitchFamily="34" charset="-122"/>
              </a:rPr>
              <a:t>的事件和事件处理</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6038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事件委托的优势</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757446" y="2186676"/>
            <a:ext cx="8677107" cy="3096465"/>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在电子商务网页设计与制作中，学习并运用事件委托是一种重要的性能优化和代码管理策略。当页面存在大量动态生成或频繁变化的子元素时，直接为每一个子元素单独绑定事件处理器将显著增加内存占用，并加重 </a:t>
            </a:r>
            <a:r>
              <a:rPr lang="en-US" altLang="zh-CN" dirty="0"/>
              <a:t>DOM </a:t>
            </a:r>
            <a:r>
              <a:rPr lang="zh-CN" altLang="en-US" dirty="0"/>
              <a:t>操作的开销。通过事件委托机制， 开发者只需向这些子元素的共同父容器元素绑定一次事件处理器，从而可以有效减少资源消耗。</a:t>
            </a:r>
            <a:endParaRPr lang="en-US" altLang="zh-CN" dirty="0"/>
          </a:p>
          <a:p>
            <a:pPr marL="0" indent="457200" algn="just" eaLnBrk="1" latinLnBrk="0" hangingPunct="1">
              <a:lnSpc>
                <a:spcPct val="200000"/>
              </a:lnSpc>
              <a:spcBef>
                <a:spcPts val="0"/>
              </a:spcBef>
              <a:spcAft>
                <a:spcPts val="0"/>
              </a:spcAft>
            </a:pPr>
            <a:r>
              <a:rPr lang="zh-CN" altLang="en-US" dirty="0"/>
              <a:t>此外，采用事件委托可以极大地简化代码结构，避免了对每个子元素进行逐一的事件绑定与解绑操作，从而提升代码的可维护性和可读性。</a:t>
            </a:r>
          </a:p>
        </p:txBody>
      </p:sp>
    </p:spTree>
    <p:custDataLst>
      <p:tags r:id="rId1"/>
    </p:custDataLst>
    <p:extLst>
      <p:ext uri="{BB962C8B-B14F-4D97-AF65-F5344CB8AC3E}">
        <p14:creationId xmlns:p14="http://schemas.microsoft.com/office/powerpoint/2010/main" val="2421015836"/>
      </p:ext>
    </p:extLst>
  </p:cSld>
  <p:clrMapOvr>
    <a:masterClrMapping/>
  </p:clrMapOvr>
  <p:transition>
    <p:strips dir="ld"/>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5705106"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205345"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7.5</a:t>
            </a:r>
          </a:p>
        </p:txBody>
      </p:sp>
      <p:sp>
        <p:nvSpPr>
          <p:cNvPr id="12329" name="文本框 52"/>
          <p:cNvSpPr txBox="1">
            <a:spLocks noChangeArrowheads="1"/>
          </p:cNvSpPr>
          <p:nvPr/>
        </p:nvSpPr>
        <p:spPr bwMode="auto">
          <a:xfrm>
            <a:off x="5970235" y="2359876"/>
            <a:ext cx="607676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5400" b="1" noProof="1">
                <a:solidFill>
                  <a:schemeClr val="bg1"/>
                </a:solidFill>
                <a:latin typeface="微软雅黑" panose="020B0503020204020204" pitchFamily="34" charset="-122"/>
              </a:rPr>
              <a:t>JavaScript </a:t>
            </a:r>
            <a:r>
              <a:rPr lang="zh-CN" altLang="en-US" sz="5400" b="1" noProof="1">
                <a:solidFill>
                  <a:schemeClr val="bg1"/>
                </a:solidFill>
                <a:latin typeface="微软雅黑" panose="020B0503020204020204" pitchFamily="34" charset="-122"/>
              </a:rPr>
              <a:t>的</a:t>
            </a:r>
            <a:endParaRPr lang="en-US" altLang="zh-CN" sz="5400" b="1" noProof="1">
              <a:solidFill>
                <a:schemeClr val="bg1"/>
              </a:solidFill>
              <a:latin typeface="微软雅黑" panose="020B0503020204020204" pitchFamily="34" charset="-122"/>
            </a:endParaRPr>
          </a:p>
          <a:p>
            <a:pPr eaLnBrk="1" hangingPunct="1"/>
            <a:r>
              <a:rPr lang="zh-CN" altLang="en-US" sz="5400" b="1" noProof="1">
                <a:solidFill>
                  <a:schemeClr val="bg1"/>
                </a:solidFill>
                <a:latin typeface="微软雅黑" panose="020B0503020204020204" pitchFamily="34" charset="-122"/>
              </a:rPr>
              <a:t>对象和继承</a:t>
            </a:r>
          </a:p>
        </p:txBody>
      </p:sp>
    </p:spTree>
    <p:custDataLst>
      <p:tags r:id="rId1"/>
    </p:custDataLst>
    <p:extLst>
      <p:ext uri="{BB962C8B-B14F-4D97-AF65-F5344CB8AC3E}">
        <p14:creationId xmlns:p14="http://schemas.microsoft.com/office/powerpoint/2010/main" val="2847823679"/>
      </p:ext>
    </p:extLst>
  </p:cSld>
  <p:clrMapOvr>
    <a:masterClrMapping/>
  </p:clrMapOvr>
  <p:transition>
    <p:checke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019924" y="130175"/>
            <a:ext cx="507903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7.5.1 JavaScript </a:t>
            </a:r>
            <a:r>
              <a:rPr lang="zh-CN" altLang="en-US" sz="2400" b="1" noProof="1">
                <a:solidFill>
                  <a:srgbClr val="7030A0"/>
                </a:solidFill>
                <a:latin typeface="微软雅黑" panose="020B0503020204020204" pitchFamily="34" charset="-122"/>
                <a:sym typeface="+mn-ea"/>
              </a:rPr>
              <a:t>的对象基础</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7.5	JavaScript </a:t>
            </a:r>
            <a:r>
              <a:rPr lang="zh-CN" altLang="en-US" sz="2400" b="1" i="1" spc="100" noProof="1">
                <a:solidFill>
                  <a:schemeClr val="bg1"/>
                </a:solidFill>
                <a:latin typeface="微软雅黑" panose="020B0503020204020204" pitchFamily="34" charset="-122"/>
              </a:rPr>
              <a:t>的对象和继承</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定义对象字面量</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877888" y="2254053"/>
            <a:ext cx="4572370"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在 </a:t>
            </a:r>
            <a:r>
              <a:rPr lang="en-US" altLang="zh-CN" dirty="0"/>
              <a:t>JavaScript </a:t>
            </a:r>
            <a:r>
              <a:rPr lang="zh-CN" altLang="en-US" dirty="0"/>
              <a:t>中，可以通过对象字面量语法来直接创建一个简单的对象实例。对象字面量是由花括号（</a:t>
            </a:r>
            <a:r>
              <a:rPr lang="en-US" altLang="zh-CN" dirty="0"/>
              <a:t>{}</a:t>
            </a:r>
            <a:r>
              <a:rPr lang="zh-CN" altLang="en-US" dirty="0"/>
              <a:t>）包裹的一组键值对，键与值之间用冒号（</a:t>
            </a:r>
            <a:r>
              <a:rPr lang="en-US" altLang="zh-CN" dirty="0"/>
              <a:t>:</a:t>
            </a:r>
            <a:r>
              <a:rPr lang="zh-CN" altLang="en-US" dirty="0"/>
              <a:t>）分隔，每个属性之间用逗号（</a:t>
            </a:r>
            <a:r>
              <a:rPr lang="en-US" altLang="zh-CN" dirty="0"/>
              <a:t>,</a:t>
            </a:r>
            <a:r>
              <a:rPr lang="zh-CN" altLang="en-US" dirty="0"/>
              <a:t>）分隔。</a:t>
            </a:r>
          </a:p>
        </p:txBody>
      </p:sp>
      <p:pic>
        <p:nvPicPr>
          <p:cNvPr id="10" name="图片 9">
            <a:extLst>
              <a:ext uri="{FF2B5EF4-FFF2-40B4-BE49-F238E27FC236}">
                <a16:creationId xmlns:a16="http://schemas.microsoft.com/office/drawing/2014/main" id="{5E2A8197-27B1-F8D8-D056-0144B30F4250}"/>
              </a:ext>
            </a:extLst>
          </p:cNvPr>
          <p:cNvPicPr>
            <a:picLocks noChangeAspect="1"/>
          </p:cNvPicPr>
          <p:nvPr/>
        </p:nvPicPr>
        <p:blipFill>
          <a:blip r:embed="rId4"/>
          <a:stretch>
            <a:fillRect/>
          </a:stretch>
        </p:blipFill>
        <p:spPr>
          <a:xfrm>
            <a:off x="6882063" y="2490961"/>
            <a:ext cx="3833428" cy="1876077"/>
          </a:xfrm>
          <a:prstGeom prst="rect">
            <a:avLst/>
          </a:prstGeom>
        </p:spPr>
      </p:pic>
      <p:sp>
        <p:nvSpPr>
          <p:cNvPr id="12" name="文本框 11">
            <a:extLst>
              <a:ext uri="{FF2B5EF4-FFF2-40B4-BE49-F238E27FC236}">
                <a16:creationId xmlns:a16="http://schemas.microsoft.com/office/drawing/2014/main" id="{AAC1626F-ED94-A194-5B04-A17411C25379}"/>
              </a:ext>
            </a:extLst>
          </p:cNvPr>
          <p:cNvSpPr txBox="1"/>
          <p:nvPr/>
        </p:nvSpPr>
        <p:spPr>
          <a:xfrm>
            <a:off x="6122768" y="4595963"/>
            <a:ext cx="5352017" cy="153304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solidFill>
                  <a:srgbClr val="DFA000"/>
                </a:solidFill>
              </a:rPr>
              <a:t>上述代码中，“ </a:t>
            </a:r>
            <a:r>
              <a:rPr lang="en-US" altLang="zh-CN" dirty="0">
                <a:solidFill>
                  <a:srgbClr val="DFA000"/>
                </a:solidFill>
              </a:rPr>
              <a:t>person ”</a:t>
            </a:r>
            <a:r>
              <a:rPr lang="zh-CN" altLang="en-US" dirty="0">
                <a:solidFill>
                  <a:srgbClr val="DFA000"/>
                </a:solidFill>
              </a:rPr>
              <a:t>就是一个通过对象字面量创建的对象，它包含了三个属性：</a:t>
            </a:r>
            <a:r>
              <a:rPr lang="en-US" altLang="zh-CN" dirty="0">
                <a:solidFill>
                  <a:srgbClr val="DFA000"/>
                </a:solidFill>
              </a:rPr>
              <a:t>name</a:t>
            </a:r>
            <a:r>
              <a:rPr lang="zh-CN" altLang="en-US" dirty="0">
                <a:solidFill>
                  <a:srgbClr val="DFA000"/>
                </a:solidFill>
              </a:rPr>
              <a:t>、</a:t>
            </a:r>
            <a:r>
              <a:rPr lang="en-US" altLang="zh-CN" dirty="0">
                <a:solidFill>
                  <a:srgbClr val="DFA000"/>
                </a:solidFill>
              </a:rPr>
              <a:t>age </a:t>
            </a:r>
            <a:r>
              <a:rPr lang="zh-CN" altLang="en-US" dirty="0">
                <a:solidFill>
                  <a:srgbClr val="DFA000"/>
                </a:solidFill>
              </a:rPr>
              <a:t>和 </a:t>
            </a:r>
            <a:r>
              <a:rPr lang="en-US" altLang="zh-CN" dirty="0">
                <a:solidFill>
                  <a:srgbClr val="DFA000"/>
                </a:solidFill>
              </a:rPr>
              <a:t>occupation</a:t>
            </a:r>
            <a:r>
              <a:rPr lang="zh-CN" altLang="en-US" dirty="0">
                <a:solidFill>
                  <a:srgbClr val="DFA000"/>
                </a:solidFill>
              </a:rPr>
              <a:t>。</a:t>
            </a:r>
          </a:p>
        </p:txBody>
      </p:sp>
    </p:spTree>
    <p:custDataLst>
      <p:tags r:id="rId1"/>
    </p:custDataLst>
    <p:extLst>
      <p:ext uri="{BB962C8B-B14F-4D97-AF65-F5344CB8AC3E}">
        <p14:creationId xmlns:p14="http://schemas.microsoft.com/office/powerpoint/2010/main" val="2846388816"/>
      </p:ext>
    </p:extLst>
  </p:cSld>
  <p:clrMapOvr>
    <a:masterClrMapping/>
  </p:clrMapOvr>
  <p:transition>
    <p:strips dir="ld"/>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019924" y="130175"/>
            <a:ext cx="507903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7.5.1 JavaScript </a:t>
            </a:r>
            <a:r>
              <a:rPr lang="zh-CN" altLang="en-US" sz="2400" b="1" noProof="1">
                <a:solidFill>
                  <a:srgbClr val="7030A0"/>
                </a:solidFill>
                <a:latin typeface="微软雅黑" panose="020B0503020204020204" pitchFamily="34" charset="-122"/>
                <a:sym typeface="+mn-ea"/>
              </a:rPr>
              <a:t>的对象基础</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7.5	JavaScript </a:t>
            </a:r>
            <a:r>
              <a:rPr lang="zh-CN" altLang="en-US" sz="2400" b="1" i="1" spc="100" noProof="1">
                <a:solidFill>
                  <a:schemeClr val="bg1"/>
                </a:solidFill>
                <a:latin typeface="微软雅黑" panose="020B0503020204020204" pitchFamily="34" charset="-122"/>
              </a:rPr>
              <a:t>的对象和继承</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对象的属性访问与赋值</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877888" y="2254053"/>
            <a:ext cx="9305640" cy="951160"/>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对于任何已创建的对象，可以通过“ </a:t>
            </a:r>
            <a:r>
              <a:rPr lang="en-US" altLang="zh-CN" dirty="0"/>
              <a:t>.”</a:t>
            </a:r>
            <a:r>
              <a:rPr lang="zh-CN" altLang="en-US" dirty="0"/>
              <a:t>或“ </a:t>
            </a:r>
            <a:r>
              <a:rPr lang="en-US" altLang="zh-CN" dirty="0"/>
              <a:t>[] ”</a:t>
            </a:r>
            <a:r>
              <a:rPr lang="zh-CN" altLang="en-US" dirty="0"/>
              <a:t>运算符来访问和修改其属性。</a:t>
            </a:r>
          </a:p>
        </p:txBody>
      </p:sp>
      <p:sp>
        <p:nvSpPr>
          <p:cNvPr id="12" name="文本框 11">
            <a:extLst>
              <a:ext uri="{FF2B5EF4-FFF2-40B4-BE49-F238E27FC236}">
                <a16:creationId xmlns:a16="http://schemas.microsoft.com/office/drawing/2014/main" id="{AAC1626F-ED94-A194-5B04-A17411C25379}"/>
              </a:ext>
            </a:extLst>
          </p:cNvPr>
          <p:cNvSpPr txBox="1"/>
          <p:nvPr/>
        </p:nvSpPr>
        <p:spPr>
          <a:xfrm>
            <a:off x="877888" y="3429000"/>
            <a:ext cx="9305640" cy="603941"/>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solidFill>
                  <a:srgbClr val="DFA000"/>
                </a:solidFill>
              </a:rPr>
              <a:t>例如，读取或更新上述“ </a:t>
            </a:r>
            <a:r>
              <a:rPr lang="en-US" altLang="zh-CN" dirty="0">
                <a:solidFill>
                  <a:srgbClr val="DFA000"/>
                </a:solidFill>
              </a:rPr>
              <a:t>person ”</a:t>
            </a:r>
            <a:r>
              <a:rPr lang="zh-CN" altLang="en-US" dirty="0">
                <a:solidFill>
                  <a:srgbClr val="DFA000"/>
                </a:solidFill>
              </a:rPr>
              <a:t>对象的属性的代码如下：</a:t>
            </a:r>
          </a:p>
        </p:txBody>
      </p:sp>
      <p:pic>
        <p:nvPicPr>
          <p:cNvPr id="9" name="图片 8">
            <a:extLst>
              <a:ext uri="{FF2B5EF4-FFF2-40B4-BE49-F238E27FC236}">
                <a16:creationId xmlns:a16="http://schemas.microsoft.com/office/drawing/2014/main" id="{5005D6E7-D54B-C59C-33C7-7BBDD0E570AE}"/>
              </a:ext>
            </a:extLst>
          </p:cNvPr>
          <p:cNvPicPr>
            <a:picLocks noChangeAspect="1"/>
          </p:cNvPicPr>
          <p:nvPr/>
        </p:nvPicPr>
        <p:blipFill>
          <a:blip r:embed="rId4"/>
          <a:stretch>
            <a:fillRect/>
          </a:stretch>
        </p:blipFill>
        <p:spPr>
          <a:xfrm>
            <a:off x="1966963" y="4491460"/>
            <a:ext cx="6229920" cy="787298"/>
          </a:xfrm>
          <a:prstGeom prst="rect">
            <a:avLst/>
          </a:prstGeom>
        </p:spPr>
      </p:pic>
    </p:spTree>
    <p:custDataLst>
      <p:tags r:id="rId1"/>
    </p:custDataLst>
    <p:extLst>
      <p:ext uri="{BB962C8B-B14F-4D97-AF65-F5344CB8AC3E}">
        <p14:creationId xmlns:p14="http://schemas.microsoft.com/office/powerpoint/2010/main" val="3752363742"/>
      </p:ext>
    </p:extLst>
  </p:cSld>
  <p:clrMapOvr>
    <a:masterClrMapping/>
  </p:clrMapOvr>
  <p:transition>
    <p:strips dir="ld"/>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019924" y="130175"/>
            <a:ext cx="507903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7.5.1 JavaScript </a:t>
            </a:r>
            <a:r>
              <a:rPr lang="zh-CN" altLang="en-US" sz="2400" b="1" noProof="1">
                <a:solidFill>
                  <a:srgbClr val="7030A0"/>
                </a:solidFill>
                <a:latin typeface="微软雅黑" panose="020B0503020204020204" pitchFamily="34" charset="-122"/>
                <a:sym typeface="+mn-ea"/>
              </a:rPr>
              <a:t>的对象基础</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7.5	JavaScript </a:t>
            </a:r>
            <a:r>
              <a:rPr lang="zh-CN" altLang="en-US" sz="2400" b="1" i="1" spc="100" noProof="1">
                <a:solidFill>
                  <a:schemeClr val="bg1"/>
                </a:solidFill>
                <a:latin typeface="微软雅黑" panose="020B0503020204020204" pitchFamily="34" charset="-122"/>
              </a:rPr>
              <a:t>的对象和继承</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28156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通过构造函数创建对象实例</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877888" y="2254053"/>
            <a:ext cx="4572370"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除使用对象字面量外，还可以通过构造函数来批量创建具有相同属性结构的对象实例。构造函数是一种特殊的函数，当使用 </a:t>
            </a:r>
            <a:r>
              <a:rPr lang="en-US" altLang="zh-CN" dirty="0"/>
              <a:t>new </a:t>
            </a:r>
            <a:r>
              <a:rPr lang="zh-CN" altLang="en-US" dirty="0"/>
              <a:t>关键词调用时，会创建并返回一个新的对象实例，并可利用 </a:t>
            </a:r>
            <a:r>
              <a:rPr lang="en-US" altLang="zh-CN" dirty="0"/>
              <a:t>this </a:t>
            </a:r>
            <a:r>
              <a:rPr lang="zh-CN" altLang="en-US" dirty="0"/>
              <a:t>关键词初始化对象的属性和方法。</a:t>
            </a:r>
          </a:p>
        </p:txBody>
      </p:sp>
      <p:sp>
        <p:nvSpPr>
          <p:cNvPr id="12" name="文本框 11">
            <a:extLst>
              <a:ext uri="{FF2B5EF4-FFF2-40B4-BE49-F238E27FC236}">
                <a16:creationId xmlns:a16="http://schemas.microsoft.com/office/drawing/2014/main" id="{AAC1626F-ED94-A194-5B04-A17411C25379}"/>
              </a:ext>
            </a:extLst>
          </p:cNvPr>
          <p:cNvSpPr txBox="1"/>
          <p:nvPr/>
        </p:nvSpPr>
        <p:spPr>
          <a:xfrm>
            <a:off x="6122768" y="4826968"/>
            <a:ext cx="5686292" cy="1756711"/>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solidFill>
                  <a:srgbClr val="DFA000"/>
                </a:solidFill>
              </a:rPr>
              <a:t>上述代码中，</a:t>
            </a:r>
            <a:r>
              <a:rPr lang="en-US" altLang="zh-CN" dirty="0">
                <a:solidFill>
                  <a:srgbClr val="DFA000"/>
                </a:solidFill>
              </a:rPr>
              <a:t>Person </a:t>
            </a:r>
            <a:r>
              <a:rPr lang="zh-CN" altLang="en-US" dirty="0">
                <a:solidFill>
                  <a:srgbClr val="DFA000"/>
                </a:solidFill>
              </a:rPr>
              <a:t>是一个构造函数，它用于定义新对象的构造逻辑。每次使用</a:t>
            </a:r>
            <a:r>
              <a:rPr lang="en-US" altLang="zh-CN" dirty="0">
                <a:solidFill>
                  <a:srgbClr val="DFA000"/>
                </a:solidFill>
              </a:rPr>
              <a:t>new Person() </a:t>
            </a:r>
            <a:r>
              <a:rPr lang="zh-CN" altLang="en-US" dirty="0">
                <a:solidFill>
                  <a:srgbClr val="DFA000"/>
                </a:solidFill>
              </a:rPr>
              <a:t>创建新对象时，都会生成一个独立且具有指定属性的新实例，如 </a:t>
            </a:r>
            <a:r>
              <a:rPr lang="en-US" altLang="zh-CN" dirty="0">
                <a:solidFill>
                  <a:srgbClr val="DFA000"/>
                </a:solidFill>
              </a:rPr>
              <a:t>Alice </a:t>
            </a:r>
            <a:r>
              <a:rPr lang="zh-CN" altLang="en-US" dirty="0">
                <a:solidFill>
                  <a:srgbClr val="DFA000"/>
                </a:solidFill>
              </a:rPr>
              <a:t>就是一个 </a:t>
            </a:r>
            <a:r>
              <a:rPr lang="en-US" altLang="zh-CN" dirty="0">
                <a:solidFill>
                  <a:srgbClr val="DFA000"/>
                </a:solidFill>
              </a:rPr>
              <a:t>Person </a:t>
            </a:r>
            <a:r>
              <a:rPr lang="zh-CN" altLang="en-US" dirty="0">
                <a:solidFill>
                  <a:srgbClr val="DFA000"/>
                </a:solidFill>
              </a:rPr>
              <a:t>类型的对象实例。</a:t>
            </a:r>
          </a:p>
        </p:txBody>
      </p:sp>
      <p:pic>
        <p:nvPicPr>
          <p:cNvPr id="9" name="图片 8">
            <a:extLst>
              <a:ext uri="{FF2B5EF4-FFF2-40B4-BE49-F238E27FC236}">
                <a16:creationId xmlns:a16="http://schemas.microsoft.com/office/drawing/2014/main" id="{7079F139-1A6C-A0AA-2767-4241EDEBB6F4}"/>
              </a:ext>
            </a:extLst>
          </p:cNvPr>
          <p:cNvPicPr>
            <a:picLocks noChangeAspect="1"/>
          </p:cNvPicPr>
          <p:nvPr/>
        </p:nvPicPr>
        <p:blipFill>
          <a:blip r:embed="rId4"/>
          <a:stretch>
            <a:fillRect/>
          </a:stretch>
        </p:blipFill>
        <p:spPr>
          <a:xfrm>
            <a:off x="6096000" y="2518134"/>
            <a:ext cx="5713060" cy="2025400"/>
          </a:xfrm>
          <a:prstGeom prst="rect">
            <a:avLst/>
          </a:prstGeom>
        </p:spPr>
      </p:pic>
    </p:spTree>
    <p:custDataLst>
      <p:tags r:id="rId1"/>
    </p:custDataLst>
    <p:extLst>
      <p:ext uri="{BB962C8B-B14F-4D97-AF65-F5344CB8AC3E}">
        <p14:creationId xmlns:p14="http://schemas.microsoft.com/office/powerpoint/2010/main" val="1254508630"/>
      </p:ext>
    </p:extLst>
  </p:cSld>
  <p:clrMapOvr>
    <a:masterClrMapping/>
  </p:clrMapOvr>
  <p:transition>
    <p:strips dir="ld"/>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019924" y="130175"/>
            <a:ext cx="507903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7.5.1 JavaScript </a:t>
            </a:r>
            <a:r>
              <a:rPr lang="zh-CN" altLang="en-US" sz="2400" b="1" noProof="1">
                <a:solidFill>
                  <a:srgbClr val="7030A0"/>
                </a:solidFill>
                <a:latin typeface="微软雅黑" panose="020B0503020204020204" pitchFamily="34" charset="-122"/>
                <a:sym typeface="+mn-ea"/>
              </a:rPr>
              <a:t>的对象基础</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7.5	JavaScript </a:t>
            </a:r>
            <a:r>
              <a:rPr lang="zh-CN" altLang="en-US" sz="2400" b="1" i="1" spc="100" noProof="1">
                <a:solidFill>
                  <a:schemeClr val="bg1"/>
                </a:solidFill>
                <a:latin typeface="微软雅黑" panose="020B0503020204020204" pitchFamily="34" charset="-122"/>
              </a:rPr>
              <a:t>的对象和继承</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原型与原型链的概念</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106295" y="2254053"/>
            <a:ext cx="9979409"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b="1" dirty="0">
                <a:solidFill>
                  <a:srgbClr val="DFA000"/>
                </a:solidFill>
              </a:rPr>
              <a:t>原型</a:t>
            </a:r>
            <a:r>
              <a:rPr lang="zh-CN" altLang="en-US" dirty="0"/>
              <a:t>（</a:t>
            </a:r>
            <a:r>
              <a:rPr lang="en-US" altLang="zh-CN" dirty="0"/>
              <a:t>prototype</a:t>
            </a:r>
            <a:r>
              <a:rPr lang="zh-CN" altLang="en-US" dirty="0"/>
              <a:t>）：在 </a:t>
            </a:r>
            <a:r>
              <a:rPr lang="en-US" altLang="zh-CN" dirty="0"/>
              <a:t>JavaScript </a:t>
            </a:r>
            <a:r>
              <a:rPr lang="zh-CN" altLang="en-US" dirty="0"/>
              <a:t>中，每个对象都有一个内部属性 </a:t>
            </a:r>
            <a:r>
              <a:rPr lang="en-US" altLang="zh-CN" dirty="0"/>
              <a:t>[[Prototype]]</a:t>
            </a:r>
            <a:r>
              <a:rPr lang="zh-CN" altLang="en-US" dirty="0"/>
              <a:t>（可以通过     </a:t>
            </a:r>
            <a:r>
              <a:rPr lang="en-US" altLang="zh-CN" dirty="0"/>
              <a:t>proto     </a:t>
            </a:r>
            <a:r>
              <a:rPr lang="zh-CN" altLang="en-US" dirty="0"/>
              <a:t>或者 </a:t>
            </a:r>
            <a:r>
              <a:rPr lang="en-US" altLang="zh-CN" dirty="0" err="1"/>
              <a:t>Object.getPrototypeOf</a:t>
            </a:r>
            <a:r>
              <a:rPr lang="en-US" altLang="zh-CN" dirty="0"/>
              <a:t>() </a:t>
            </a:r>
            <a:r>
              <a:rPr lang="zh-CN" altLang="en-US" dirty="0"/>
              <a:t>方法访问），它指向创建该对象的构造函数的原型。这意味着对象可以从其原型中继承属性和方法。</a:t>
            </a:r>
          </a:p>
          <a:p>
            <a:pPr marL="0" indent="457200" algn="just" eaLnBrk="1" latinLnBrk="0" hangingPunct="1">
              <a:lnSpc>
                <a:spcPct val="200000"/>
              </a:lnSpc>
              <a:spcBef>
                <a:spcPts val="0"/>
              </a:spcBef>
              <a:spcAft>
                <a:spcPts val="0"/>
              </a:spcAft>
            </a:pPr>
            <a:r>
              <a:rPr lang="zh-CN" altLang="en-US" b="1" dirty="0">
                <a:solidFill>
                  <a:srgbClr val="DFA000"/>
                </a:solidFill>
              </a:rPr>
              <a:t>原型链</a:t>
            </a:r>
            <a:r>
              <a:rPr lang="zh-CN" altLang="en-US" dirty="0"/>
              <a:t>（</a:t>
            </a:r>
            <a:r>
              <a:rPr lang="en-US" altLang="zh-CN" dirty="0"/>
              <a:t>prototype chain</a:t>
            </a:r>
            <a:r>
              <a:rPr lang="zh-CN" altLang="en-US" dirty="0"/>
              <a:t>）：当试图访问一个对象的属性或方法时，如果在其自身没有找到，则会沿着原型链向上查找，直到到达 </a:t>
            </a:r>
            <a:r>
              <a:rPr lang="en-US" altLang="zh-CN" dirty="0" err="1"/>
              <a:t>Object.prototype</a:t>
            </a:r>
            <a:r>
              <a:rPr lang="zh-CN" altLang="en-US" dirty="0"/>
              <a:t>（原型链的顶端，其</a:t>
            </a:r>
            <a:r>
              <a:rPr lang="en-US" altLang="zh-CN" dirty="0"/>
              <a:t>proto </a:t>
            </a:r>
            <a:r>
              <a:rPr lang="zh-CN" altLang="en-US" dirty="0"/>
              <a:t>为 </a:t>
            </a:r>
            <a:r>
              <a:rPr lang="en-US" altLang="zh-CN" dirty="0"/>
              <a:t>null</a:t>
            </a:r>
            <a:r>
              <a:rPr lang="zh-CN" altLang="en-US" dirty="0"/>
              <a:t>）。这个由原型对象逐级引用构成的链式结构就是“原型链”。</a:t>
            </a:r>
          </a:p>
        </p:txBody>
      </p:sp>
    </p:spTree>
    <p:custDataLst>
      <p:tags r:id="rId1"/>
    </p:custDataLst>
    <p:extLst>
      <p:ext uri="{BB962C8B-B14F-4D97-AF65-F5344CB8AC3E}">
        <p14:creationId xmlns:p14="http://schemas.microsoft.com/office/powerpoint/2010/main" val="3220691518"/>
      </p:ext>
    </p:extLst>
  </p:cSld>
  <p:clrMapOvr>
    <a:masterClrMapping/>
  </p:clrMapOvr>
  <p:transition>
    <p:strips dir="ld"/>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019924" y="130175"/>
            <a:ext cx="507903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7.5.1 JavaScript </a:t>
            </a:r>
            <a:r>
              <a:rPr lang="zh-CN" altLang="en-US" sz="2400" b="1" noProof="1">
                <a:solidFill>
                  <a:srgbClr val="7030A0"/>
                </a:solidFill>
                <a:latin typeface="微软雅黑" panose="020B0503020204020204" pitchFamily="34" charset="-122"/>
                <a:sym typeface="+mn-ea"/>
              </a:rPr>
              <a:t>的对象基础</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7.5	JavaScript </a:t>
            </a:r>
            <a:r>
              <a:rPr lang="zh-CN" altLang="en-US" sz="2400" b="1" i="1" spc="100" noProof="1">
                <a:solidFill>
                  <a:schemeClr val="bg1"/>
                </a:solidFill>
                <a:latin typeface="微软雅黑" panose="020B0503020204020204" pitchFamily="34" charset="-122"/>
              </a:rPr>
              <a:t>的对象和继承</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6865670"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使用 </a:t>
            </a:r>
            <a:r>
              <a:rPr lang="en-US" altLang="zh-CN" sz="2400" b="1" noProof="1">
                <a:solidFill>
                  <a:srgbClr val="273A4F"/>
                </a:solidFill>
              </a:rPr>
              <a:t>prototype </a:t>
            </a:r>
            <a:r>
              <a:rPr lang="zh-CN" altLang="en-US" sz="2400" b="1" noProof="1">
                <a:solidFill>
                  <a:srgbClr val="273A4F"/>
                </a:solidFill>
              </a:rPr>
              <a:t>扩展构造函数的原型</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538133" y="2350305"/>
            <a:ext cx="9115734"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sz="2000" dirty="0"/>
              <a:t>构造函数有一个名为 </a:t>
            </a:r>
            <a:r>
              <a:rPr lang="en-US" altLang="zh-CN" sz="2000" dirty="0"/>
              <a:t>.prototype </a:t>
            </a:r>
            <a:r>
              <a:rPr lang="zh-CN" altLang="en-US" sz="2000" dirty="0"/>
              <a:t>的属性，这个属性的值是一个对象，它是所有由该构造函数实例化出来的对象的原型对象。通过给构造函数的 </a:t>
            </a:r>
            <a:r>
              <a:rPr lang="en-US" altLang="zh-CN" sz="2000" dirty="0"/>
              <a:t>.prototype </a:t>
            </a:r>
            <a:r>
              <a:rPr lang="zh-CN" altLang="en-US" sz="2000" dirty="0"/>
              <a:t>对象添加属性和方法，可以使得所有基于该构造函数创建的对象都能访问这些属性和方法，从而实现了类级别的成员共享。</a:t>
            </a:r>
          </a:p>
        </p:txBody>
      </p:sp>
    </p:spTree>
    <p:custDataLst>
      <p:tags r:id="rId1"/>
    </p:custDataLst>
    <p:extLst>
      <p:ext uri="{BB962C8B-B14F-4D97-AF65-F5344CB8AC3E}">
        <p14:creationId xmlns:p14="http://schemas.microsoft.com/office/powerpoint/2010/main" val="2547108"/>
      </p:ext>
    </p:extLst>
  </p:cSld>
  <p:clrMapOvr>
    <a:masterClrMapping/>
  </p:clrMapOvr>
  <p:transition>
    <p:strips dir="l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7.1.2 JavaScript </a:t>
            </a:r>
            <a:r>
              <a:rPr lang="zh-CN" altLang="en-US" sz="2400" b="1" noProof="1">
                <a:solidFill>
                  <a:srgbClr val="7030A0"/>
                </a:solidFill>
                <a:latin typeface="微软雅黑" panose="020B0503020204020204" pitchFamily="34" charset="-122"/>
                <a:sym typeface="+mn-ea"/>
              </a:rPr>
              <a:t>的发展历程</a:t>
            </a:r>
            <a:endParaRPr lang="en-US" altLang="en-US" sz="2400" b="1" noProof="1">
              <a:solidFill>
                <a:srgbClr val="7030A0"/>
              </a:solidFill>
              <a:latin typeface="微软雅黑" panose="020B0503020204020204" pitchFamily="34" charset="-122"/>
              <a:sym typeface="+mn-ea"/>
            </a:endParaRPr>
          </a:p>
        </p:txBody>
      </p:sp>
      <p:sp>
        <p:nvSpPr>
          <p:cNvPr id="18" name="文本框 17"/>
          <p:cNvSpPr txBox="1"/>
          <p:nvPr/>
        </p:nvSpPr>
        <p:spPr>
          <a:xfrm>
            <a:off x="502869" y="1420560"/>
            <a:ext cx="11186261" cy="473166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dirty="0"/>
              <a:t>JavaScript </a:t>
            </a:r>
            <a:r>
              <a:rPr lang="zh-CN" altLang="en-US" dirty="0"/>
              <a:t>由网景公司的布兰登</a:t>
            </a:r>
            <a:r>
              <a:rPr lang="en-US" altLang="zh-CN" dirty="0"/>
              <a:t>·</a:t>
            </a:r>
            <a:r>
              <a:rPr lang="zh-CN" altLang="en-US" dirty="0"/>
              <a:t>艾奇在 </a:t>
            </a:r>
            <a:r>
              <a:rPr lang="en-US" altLang="zh-CN" dirty="0"/>
              <a:t>1995 </a:t>
            </a:r>
            <a:r>
              <a:rPr lang="zh-CN" altLang="en-US" dirty="0"/>
              <a:t>年开发， 当时它被命名为 </a:t>
            </a:r>
            <a:r>
              <a:rPr lang="en-US" altLang="zh-CN" dirty="0" err="1"/>
              <a:t>LiveScript</a:t>
            </a:r>
            <a:r>
              <a:rPr lang="zh-CN" altLang="en-US" dirty="0"/>
              <a:t>，不久后为了借 </a:t>
            </a:r>
            <a:r>
              <a:rPr lang="en-US" altLang="zh-CN" dirty="0"/>
              <a:t>Java </a:t>
            </a:r>
            <a:r>
              <a:rPr lang="zh-CN" altLang="en-US" dirty="0"/>
              <a:t>语言的流行趋势而改名为 </a:t>
            </a:r>
            <a:r>
              <a:rPr lang="en-US" altLang="zh-CN" dirty="0"/>
              <a:t>JavaScript</a:t>
            </a:r>
            <a:r>
              <a:rPr lang="zh-CN" altLang="en-US" dirty="0"/>
              <a:t>。</a:t>
            </a:r>
          </a:p>
          <a:p>
            <a:pPr marL="0" indent="457200" algn="just" eaLnBrk="1" latinLnBrk="0" hangingPunct="1">
              <a:lnSpc>
                <a:spcPct val="150000"/>
              </a:lnSpc>
              <a:spcBef>
                <a:spcPts val="0"/>
              </a:spcBef>
              <a:spcAft>
                <a:spcPts val="0"/>
              </a:spcAft>
            </a:pPr>
            <a:r>
              <a:rPr lang="en-US" altLang="zh-CN" dirty="0"/>
              <a:t>1996 </a:t>
            </a:r>
            <a:r>
              <a:rPr lang="zh-CN" altLang="en-US" dirty="0"/>
              <a:t>年，欧洲计算机制造商协会（</a:t>
            </a:r>
            <a:r>
              <a:rPr lang="en-US" altLang="zh-CN" dirty="0"/>
              <a:t>ECMA</a:t>
            </a:r>
            <a:r>
              <a:rPr lang="zh-CN" altLang="en-US" dirty="0"/>
              <a:t>）开始标准化 </a:t>
            </a:r>
            <a:r>
              <a:rPr lang="en-US" altLang="zh-CN" dirty="0"/>
              <a:t>JavaScript</a:t>
            </a:r>
            <a:r>
              <a:rPr lang="zh-CN" altLang="en-US" dirty="0"/>
              <a:t>，并于同年发布</a:t>
            </a:r>
            <a:r>
              <a:rPr lang="en-US" altLang="zh-CN" dirty="0"/>
              <a:t>ECMAScript </a:t>
            </a:r>
            <a:r>
              <a:rPr lang="zh-CN" altLang="en-US" dirty="0"/>
              <a:t>标准的第一版（</a:t>
            </a:r>
            <a:r>
              <a:rPr lang="en-US" altLang="zh-CN" dirty="0"/>
              <a:t>ES1</a:t>
            </a:r>
            <a:r>
              <a:rPr lang="zh-CN" altLang="en-US" dirty="0"/>
              <a:t>），确立了 </a:t>
            </a:r>
            <a:r>
              <a:rPr lang="en-US" altLang="zh-CN" dirty="0"/>
              <a:t>JavaScript </a:t>
            </a:r>
            <a:r>
              <a:rPr lang="zh-CN" altLang="en-US" dirty="0"/>
              <a:t>的核心语法和基础对象模型。</a:t>
            </a:r>
            <a:endParaRPr lang="en-US" altLang="zh-CN" dirty="0"/>
          </a:p>
          <a:p>
            <a:pPr marL="0" indent="457200" algn="just" eaLnBrk="1" latinLnBrk="0" hangingPunct="1">
              <a:lnSpc>
                <a:spcPct val="150000"/>
              </a:lnSpc>
              <a:spcBef>
                <a:spcPts val="0"/>
              </a:spcBef>
              <a:spcAft>
                <a:spcPts val="0"/>
              </a:spcAft>
            </a:pPr>
            <a:r>
              <a:rPr lang="en-US" altLang="zh-CN" dirty="0"/>
              <a:t>ECMAScript </a:t>
            </a:r>
            <a:r>
              <a:rPr lang="zh-CN" altLang="en-US" dirty="0"/>
              <a:t>标准继续演进，分别发布了 </a:t>
            </a:r>
            <a:r>
              <a:rPr lang="en-US" altLang="zh-CN" dirty="0"/>
              <a:t>ES3</a:t>
            </a:r>
            <a:r>
              <a:rPr lang="zh-CN" altLang="en-US" dirty="0"/>
              <a:t>（</a:t>
            </a:r>
            <a:r>
              <a:rPr lang="en-US" altLang="zh-CN" dirty="0"/>
              <a:t>1999 </a:t>
            </a:r>
            <a:r>
              <a:rPr lang="zh-CN" altLang="en-US" dirty="0"/>
              <a:t>年）、</a:t>
            </a:r>
            <a:r>
              <a:rPr lang="en-US" altLang="zh-CN" dirty="0"/>
              <a:t>ES4</a:t>
            </a:r>
            <a:r>
              <a:rPr lang="zh-CN" altLang="en-US" dirty="0"/>
              <a:t>（草案阶段，未正式发布）和 </a:t>
            </a:r>
            <a:r>
              <a:rPr lang="en-US" altLang="zh-CN" dirty="0"/>
              <a:t>ES5</a:t>
            </a:r>
            <a:r>
              <a:rPr lang="zh-CN" altLang="en-US" dirty="0"/>
              <a:t>（</a:t>
            </a:r>
            <a:r>
              <a:rPr lang="en-US" altLang="zh-CN" dirty="0"/>
              <a:t>2009 </a:t>
            </a:r>
            <a:r>
              <a:rPr lang="zh-CN" altLang="en-US" dirty="0"/>
              <a:t>年）。其中，</a:t>
            </a:r>
            <a:r>
              <a:rPr lang="en-US" altLang="zh-CN" dirty="0"/>
              <a:t>ES5 </a:t>
            </a:r>
            <a:r>
              <a:rPr lang="zh-CN" altLang="en-US" dirty="0"/>
              <a:t>引入了许多关键特性，如严格模式、数组方法扩展等。</a:t>
            </a:r>
          </a:p>
          <a:p>
            <a:pPr marL="0" indent="457200" algn="just" eaLnBrk="1" latinLnBrk="0" hangingPunct="1">
              <a:lnSpc>
                <a:spcPct val="150000"/>
              </a:lnSpc>
              <a:spcBef>
                <a:spcPts val="0"/>
              </a:spcBef>
              <a:spcAft>
                <a:spcPts val="0"/>
              </a:spcAft>
            </a:pPr>
            <a:r>
              <a:rPr lang="en-US" altLang="zh-CN" dirty="0"/>
              <a:t>2009 </a:t>
            </a:r>
            <a:r>
              <a:rPr lang="zh-CN" altLang="en-US" dirty="0"/>
              <a:t>年，瑞安</a:t>
            </a:r>
            <a:r>
              <a:rPr lang="en-US" altLang="zh-CN" dirty="0"/>
              <a:t>·</a:t>
            </a:r>
            <a:r>
              <a:rPr lang="zh-CN" altLang="en-US" dirty="0"/>
              <a:t>达尔（</a:t>
            </a:r>
            <a:r>
              <a:rPr lang="en-US" altLang="zh-CN" dirty="0"/>
              <a:t>Ryan Dahl</a:t>
            </a:r>
            <a:r>
              <a:rPr lang="zh-CN" altLang="en-US" dirty="0"/>
              <a:t>）创建了 </a:t>
            </a:r>
            <a:r>
              <a:rPr lang="en-US" altLang="zh-CN" dirty="0"/>
              <a:t>Node.js</a:t>
            </a:r>
            <a:r>
              <a:rPr lang="zh-CN" altLang="en-US" dirty="0"/>
              <a:t>，这是一个让 </a:t>
            </a:r>
            <a:r>
              <a:rPr lang="en-US" altLang="zh-CN" dirty="0"/>
              <a:t>JavaScript </a:t>
            </a:r>
            <a:r>
              <a:rPr lang="zh-CN" altLang="en-US" dirty="0"/>
              <a:t>能够在服务器端运行的平台，</a:t>
            </a:r>
            <a:r>
              <a:rPr lang="en-US" altLang="zh-CN" dirty="0"/>
              <a:t>JavaScript </a:t>
            </a:r>
            <a:r>
              <a:rPr lang="zh-CN" altLang="en-US" dirty="0"/>
              <a:t>从此不仅局限于客户端编程，也开始应用于全栈开发领域。</a:t>
            </a:r>
          </a:p>
          <a:p>
            <a:pPr marL="0" indent="457200" algn="just" eaLnBrk="1" latinLnBrk="0" hangingPunct="1">
              <a:lnSpc>
                <a:spcPct val="150000"/>
              </a:lnSpc>
              <a:spcBef>
                <a:spcPts val="0"/>
              </a:spcBef>
              <a:spcAft>
                <a:spcPts val="0"/>
              </a:spcAft>
            </a:pPr>
            <a:r>
              <a:rPr lang="en-US" altLang="zh-CN" dirty="0"/>
              <a:t>2015 </a:t>
            </a:r>
            <a:r>
              <a:rPr lang="zh-CN" altLang="en-US" dirty="0"/>
              <a:t>年，</a:t>
            </a:r>
            <a:r>
              <a:rPr lang="en-US" altLang="zh-CN" dirty="0"/>
              <a:t>ECMAScript 6</a:t>
            </a:r>
            <a:r>
              <a:rPr lang="zh-CN" altLang="en-US" dirty="0"/>
              <a:t>（简称 </a:t>
            </a:r>
            <a:r>
              <a:rPr lang="en-US" altLang="zh-CN" dirty="0"/>
              <a:t>ES6 </a:t>
            </a:r>
            <a:r>
              <a:rPr lang="zh-CN" altLang="en-US" dirty="0"/>
              <a:t>或 </a:t>
            </a:r>
            <a:r>
              <a:rPr lang="en-US" altLang="zh-CN" dirty="0"/>
              <a:t>ES2015</a:t>
            </a:r>
            <a:r>
              <a:rPr lang="zh-CN" altLang="en-US" dirty="0"/>
              <a:t>）发布，标志着 </a:t>
            </a:r>
            <a:r>
              <a:rPr lang="en-US" altLang="zh-CN" dirty="0"/>
              <a:t>JavaScript </a:t>
            </a:r>
            <a:r>
              <a:rPr lang="zh-CN" altLang="en-US" dirty="0"/>
              <a:t>进入了一个全新的发展阶段。</a:t>
            </a:r>
            <a:endParaRPr lang="en-US" altLang="zh-CN" dirty="0"/>
          </a:p>
          <a:p>
            <a:pPr marL="0" indent="457200" algn="just" eaLnBrk="1" latinLnBrk="0" hangingPunct="1">
              <a:lnSpc>
                <a:spcPct val="150000"/>
              </a:lnSpc>
              <a:spcBef>
                <a:spcPts val="0"/>
              </a:spcBef>
              <a:spcAft>
                <a:spcPts val="0"/>
              </a:spcAft>
            </a:pPr>
            <a:r>
              <a:rPr lang="zh-CN" altLang="en-US" dirty="0"/>
              <a:t>此后，</a:t>
            </a:r>
            <a:r>
              <a:rPr lang="en-US" altLang="zh-CN" dirty="0"/>
              <a:t>ECMAScript </a:t>
            </a:r>
            <a:r>
              <a:rPr lang="zh-CN" altLang="en-US" dirty="0"/>
              <a:t>每年都会更新一个版本，如 </a:t>
            </a:r>
            <a:r>
              <a:rPr lang="en-US" altLang="zh-CN" dirty="0"/>
              <a:t>ES7</a:t>
            </a:r>
            <a:r>
              <a:rPr lang="zh-CN" altLang="en-US" dirty="0"/>
              <a:t>（</a:t>
            </a:r>
            <a:r>
              <a:rPr lang="en-US" altLang="zh-CN" dirty="0"/>
              <a:t>ES2016</a:t>
            </a:r>
            <a:r>
              <a:rPr lang="zh-CN" altLang="en-US" dirty="0"/>
              <a:t>）、</a:t>
            </a:r>
            <a:r>
              <a:rPr lang="en-US" altLang="zh-CN" dirty="0"/>
              <a:t>ES8</a:t>
            </a:r>
            <a:r>
              <a:rPr lang="zh-CN" altLang="en-US" dirty="0"/>
              <a:t>（</a:t>
            </a:r>
            <a:r>
              <a:rPr lang="en-US" altLang="zh-CN" dirty="0"/>
              <a:t>ES2017</a:t>
            </a:r>
            <a:r>
              <a:rPr lang="zh-CN" altLang="en-US" dirty="0"/>
              <a:t>）等，持续引入更多现代化编程功能，例如 </a:t>
            </a:r>
            <a:r>
              <a:rPr lang="en-US" altLang="zh-CN" dirty="0"/>
              <a:t>async/await</a:t>
            </a:r>
            <a:r>
              <a:rPr lang="zh-CN" altLang="en-US" dirty="0"/>
              <a:t>、对象扩展运算符、异步迭代器等。</a:t>
            </a:r>
          </a:p>
        </p:txBody>
      </p:sp>
      <p:sp>
        <p:nvSpPr>
          <p:cNvPr id="3" name="矩形 42">
            <a:extLst>
              <a:ext uri="{FF2B5EF4-FFF2-40B4-BE49-F238E27FC236}">
                <a16:creationId xmlns:a16="http://schemas.microsoft.com/office/drawing/2014/main" id="{5E5513AE-5FC8-765B-62B9-95A8FC94B222}"/>
              </a:ext>
            </a:extLst>
          </p:cNvPr>
          <p:cNvSpPr/>
          <p:nvPr/>
        </p:nvSpPr>
        <p:spPr>
          <a:xfrm>
            <a:off x="1504951" y="76200"/>
            <a:ext cx="357028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7.1	JavaScript </a:t>
            </a:r>
            <a:r>
              <a:rPr lang="zh-CN" altLang="en-US" sz="2400" b="1" i="1" spc="100" noProof="1">
                <a:solidFill>
                  <a:schemeClr val="bg1"/>
                </a:solidFill>
                <a:latin typeface="微软雅黑" panose="020B0503020204020204" pitchFamily="34" charset="-122"/>
              </a:rPr>
              <a:t>概述</a:t>
            </a:r>
          </a:p>
        </p:txBody>
      </p:sp>
    </p:spTree>
    <p:custDataLst>
      <p:tags r:id="rId1"/>
    </p:custDataLst>
    <p:extLst>
      <p:ext uri="{BB962C8B-B14F-4D97-AF65-F5344CB8AC3E}">
        <p14:creationId xmlns:p14="http://schemas.microsoft.com/office/powerpoint/2010/main" val="611032283"/>
      </p:ext>
    </p:extLst>
  </p:cSld>
  <p:clrMapOvr>
    <a:masterClrMapping/>
  </p:clrMapOvr>
  <p:transition>
    <p:strips dir="ld"/>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019924" y="130175"/>
            <a:ext cx="507903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7.5.1 JavaScript </a:t>
            </a:r>
            <a:r>
              <a:rPr lang="zh-CN" altLang="en-US" sz="2400" b="1" noProof="1">
                <a:solidFill>
                  <a:srgbClr val="7030A0"/>
                </a:solidFill>
                <a:latin typeface="微软雅黑" panose="020B0503020204020204" pitchFamily="34" charset="-122"/>
                <a:sym typeface="+mn-ea"/>
              </a:rPr>
              <a:t>的对象基础</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7.5	JavaScript </a:t>
            </a:r>
            <a:r>
              <a:rPr lang="zh-CN" altLang="en-US" sz="2400" b="1" i="1" spc="100" noProof="1">
                <a:solidFill>
                  <a:schemeClr val="bg1"/>
                </a:solidFill>
                <a:latin typeface="微软雅黑" panose="020B0503020204020204" pitchFamily="34" charset="-122"/>
              </a:rPr>
              <a:t>的对象和继承</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6865670"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通过 </a:t>
            </a:r>
            <a:r>
              <a:rPr lang="en-US" altLang="zh-CN" sz="2400" b="1" noProof="1">
                <a:solidFill>
                  <a:srgbClr val="273A4F"/>
                </a:solidFill>
              </a:rPr>
              <a:t>Object.create </a:t>
            </a:r>
            <a:r>
              <a:rPr lang="zh-CN" altLang="en-US" sz="2400" b="1" noProof="1">
                <a:solidFill>
                  <a:srgbClr val="273A4F"/>
                </a:solidFill>
              </a:rPr>
              <a:t>实现继承</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571821" y="2321430"/>
            <a:ext cx="9048358"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sz="2000" dirty="0"/>
              <a:t>JavaScript </a:t>
            </a:r>
            <a:r>
              <a:rPr lang="zh-CN" altLang="en-US" sz="2000" dirty="0"/>
              <a:t>提供了一个内置方法 </a:t>
            </a:r>
            <a:r>
              <a:rPr lang="en-US" altLang="zh-CN" sz="2000" dirty="0" err="1"/>
              <a:t>Object.create</a:t>
            </a:r>
            <a:r>
              <a:rPr lang="en-US" altLang="zh-CN" sz="2000" dirty="0"/>
              <a:t>() </a:t>
            </a:r>
            <a:r>
              <a:rPr lang="zh-CN" altLang="en-US" sz="2000" dirty="0"/>
              <a:t>用于直接创建一个新的对象，并将指定的对象作为新对象的原型。使用 </a:t>
            </a:r>
            <a:r>
              <a:rPr lang="en-US" altLang="zh-CN" sz="2000" dirty="0" err="1"/>
              <a:t>Object.create</a:t>
            </a:r>
            <a:r>
              <a:rPr lang="en-US" altLang="zh-CN" sz="2000" dirty="0"/>
              <a:t>() </a:t>
            </a:r>
            <a:r>
              <a:rPr lang="zh-CN" altLang="en-US" sz="2000" dirty="0"/>
              <a:t>可以更灵活地实现原型式继承，创建一个子类型的对象，该对象能够访问父类型的所有可枚举属性和方法。</a:t>
            </a:r>
          </a:p>
        </p:txBody>
      </p:sp>
    </p:spTree>
    <p:custDataLst>
      <p:tags r:id="rId1"/>
    </p:custDataLst>
    <p:extLst>
      <p:ext uri="{BB962C8B-B14F-4D97-AF65-F5344CB8AC3E}">
        <p14:creationId xmlns:p14="http://schemas.microsoft.com/office/powerpoint/2010/main" val="675034651"/>
      </p:ext>
    </p:extLst>
  </p:cSld>
  <p:clrMapOvr>
    <a:masterClrMapping/>
  </p:clrMapOvr>
  <p:transition>
    <p:strips dir="ld"/>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7019924" y="130175"/>
            <a:ext cx="5079031"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7.5.1 JavaScript </a:t>
            </a:r>
            <a:r>
              <a:rPr lang="zh-CN" altLang="en-US" sz="2400" b="1" noProof="1">
                <a:solidFill>
                  <a:srgbClr val="7030A0"/>
                </a:solidFill>
                <a:latin typeface="微软雅黑" panose="020B0503020204020204" pitchFamily="34" charset="-122"/>
                <a:sym typeface="+mn-ea"/>
              </a:rPr>
              <a:t>的对象基础</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7.5	JavaScript </a:t>
            </a:r>
            <a:r>
              <a:rPr lang="zh-CN" altLang="en-US" sz="2400" b="1" i="1" spc="100" noProof="1">
                <a:solidFill>
                  <a:schemeClr val="bg1"/>
                </a:solidFill>
                <a:latin typeface="微软雅黑" panose="020B0503020204020204" pitchFamily="34" charset="-122"/>
              </a:rPr>
              <a:t>的对象和继承</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6865670"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ES6 </a:t>
            </a:r>
            <a:r>
              <a:rPr lang="zh-CN" altLang="en-US" sz="2400" b="1" noProof="1">
                <a:solidFill>
                  <a:srgbClr val="273A4F"/>
                </a:solidFill>
              </a:rPr>
              <a:t>中的类与继承语法</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571821" y="2321430"/>
            <a:ext cx="9048358"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sz="2000" dirty="0"/>
              <a:t>ECMAScript 6 </a:t>
            </a:r>
            <a:r>
              <a:rPr lang="zh-CN" altLang="en-US" sz="2000" dirty="0"/>
              <a:t>引入了 </a:t>
            </a:r>
            <a:r>
              <a:rPr lang="en-US" altLang="zh-CN" sz="2000" dirty="0"/>
              <a:t>class </a:t>
            </a:r>
            <a:r>
              <a:rPr lang="zh-CN" altLang="en-US" sz="2000" dirty="0"/>
              <a:t>关键词，提供了更加清晰、简洁且接近传统面向对象语言的类声明方式。类支持通过</a:t>
            </a:r>
            <a:r>
              <a:rPr lang="en-US" altLang="zh-CN" sz="2000" dirty="0"/>
              <a:t>extends </a:t>
            </a:r>
            <a:r>
              <a:rPr lang="zh-CN" altLang="en-US" sz="2000" dirty="0"/>
              <a:t>关键词实现继承，子类可以直接访问父类的非私有属性和方法，并且可以覆盖或扩展它们的行为。</a:t>
            </a:r>
            <a:endParaRPr lang="en-US" altLang="zh-CN" sz="2000" dirty="0"/>
          </a:p>
          <a:p>
            <a:pPr marL="0" indent="457200" algn="just" eaLnBrk="1" latinLnBrk="0" hangingPunct="1">
              <a:lnSpc>
                <a:spcPct val="200000"/>
              </a:lnSpc>
              <a:spcBef>
                <a:spcPts val="0"/>
              </a:spcBef>
              <a:spcAft>
                <a:spcPts val="0"/>
              </a:spcAft>
            </a:pPr>
            <a:r>
              <a:rPr lang="zh-CN" altLang="en-US" sz="2000" dirty="0"/>
              <a:t>在 </a:t>
            </a:r>
            <a:r>
              <a:rPr lang="en-US" altLang="zh-CN" sz="2000" dirty="0"/>
              <a:t>JavaScript </a:t>
            </a:r>
            <a:r>
              <a:rPr lang="zh-CN" altLang="en-US" sz="2000" dirty="0"/>
              <a:t>中，原型链这一独特的继承模型为开发者提供了丰富的面向对象编程能力，而随着</a:t>
            </a:r>
            <a:r>
              <a:rPr lang="en-US" altLang="zh-CN" sz="2000" dirty="0"/>
              <a:t>ES6 </a:t>
            </a:r>
            <a:r>
              <a:rPr lang="zh-CN" altLang="en-US" sz="2000" dirty="0"/>
              <a:t>中类语法的引入，不仅简化了类定义和继承的过程，而且让 </a:t>
            </a:r>
            <a:r>
              <a:rPr lang="en-US" altLang="zh-CN" sz="2000" dirty="0"/>
              <a:t>JavaScript </a:t>
            </a:r>
            <a:r>
              <a:rPr lang="zh-CN" altLang="en-US" sz="2000" dirty="0"/>
              <a:t>的 </a:t>
            </a:r>
            <a:r>
              <a:rPr lang="en-US" altLang="zh-CN" sz="2000" dirty="0"/>
              <a:t>OOP </a:t>
            </a:r>
            <a:r>
              <a:rPr lang="zh-CN" altLang="en-US" sz="2000" dirty="0"/>
              <a:t>特性更加贴近其他主流编程语言的习惯表达。</a:t>
            </a:r>
          </a:p>
        </p:txBody>
      </p:sp>
    </p:spTree>
    <p:custDataLst>
      <p:tags r:id="rId1"/>
    </p:custDataLst>
    <p:extLst>
      <p:ext uri="{BB962C8B-B14F-4D97-AF65-F5344CB8AC3E}">
        <p14:creationId xmlns:p14="http://schemas.microsoft.com/office/powerpoint/2010/main" val="4201222252"/>
      </p:ext>
    </p:extLst>
  </p:cSld>
  <p:clrMapOvr>
    <a:masterClrMapping/>
  </p:clrMapOvr>
  <p:transition>
    <p:strips dir="ld"/>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5705106"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205345"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7.6</a:t>
            </a:r>
          </a:p>
        </p:txBody>
      </p:sp>
      <p:sp>
        <p:nvSpPr>
          <p:cNvPr id="12329" name="文本框 52"/>
          <p:cNvSpPr txBox="1">
            <a:spLocks noChangeArrowheads="1"/>
          </p:cNvSpPr>
          <p:nvPr/>
        </p:nvSpPr>
        <p:spPr bwMode="auto">
          <a:xfrm>
            <a:off x="5970235" y="2359876"/>
            <a:ext cx="607676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5400" b="1" noProof="1">
                <a:solidFill>
                  <a:schemeClr val="bg1"/>
                </a:solidFill>
                <a:latin typeface="微软雅黑" panose="020B0503020204020204" pitchFamily="34" charset="-122"/>
              </a:rPr>
              <a:t>JavaScript </a:t>
            </a:r>
            <a:r>
              <a:rPr lang="zh-CN" altLang="en-US" sz="5400" b="1" noProof="1">
                <a:solidFill>
                  <a:schemeClr val="bg1"/>
                </a:solidFill>
                <a:latin typeface="微软雅黑" panose="020B0503020204020204" pitchFamily="34" charset="-122"/>
              </a:rPr>
              <a:t>的</a:t>
            </a:r>
            <a:endParaRPr lang="en-US" altLang="zh-CN" sz="5400" b="1" noProof="1">
              <a:solidFill>
                <a:schemeClr val="bg1"/>
              </a:solidFill>
              <a:latin typeface="微软雅黑" panose="020B0503020204020204" pitchFamily="34" charset="-122"/>
            </a:endParaRPr>
          </a:p>
          <a:p>
            <a:pPr eaLnBrk="1" hangingPunct="1"/>
            <a:r>
              <a:rPr lang="zh-CN" altLang="en-US" sz="5400" b="1" noProof="1">
                <a:solidFill>
                  <a:schemeClr val="bg1"/>
                </a:solidFill>
                <a:latin typeface="微软雅黑" panose="020B0503020204020204" pitchFamily="34" charset="-122"/>
              </a:rPr>
              <a:t>异步编程</a:t>
            </a:r>
          </a:p>
        </p:txBody>
      </p:sp>
    </p:spTree>
    <p:custDataLst>
      <p:tags r:id="rId1"/>
    </p:custDataLst>
    <p:extLst>
      <p:ext uri="{BB962C8B-B14F-4D97-AF65-F5344CB8AC3E}">
        <p14:creationId xmlns:p14="http://schemas.microsoft.com/office/powerpoint/2010/main" val="3022976262"/>
      </p:ext>
    </p:extLst>
  </p:cSld>
  <p:clrMapOvr>
    <a:masterClrMapping/>
  </p:clrMapOvr>
  <p:transition>
    <p:checke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58177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7.6.1 </a:t>
            </a:r>
            <a:r>
              <a:rPr lang="zh-CN" altLang="en-US" sz="2400" b="1" noProof="1">
                <a:solidFill>
                  <a:srgbClr val="7030A0"/>
                </a:solidFill>
                <a:latin typeface="微软雅黑" panose="020B0503020204020204" pitchFamily="34" charset="-122"/>
                <a:sym typeface="+mn-ea"/>
              </a:rPr>
              <a:t>异步编程概述</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7.6	JavaScript </a:t>
            </a:r>
            <a:r>
              <a:rPr lang="zh-CN" altLang="en-US" sz="2400" b="1" i="1" spc="100" noProof="1">
                <a:solidFill>
                  <a:schemeClr val="bg1"/>
                </a:solidFill>
                <a:latin typeface="微软雅黑" panose="020B0503020204020204" pitchFamily="34" charset="-122"/>
              </a:rPr>
              <a:t>的异步编程</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21880"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同步操作与异步操作的区别</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877888" y="2254053"/>
            <a:ext cx="10143038"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sz="2000" b="1" dirty="0">
                <a:solidFill>
                  <a:srgbClr val="DFA000"/>
                </a:solidFill>
              </a:rPr>
              <a:t>同步操作</a:t>
            </a:r>
            <a:r>
              <a:rPr lang="zh-CN" altLang="en-US" sz="2000" dirty="0"/>
              <a:t>：在执行过程中，程序会按照代码顺序逐行执行，一个任务完成后才会执行下一个任务。如果某个任务耗时较长（如网络请求、磁盘读写等），那么在这段时间内，整个程序会被阻塞，无法进行其他任务。</a:t>
            </a:r>
            <a:endParaRPr lang="en-US" altLang="zh-CN" sz="2000" dirty="0"/>
          </a:p>
          <a:p>
            <a:pPr marL="0" indent="457200" algn="just" eaLnBrk="1" latinLnBrk="0" hangingPunct="1">
              <a:lnSpc>
                <a:spcPct val="200000"/>
              </a:lnSpc>
              <a:spcBef>
                <a:spcPts val="0"/>
              </a:spcBef>
              <a:spcAft>
                <a:spcPts val="0"/>
              </a:spcAft>
            </a:pPr>
            <a:r>
              <a:rPr lang="zh-CN" altLang="en-US" sz="2000" b="1" dirty="0">
                <a:solidFill>
                  <a:srgbClr val="DFA000"/>
                </a:solidFill>
              </a:rPr>
              <a:t>异步操作</a:t>
            </a:r>
            <a:r>
              <a:rPr lang="zh-CN" altLang="en-US" sz="2000" dirty="0"/>
              <a:t>：异步操作允许程序在等待耗时任务完成的同时执行其他代码。当耗时任务完成后，通过回调函数或其他机制（如 </a:t>
            </a:r>
            <a:r>
              <a:rPr lang="en-US" altLang="zh-CN" sz="2000" dirty="0"/>
              <a:t>Promise</a:t>
            </a:r>
            <a:r>
              <a:rPr lang="zh-CN" altLang="en-US" sz="2000" dirty="0"/>
              <a:t>、</a:t>
            </a:r>
            <a:r>
              <a:rPr lang="en-US" altLang="zh-CN" sz="2000" dirty="0"/>
              <a:t>async/await</a:t>
            </a:r>
            <a:r>
              <a:rPr lang="zh-CN" altLang="en-US" sz="2000" dirty="0"/>
              <a:t>）通知程序继续执行相关的后续逻辑。</a:t>
            </a:r>
          </a:p>
        </p:txBody>
      </p:sp>
    </p:spTree>
    <p:custDataLst>
      <p:tags r:id="rId1"/>
    </p:custDataLst>
    <p:extLst>
      <p:ext uri="{BB962C8B-B14F-4D97-AF65-F5344CB8AC3E}">
        <p14:creationId xmlns:p14="http://schemas.microsoft.com/office/powerpoint/2010/main" val="2843150986"/>
      </p:ext>
    </p:extLst>
  </p:cSld>
  <p:clrMapOvr>
    <a:masterClrMapping/>
  </p:clrMapOvr>
  <p:transition>
    <p:strips dir="ld"/>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58177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7.6.1 </a:t>
            </a:r>
            <a:r>
              <a:rPr lang="zh-CN" altLang="en-US" sz="2400" b="1" noProof="1">
                <a:solidFill>
                  <a:srgbClr val="7030A0"/>
                </a:solidFill>
                <a:latin typeface="微软雅黑" panose="020B0503020204020204" pitchFamily="34" charset="-122"/>
                <a:sym typeface="+mn-ea"/>
              </a:rPr>
              <a:t>异步编程概述</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7.6	JavaScript </a:t>
            </a:r>
            <a:r>
              <a:rPr lang="zh-CN" altLang="en-US" sz="2400" b="1" i="1" spc="100" noProof="1">
                <a:solidFill>
                  <a:schemeClr val="bg1"/>
                </a:solidFill>
                <a:latin typeface="微软雅黑" panose="020B0503020204020204" pitchFamily="34" charset="-122"/>
              </a:rPr>
              <a:t>的异步编程</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21880"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通过回调函数实现异步处理</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459706" y="2254053"/>
            <a:ext cx="2779712"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sz="2000" dirty="0"/>
              <a:t>回调函数是最早的 </a:t>
            </a:r>
            <a:r>
              <a:rPr lang="en-US" altLang="zh-CN" sz="2000" dirty="0"/>
              <a:t>JavaScript </a:t>
            </a:r>
            <a:r>
              <a:rPr lang="zh-CN" altLang="en-US" sz="2000" dirty="0"/>
              <a:t>异步编程模式之一，它被作为参数传递给另一个函数， 以便在异步任务完成时被调用执行。</a:t>
            </a:r>
          </a:p>
        </p:txBody>
      </p:sp>
      <p:pic>
        <p:nvPicPr>
          <p:cNvPr id="9" name="图片 8">
            <a:extLst>
              <a:ext uri="{FF2B5EF4-FFF2-40B4-BE49-F238E27FC236}">
                <a16:creationId xmlns:a16="http://schemas.microsoft.com/office/drawing/2014/main" id="{791575D4-B0E6-BD9D-4358-1B1AE7B97216}"/>
              </a:ext>
            </a:extLst>
          </p:cNvPr>
          <p:cNvPicPr>
            <a:picLocks noChangeAspect="1"/>
          </p:cNvPicPr>
          <p:nvPr/>
        </p:nvPicPr>
        <p:blipFill>
          <a:blip r:embed="rId4"/>
          <a:stretch>
            <a:fillRect/>
          </a:stretch>
        </p:blipFill>
        <p:spPr>
          <a:xfrm>
            <a:off x="5308444" y="2576474"/>
            <a:ext cx="6883556" cy="3584107"/>
          </a:xfrm>
          <a:prstGeom prst="rect">
            <a:avLst/>
          </a:prstGeom>
        </p:spPr>
      </p:pic>
    </p:spTree>
    <p:custDataLst>
      <p:tags r:id="rId1"/>
    </p:custDataLst>
    <p:extLst>
      <p:ext uri="{BB962C8B-B14F-4D97-AF65-F5344CB8AC3E}">
        <p14:creationId xmlns:p14="http://schemas.microsoft.com/office/powerpoint/2010/main" val="1482632419"/>
      </p:ext>
    </p:extLst>
  </p:cSld>
  <p:clrMapOvr>
    <a:masterClrMapping/>
  </p:clrMapOvr>
  <p:transition>
    <p:strips dir="ld"/>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58177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7.6.1 </a:t>
            </a:r>
            <a:r>
              <a:rPr lang="zh-CN" altLang="en-US" sz="2400" b="1" noProof="1">
                <a:solidFill>
                  <a:srgbClr val="7030A0"/>
                </a:solidFill>
                <a:latin typeface="微软雅黑" panose="020B0503020204020204" pitchFamily="34" charset="-122"/>
                <a:sym typeface="+mn-ea"/>
              </a:rPr>
              <a:t>异步编程概述</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7.6	JavaScript </a:t>
            </a:r>
            <a:r>
              <a:rPr lang="zh-CN" altLang="en-US" sz="2400" b="1" i="1" spc="100" noProof="1">
                <a:solidFill>
                  <a:schemeClr val="bg1"/>
                </a:solidFill>
                <a:latin typeface="微软雅黑" panose="020B0503020204020204" pitchFamily="34" charset="-122"/>
              </a:rPr>
              <a:t>的异步编程</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21880"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Promise </a:t>
            </a:r>
            <a:r>
              <a:rPr lang="zh-CN" altLang="en-US" sz="2400" b="1" noProof="1">
                <a:solidFill>
                  <a:srgbClr val="273A4F"/>
                </a:solidFill>
              </a:rPr>
              <a:t>对象及其用法</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798898" y="2254053"/>
            <a:ext cx="3965608" cy="369907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2000" dirty="0"/>
              <a:t>Promise </a:t>
            </a:r>
            <a:r>
              <a:rPr lang="zh-CN" altLang="en-US" sz="2000" dirty="0"/>
              <a:t>是一种改进了异步编程体验的机制，它代表了一个现在、将来或永远可能可用的值（通常为异步操作的结果）。</a:t>
            </a:r>
            <a:r>
              <a:rPr lang="en-US" altLang="zh-CN" sz="2000" dirty="0"/>
              <a:t>Promise </a:t>
            </a:r>
            <a:r>
              <a:rPr lang="zh-CN" altLang="en-US" sz="2000" dirty="0"/>
              <a:t>提供了一种链式调用的方式组织异步操作， 并提供了统一的成功和失败处理方式（</a:t>
            </a:r>
            <a:r>
              <a:rPr lang="en-US" altLang="zh-CN" sz="2000" dirty="0"/>
              <a:t>.then </a:t>
            </a:r>
            <a:r>
              <a:rPr lang="zh-CN" altLang="en-US" sz="2000" dirty="0"/>
              <a:t>和 </a:t>
            </a:r>
            <a:r>
              <a:rPr lang="en-US" altLang="zh-CN" sz="2000" dirty="0"/>
              <a:t>.catch </a:t>
            </a:r>
            <a:r>
              <a:rPr lang="zh-CN" altLang="en-US" sz="2000" dirty="0"/>
              <a:t>方法）。</a:t>
            </a:r>
          </a:p>
        </p:txBody>
      </p:sp>
      <p:grpSp>
        <p:nvGrpSpPr>
          <p:cNvPr id="13" name="组合 12">
            <a:extLst>
              <a:ext uri="{FF2B5EF4-FFF2-40B4-BE49-F238E27FC236}">
                <a16:creationId xmlns:a16="http://schemas.microsoft.com/office/drawing/2014/main" id="{7DB41FD1-631F-7222-4E14-7BC0CF8CA547}"/>
              </a:ext>
            </a:extLst>
          </p:cNvPr>
          <p:cNvGrpSpPr/>
          <p:nvPr/>
        </p:nvGrpSpPr>
        <p:grpSpPr>
          <a:xfrm>
            <a:off x="5000436" y="2447019"/>
            <a:ext cx="6639877" cy="3313140"/>
            <a:chOff x="-320193" y="-16807"/>
            <a:chExt cx="7477171" cy="3730930"/>
          </a:xfrm>
        </p:grpSpPr>
        <p:pic>
          <p:nvPicPr>
            <p:cNvPr id="10" name="图片 9">
              <a:extLst>
                <a:ext uri="{FF2B5EF4-FFF2-40B4-BE49-F238E27FC236}">
                  <a16:creationId xmlns:a16="http://schemas.microsoft.com/office/drawing/2014/main" id="{6CEB0FFE-DEA1-9AA8-0032-4F4F0CB77519}"/>
                </a:ext>
              </a:extLst>
            </p:cNvPr>
            <p:cNvPicPr>
              <a:picLocks noChangeAspect="1"/>
            </p:cNvPicPr>
            <p:nvPr/>
          </p:nvPicPr>
          <p:blipFill>
            <a:blip r:embed="rId4"/>
            <a:srcRect r="8306" b="69632"/>
            <a:stretch/>
          </p:blipFill>
          <p:spPr>
            <a:xfrm>
              <a:off x="-320193" y="-16807"/>
              <a:ext cx="7477171" cy="2082653"/>
            </a:xfrm>
            <a:prstGeom prst="rect">
              <a:avLst/>
            </a:prstGeom>
          </p:spPr>
        </p:pic>
        <p:pic>
          <p:nvPicPr>
            <p:cNvPr id="12" name="图片 11">
              <a:extLst>
                <a:ext uri="{FF2B5EF4-FFF2-40B4-BE49-F238E27FC236}">
                  <a16:creationId xmlns:a16="http://schemas.microsoft.com/office/drawing/2014/main" id="{7405AB20-AE4D-BFD6-3446-3388D832E873}"/>
                </a:ext>
              </a:extLst>
            </p:cNvPr>
            <p:cNvPicPr>
              <a:picLocks noChangeAspect="1"/>
            </p:cNvPicPr>
            <p:nvPr/>
          </p:nvPicPr>
          <p:blipFill>
            <a:blip r:embed="rId4"/>
            <a:srcRect t="74400" r="8306"/>
            <a:stretch/>
          </p:blipFill>
          <p:spPr>
            <a:xfrm>
              <a:off x="-320193" y="1958470"/>
              <a:ext cx="7477171" cy="1755653"/>
            </a:xfrm>
            <a:prstGeom prst="rect">
              <a:avLst/>
            </a:prstGeom>
          </p:spPr>
        </p:pic>
      </p:grpSp>
    </p:spTree>
    <p:custDataLst>
      <p:tags r:id="rId1"/>
    </p:custDataLst>
    <p:extLst>
      <p:ext uri="{BB962C8B-B14F-4D97-AF65-F5344CB8AC3E}">
        <p14:creationId xmlns:p14="http://schemas.microsoft.com/office/powerpoint/2010/main" val="4263982220"/>
      </p:ext>
    </p:extLst>
  </p:cSld>
  <p:clrMapOvr>
    <a:masterClrMapping/>
  </p:clrMapOvr>
  <p:transition>
    <p:strips dir="ld"/>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581775"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7.6.1 </a:t>
            </a:r>
            <a:r>
              <a:rPr lang="zh-CN" altLang="en-US" sz="2400" b="1" noProof="1">
                <a:solidFill>
                  <a:srgbClr val="7030A0"/>
                </a:solidFill>
                <a:latin typeface="微软雅黑" panose="020B0503020204020204" pitchFamily="34" charset="-122"/>
                <a:sym typeface="+mn-ea"/>
              </a:rPr>
              <a:t>异步编程概述</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7.6	JavaScript </a:t>
            </a:r>
            <a:r>
              <a:rPr lang="zh-CN" altLang="en-US" sz="2400" b="1" i="1" spc="100" noProof="1">
                <a:solidFill>
                  <a:schemeClr val="bg1"/>
                </a:solidFill>
                <a:latin typeface="微软雅黑" panose="020B0503020204020204" pitchFamily="34" charset="-122"/>
              </a:rPr>
              <a:t>的异步编程</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21880"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async/await </a:t>
            </a:r>
            <a:r>
              <a:rPr lang="zh-CN" altLang="en-US" sz="2400" b="1" noProof="1">
                <a:solidFill>
                  <a:srgbClr val="273A4F"/>
                </a:solidFill>
              </a:rPr>
              <a:t>关键词及异步函数</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798897" y="2254053"/>
            <a:ext cx="4283241" cy="369907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从 </a:t>
            </a:r>
            <a:r>
              <a:rPr lang="en-US" altLang="zh-CN" sz="2000" dirty="0"/>
              <a:t>ES7 </a:t>
            </a:r>
            <a:r>
              <a:rPr lang="zh-CN" altLang="en-US" sz="2000" dirty="0"/>
              <a:t>起，</a:t>
            </a:r>
            <a:r>
              <a:rPr lang="en-US" altLang="zh-CN" sz="2000" dirty="0"/>
              <a:t>JavaScript </a:t>
            </a:r>
            <a:r>
              <a:rPr lang="zh-CN" altLang="en-US" sz="2000" dirty="0"/>
              <a:t>引入了</a:t>
            </a:r>
            <a:r>
              <a:rPr lang="en-US" altLang="zh-CN" sz="2000" dirty="0"/>
              <a:t>async </a:t>
            </a:r>
            <a:r>
              <a:rPr lang="zh-CN" altLang="en-US" sz="2000" dirty="0"/>
              <a:t>和 </a:t>
            </a:r>
            <a:r>
              <a:rPr lang="en-US" altLang="zh-CN" sz="2000" dirty="0"/>
              <a:t>await </a:t>
            </a:r>
            <a:r>
              <a:rPr lang="zh-CN" altLang="en-US" sz="2000" dirty="0"/>
              <a:t>关键词，它们极大地简化了异步代码编写过程。通过</a:t>
            </a:r>
            <a:r>
              <a:rPr lang="en-US" altLang="zh-CN" sz="2000" dirty="0"/>
              <a:t>async </a:t>
            </a:r>
            <a:r>
              <a:rPr lang="zh-CN" altLang="en-US" sz="2000" dirty="0"/>
              <a:t>关键词定义的函数会返回一个 </a:t>
            </a:r>
            <a:r>
              <a:rPr lang="en-US" altLang="zh-CN" sz="2000" dirty="0"/>
              <a:t>Promise </a:t>
            </a:r>
            <a:r>
              <a:rPr lang="zh-CN" altLang="en-US" sz="2000" dirty="0"/>
              <a:t>对象，而</a:t>
            </a:r>
            <a:r>
              <a:rPr lang="en-US" altLang="zh-CN" sz="2000" dirty="0"/>
              <a:t>await </a:t>
            </a:r>
            <a:r>
              <a:rPr lang="zh-CN" altLang="en-US" sz="2000" dirty="0"/>
              <a:t>关键词则可以用于暂停异步函数的执行，直到其后面的 </a:t>
            </a:r>
            <a:r>
              <a:rPr lang="en-US" altLang="zh-CN" sz="2000" dirty="0"/>
              <a:t>Promise </a:t>
            </a:r>
            <a:r>
              <a:rPr lang="zh-CN" altLang="en-US" sz="2000" dirty="0"/>
              <a:t>解析完成。这种语法使得异步代码看起来更像是同步代码，从而增强了代码的可读性。</a:t>
            </a:r>
          </a:p>
        </p:txBody>
      </p:sp>
      <p:pic>
        <p:nvPicPr>
          <p:cNvPr id="9" name="图片 8">
            <a:extLst>
              <a:ext uri="{FF2B5EF4-FFF2-40B4-BE49-F238E27FC236}">
                <a16:creationId xmlns:a16="http://schemas.microsoft.com/office/drawing/2014/main" id="{4E92497C-37DD-A16C-FADE-761C3387E8CA}"/>
              </a:ext>
            </a:extLst>
          </p:cNvPr>
          <p:cNvPicPr>
            <a:picLocks noChangeAspect="1"/>
          </p:cNvPicPr>
          <p:nvPr/>
        </p:nvPicPr>
        <p:blipFill>
          <a:blip r:embed="rId4"/>
          <a:stretch>
            <a:fillRect/>
          </a:stretch>
        </p:blipFill>
        <p:spPr>
          <a:xfrm>
            <a:off x="5410159" y="2396690"/>
            <a:ext cx="6580269" cy="3827696"/>
          </a:xfrm>
          <a:prstGeom prst="rect">
            <a:avLst/>
          </a:prstGeom>
        </p:spPr>
      </p:pic>
    </p:spTree>
    <p:custDataLst>
      <p:tags r:id="rId1"/>
    </p:custDataLst>
    <p:extLst>
      <p:ext uri="{BB962C8B-B14F-4D97-AF65-F5344CB8AC3E}">
        <p14:creationId xmlns:p14="http://schemas.microsoft.com/office/powerpoint/2010/main" val="1886583240"/>
      </p:ext>
    </p:extLst>
  </p:cSld>
  <p:clrMapOvr>
    <a:masterClrMapping/>
  </p:clrMapOvr>
  <p:transition>
    <p:strips dir="ld"/>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096000" y="130175"/>
            <a:ext cx="6166585"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7.6.2 XMLHttpRequest </a:t>
            </a:r>
            <a:r>
              <a:rPr lang="zh-CN" altLang="en-US" sz="2400" b="1" noProof="1">
                <a:solidFill>
                  <a:srgbClr val="7030A0"/>
                </a:solidFill>
                <a:latin typeface="微软雅黑" panose="020B0503020204020204" pitchFamily="34" charset="-122"/>
                <a:sym typeface="+mn-ea"/>
              </a:rPr>
              <a:t>与 </a:t>
            </a:r>
            <a:r>
              <a:rPr lang="en-US" altLang="zh-CN" sz="2400" b="1" noProof="1">
                <a:solidFill>
                  <a:srgbClr val="7030A0"/>
                </a:solidFill>
                <a:latin typeface="微软雅黑" panose="020B0503020204020204" pitchFamily="34" charset="-122"/>
                <a:sym typeface="+mn-ea"/>
              </a:rPr>
              <a:t>Fetch API </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7.6	JavaScript </a:t>
            </a:r>
            <a:r>
              <a:rPr lang="zh-CN" altLang="en-US" sz="2400" b="1" i="1" spc="100" noProof="1">
                <a:solidFill>
                  <a:schemeClr val="bg1"/>
                </a:solidFill>
                <a:latin typeface="微软雅黑" panose="020B0503020204020204" pitchFamily="34" charset="-122"/>
              </a:rPr>
              <a:t>的异步编程</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21880"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发起 </a:t>
            </a:r>
            <a:r>
              <a:rPr lang="en-US" altLang="zh-CN" sz="2400" b="1" noProof="1">
                <a:solidFill>
                  <a:srgbClr val="273A4F"/>
                </a:solidFill>
              </a:rPr>
              <a:t>HTTP </a:t>
            </a:r>
            <a:r>
              <a:rPr lang="zh-CN" altLang="en-US" sz="2400" b="1" noProof="1">
                <a:solidFill>
                  <a:srgbClr val="273A4F"/>
                </a:solidFill>
              </a:rPr>
              <a:t>请求的传统方式</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504950" y="2504310"/>
            <a:ext cx="9192126" cy="369907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2000" dirty="0"/>
              <a:t>XMLHttpRequest</a:t>
            </a:r>
            <a:r>
              <a:rPr lang="zh-CN" altLang="en-US" sz="2000" dirty="0"/>
              <a:t>（</a:t>
            </a:r>
            <a:r>
              <a:rPr lang="en-US" altLang="zh-CN" sz="2000" dirty="0"/>
              <a:t>XHR</a:t>
            </a:r>
            <a:r>
              <a:rPr lang="zh-CN" altLang="en-US" sz="2000" dirty="0"/>
              <a:t>）是一种在浏览器中创建异步 </a:t>
            </a:r>
            <a:r>
              <a:rPr lang="en-US" altLang="zh-CN" sz="2000" dirty="0"/>
              <a:t>HTTP </a:t>
            </a:r>
            <a:r>
              <a:rPr lang="zh-CN" altLang="en-US" sz="2000" dirty="0"/>
              <a:t>请求的标准 </a:t>
            </a:r>
            <a:r>
              <a:rPr lang="en-US" altLang="zh-CN" sz="2000" dirty="0"/>
              <a:t>API</a:t>
            </a:r>
            <a:r>
              <a:rPr lang="zh-CN" altLang="en-US" sz="2000" dirty="0"/>
              <a:t>，它允许</a:t>
            </a:r>
            <a:r>
              <a:rPr lang="en-US" altLang="zh-CN" sz="2000" dirty="0"/>
              <a:t>JavaScript </a:t>
            </a:r>
            <a:r>
              <a:rPr lang="zh-CN" altLang="en-US" sz="2000" dirty="0"/>
              <a:t>代码在不刷新整个页面的情况下与服务器通信。自 </a:t>
            </a:r>
            <a:r>
              <a:rPr lang="en-US" altLang="zh-CN" sz="2000" dirty="0"/>
              <a:t>AJAX </a:t>
            </a:r>
            <a:r>
              <a:rPr lang="zh-CN" altLang="en-US" sz="2000" dirty="0"/>
              <a:t>技术流行以来，</a:t>
            </a:r>
            <a:r>
              <a:rPr lang="en-US" altLang="zh-CN" sz="2000" dirty="0"/>
              <a:t>XHR </a:t>
            </a:r>
            <a:r>
              <a:rPr lang="zh-CN" altLang="en-US" sz="2000" dirty="0"/>
              <a:t>一直是开发者用来实现异步数据交换的主要工具。通过创建并配置一个 </a:t>
            </a:r>
            <a:r>
              <a:rPr lang="en-US" altLang="zh-CN" sz="2000" dirty="0"/>
              <a:t>XMLHttpRequest </a:t>
            </a:r>
            <a:r>
              <a:rPr lang="zh-CN" altLang="en-US" sz="2000" dirty="0"/>
              <a:t>对象，可以发起 </a:t>
            </a:r>
            <a:r>
              <a:rPr lang="en-US" altLang="zh-CN" sz="2000" dirty="0"/>
              <a:t>GET</a:t>
            </a:r>
            <a:r>
              <a:rPr lang="zh-CN" altLang="en-US" sz="2000" dirty="0"/>
              <a:t>、</a:t>
            </a:r>
            <a:r>
              <a:rPr lang="en-US" altLang="zh-CN" sz="2000" dirty="0"/>
              <a:t>POST </a:t>
            </a:r>
            <a:r>
              <a:rPr lang="zh-CN" altLang="en-US" sz="2000" dirty="0"/>
              <a:t>等多种类型的 </a:t>
            </a:r>
            <a:r>
              <a:rPr lang="en-US" altLang="zh-CN" sz="2000" dirty="0"/>
              <a:t>HTTP </a:t>
            </a:r>
            <a:r>
              <a:rPr lang="zh-CN" altLang="en-US" sz="2000" dirty="0"/>
              <a:t>请求，并通过监听其状态变化及响应结果，对数据进行处理。</a:t>
            </a:r>
          </a:p>
        </p:txBody>
      </p:sp>
    </p:spTree>
    <p:custDataLst>
      <p:tags r:id="rId1"/>
    </p:custDataLst>
    <p:extLst>
      <p:ext uri="{BB962C8B-B14F-4D97-AF65-F5344CB8AC3E}">
        <p14:creationId xmlns:p14="http://schemas.microsoft.com/office/powerpoint/2010/main" val="3809420553"/>
      </p:ext>
    </p:extLst>
  </p:cSld>
  <p:clrMapOvr>
    <a:masterClrMapping/>
  </p:clrMapOvr>
  <p:transition>
    <p:strips dir="ld"/>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096000" y="130175"/>
            <a:ext cx="6166585"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7.6.2 XMLHttpRequest </a:t>
            </a:r>
            <a:r>
              <a:rPr lang="zh-CN" altLang="en-US" sz="2400" b="1" noProof="1">
                <a:solidFill>
                  <a:srgbClr val="7030A0"/>
                </a:solidFill>
                <a:latin typeface="微软雅黑" panose="020B0503020204020204" pitchFamily="34" charset="-122"/>
                <a:sym typeface="+mn-ea"/>
              </a:rPr>
              <a:t>与 </a:t>
            </a:r>
            <a:r>
              <a:rPr lang="en-US" altLang="zh-CN" sz="2400" b="1" noProof="1">
                <a:solidFill>
                  <a:srgbClr val="7030A0"/>
                </a:solidFill>
                <a:latin typeface="微软雅黑" panose="020B0503020204020204" pitchFamily="34" charset="-122"/>
                <a:sym typeface="+mn-ea"/>
              </a:rPr>
              <a:t>Fetch API </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7.6	JavaScript </a:t>
            </a:r>
            <a:r>
              <a:rPr lang="zh-CN" altLang="en-US" sz="2400" b="1" i="1" spc="100" noProof="1">
                <a:solidFill>
                  <a:schemeClr val="bg1"/>
                </a:solidFill>
                <a:latin typeface="微软雅黑" panose="020B0503020204020204" pitchFamily="34" charset="-122"/>
              </a:rPr>
              <a:t>的异步编程</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21880"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使用 </a:t>
            </a:r>
            <a:r>
              <a:rPr lang="en-US" altLang="zh-CN" sz="2400" b="1" noProof="1">
                <a:solidFill>
                  <a:srgbClr val="273A4F"/>
                </a:solidFill>
              </a:rPr>
              <a:t>Fetch </a:t>
            </a:r>
            <a:r>
              <a:rPr lang="zh-CN" altLang="en-US" sz="2400" b="1" noProof="1">
                <a:solidFill>
                  <a:srgbClr val="273A4F"/>
                </a:solidFill>
              </a:rPr>
              <a:t>进行异步数据获取</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504950" y="2504310"/>
            <a:ext cx="9192126" cy="369907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2000" dirty="0"/>
              <a:t>Fetch API </a:t>
            </a:r>
            <a:r>
              <a:rPr lang="zh-CN" altLang="en-US" sz="2000" dirty="0"/>
              <a:t>是现代浏览器提供的一个更强大、更符合现代编程模式的替代方案，用于发起网络请求并获取资源。相比 </a:t>
            </a:r>
            <a:r>
              <a:rPr lang="en-US" altLang="zh-CN" sz="2000" dirty="0"/>
              <a:t>XMLHttpRequest</a:t>
            </a:r>
            <a:r>
              <a:rPr lang="zh-CN" altLang="en-US" sz="2000" dirty="0"/>
              <a:t>，</a:t>
            </a:r>
            <a:r>
              <a:rPr lang="en-US" altLang="zh-CN" sz="2000" dirty="0"/>
              <a:t>Fetch API </a:t>
            </a:r>
            <a:r>
              <a:rPr lang="zh-CN" altLang="en-US" sz="2000" dirty="0"/>
              <a:t>具有更好的可读性和更低的学习曲线，并且支持 </a:t>
            </a:r>
            <a:r>
              <a:rPr lang="en-US" altLang="zh-CN" sz="2000" dirty="0"/>
              <a:t>Promise </a:t>
            </a:r>
            <a:r>
              <a:rPr lang="zh-CN" altLang="en-US" sz="2000" dirty="0"/>
              <a:t>接口。使用 </a:t>
            </a:r>
            <a:r>
              <a:rPr lang="en-US" altLang="zh-CN" sz="2000" dirty="0"/>
              <a:t>Fetch</a:t>
            </a:r>
            <a:r>
              <a:rPr lang="zh-CN" altLang="en-US" sz="2000" dirty="0"/>
              <a:t>，开发者能够以更符合 </a:t>
            </a:r>
            <a:r>
              <a:rPr lang="en-US" altLang="zh-CN" sz="2000" dirty="0"/>
              <a:t>ES6 </a:t>
            </a:r>
            <a:r>
              <a:rPr lang="zh-CN" altLang="en-US" sz="2000" dirty="0"/>
              <a:t>规范的方式发起请求，同时支持多种 </a:t>
            </a:r>
            <a:r>
              <a:rPr lang="en-US" altLang="zh-CN" sz="2000" dirty="0"/>
              <a:t>HTTP </a:t>
            </a:r>
            <a:r>
              <a:rPr lang="zh-CN" altLang="en-US" sz="2000" dirty="0"/>
              <a:t>方法和头部设置。</a:t>
            </a:r>
            <a:r>
              <a:rPr lang="en-US" altLang="zh-CN" sz="2000" dirty="0"/>
              <a:t>Fetch </a:t>
            </a:r>
            <a:r>
              <a:rPr lang="zh-CN" altLang="en-US" sz="2000" dirty="0"/>
              <a:t>能够返回一个 </a:t>
            </a:r>
            <a:r>
              <a:rPr lang="en-US" altLang="zh-CN" sz="2000" dirty="0"/>
              <a:t>Promise </a:t>
            </a:r>
            <a:r>
              <a:rPr lang="zh-CN" altLang="en-US" sz="2000" dirty="0"/>
              <a:t>对象，使得异步操作的流程控制更加直观且易于进行错误处理和链式调用。</a:t>
            </a:r>
          </a:p>
        </p:txBody>
      </p:sp>
    </p:spTree>
    <p:custDataLst>
      <p:tags r:id="rId1"/>
    </p:custDataLst>
    <p:extLst>
      <p:ext uri="{BB962C8B-B14F-4D97-AF65-F5344CB8AC3E}">
        <p14:creationId xmlns:p14="http://schemas.microsoft.com/office/powerpoint/2010/main" val="236255552"/>
      </p:ext>
    </p:extLst>
  </p:cSld>
  <p:clrMapOvr>
    <a:masterClrMapping/>
  </p:clrMapOvr>
  <p:transition>
    <p:strips dir="ld"/>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6096000" y="130175"/>
            <a:ext cx="6166585"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7.6.2 XMLHttpRequest </a:t>
            </a:r>
            <a:r>
              <a:rPr lang="zh-CN" altLang="en-US" sz="2400" b="1" noProof="1">
                <a:solidFill>
                  <a:srgbClr val="7030A0"/>
                </a:solidFill>
                <a:latin typeface="微软雅黑" panose="020B0503020204020204" pitchFamily="34" charset="-122"/>
                <a:sym typeface="+mn-ea"/>
              </a:rPr>
              <a:t>与 </a:t>
            </a:r>
            <a:r>
              <a:rPr lang="en-US" altLang="zh-CN" sz="2400" b="1" noProof="1">
                <a:solidFill>
                  <a:srgbClr val="7030A0"/>
                </a:solidFill>
                <a:latin typeface="微软雅黑" panose="020B0503020204020204" pitchFamily="34" charset="-122"/>
                <a:sym typeface="+mn-ea"/>
              </a:rPr>
              <a:t>Fetch API </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7.6	JavaScript </a:t>
            </a:r>
            <a:r>
              <a:rPr lang="zh-CN" altLang="en-US" sz="2400" b="1" i="1" spc="100" noProof="1">
                <a:solidFill>
                  <a:schemeClr val="bg1"/>
                </a:solidFill>
                <a:latin typeface="微软雅黑" panose="020B0503020204020204" pitchFamily="34" charset="-122"/>
              </a:rPr>
              <a:t>的异步编程</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21880"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错误处理与响应解析</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504950" y="2504310"/>
            <a:ext cx="9192126" cy="369907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错误处理在 </a:t>
            </a:r>
            <a:r>
              <a:rPr lang="en-US" altLang="zh-CN" sz="2000" dirty="0"/>
              <a:t>XMLHttpRequest </a:t>
            </a:r>
            <a:r>
              <a:rPr lang="zh-CN" altLang="en-US" sz="2000" dirty="0"/>
              <a:t>和 </a:t>
            </a:r>
            <a:r>
              <a:rPr lang="en-US" altLang="zh-CN" sz="2000" dirty="0"/>
              <a:t>Fetch API </a:t>
            </a:r>
            <a:r>
              <a:rPr lang="zh-CN" altLang="en-US" sz="2000" dirty="0"/>
              <a:t>中都非常重要，因为网络请求可能由于各种原因失败，如网络中断、服务器返回错误状态码等。</a:t>
            </a:r>
          </a:p>
          <a:p>
            <a:pPr marL="0" indent="457200" algn="just" eaLnBrk="1" latinLnBrk="0" hangingPunct="1">
              <a:lnSpc>
                <a:spcPct val="150000"/>
              </a:lnSpc>
              <a:spcBef>
                <a:spcPts val="0"/>
              </a:spcBef>
              <a:spcAft>
                <a:spcPts val="0"/>
              </a:spcAft>
            </a:pPr>
            <a:r>
              <a:rPr lang="zh-CN" altLang="en-US" sz="2000" dirty="0"/>
              <a:t>对于 </a:t>
            </a:r>
            <a:r>
              <a:rPr lang="en-US" altLang="zh-CN" sz="2000" dirty="0"/>
              <a:t>XMLHttpRequest</a:t>
            </a:r>
            <a:r>
              <a:rPr lang="zh-CN" altLang="en-US" sz="2000" dirty="0"/>
              <a:t>，错误处理通常涉及监听 </a:t>
            </a:r>
            <a:r>
              <a:rPr lang="en-US" altLang="zh-CN" sz="2000" dirty="0" err="1"/>
              <a:t>onerror</a:t>
            </a:r>
            <a:r>
              <a:rPr lang="en-US" altLang="zh-CN" sz="2000" dirty="0"/>
              <a:t> </a:t>
            </a:r>
            <a:r>
              <a:rPr lang="zh-CN" altLang="en-US" sz="2000" dirty="0"/>
              <a:t>事件或检查 </a:t>
            </a:r>
            <a:r>
              <a:rPr lang="en-US" altLang="zh-CN" sz="2000" dirty="0"/>
              <a:t>status </a:t>
            </a:r>
            <a:r>
              <a:rPr lang="zh-CN" altLang="en-US" sz="2000" dirty="0"/>
              <a:t>属性以确定请求是否成功；而对于响应数据的解析，则可通过 </a:t>
            </a:r>
            <a:r>
              <a:rPr lang="en-US" altLang="zh-CN" sz="2000" dirty="0" err="1"/>
              <a:t>responseText</a:t>
            </a:r>
            <a:r>
              <a:rPr lang="en-US" altLang="zh-CN" sz="2000" dirty="0"/>
              <a:t> </a:t>
            </a:r>
            <a:r>
              <a:rPr lang="zh-CN" altLang="en-US" sz="2000" dirty="0"/>
              <a:t>或 </a:t>
            </a:r>
            <a:r>
              <a:rPr lang="en-US" altLang="zh-CN" sz="2000" dirty="0" err="1"/>
              <a:t>responseXML</a:t>
            </a:r>
            <a:r>
              <a:rPr lang="en-US" altLang="zh-CN" sz="2000" dirty="0"/>
              <a:t> </a:t>
            </a:r>
            <a:r>
              <a:rPr lang="zh-CN" altLang="en-US" sz="2000" dirty="0"/>
              <a:t>等属性获取原始数据，然后进行进一步加工。</a:t>
            </a:r>
          </a:p>
          <a:p>
            <a:pPr marL="0" indent="457200" algn="just" eaLnBrk="1" latinLnBrk="0" hangingPunct="1">
              <a:lnSpc>
                <a:spcPct val="150000"/>
              </a:lnSpc>
              <a:spcBef>
                <a:spcPts val="0"/>
              </a:spcBef>
              <a:spcAft>
                <a:spcPts val="0"/>
              </a:spcAft>
            </a:pPr>
            <a:r>
              <a:rPr lang="zh-CN" altLang="en-US" sz="2000" dirty="0"/>
              <a:t>在 </a:t>
            </a:r>
            <a:r>
              <a:rPr lang="en-US" altLang="zh-CN" sz="2000" dirty="0"/>
              <a:t>Fetch API </a:t>
            </a:r>
            <a:r>
              <a:rPr lang="zh-CN" altLang="en-US" sz="2000" dirty="0"/>
              <a:t>中，错误处理主要依赖于 </a:t>
            </a:r>
            <a:r>
              <a:rPr lang="en-US" altLang="zh-CN" sz="2000" dirty="0"/>
              <a:t>Promise </a:t>
            </a:r>
            <a:r>
              <a:rPr lang="zh-CN" altLang="en-US" sz="2000" dirty="0"/>
              <a:t>的 </a:t>
            </a:r>
            <a:r>
              <a:rPr lang="en-US" altLang="zh-CN" sz="2000" dirty="0"/>
              <a:t>.catch() </a:t>
            </a:r>
            <a:r>
              <a:rPr lang="zh-CN" altLang="en-US" sz="2000" dirty="0"/>
              <a:t>方法，当请求失败时会触发。</a:t>
            </a:r>
          </a:p>
        </p:txBody>
      </p:sp>
    </p:spTree>
    <p:custDataLst>
      <p:tags r:id="rId1"/>
    </p:custDataLst>
    <p:extLst>
      <p:ext uri="{BB962C8B-B14F-4D97-AF65-F5344CB8AC3E}">
        <p14:creationId xmlns:p14="http://schemas.microsoft.com/office/powerpoint/2010/main" val="4215758518"/>
      </p:ext>
    </p:extLst>
  </p:cSld>
  <p:clrMapOvr>
    <a:masterClrMapping/>
  </p:clrMapOvr>
  <p:transition>
    <p:strips dir="l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7.1.3 JavaScript </a:t>
            </a:r>
            <a:r>
              <a:rPr lang="zh-CN" altLang="en-US" sz="2400" b="1" noProof="1">
                <a:solidFill>
                  <a:srgbClr val="7030A0"/>
                </a:solidFill>
                <a:latin typeface="微软雅黑" panose="020B0503020204020204" pitchFamily="34" charset="-122"/>
                <a:sym typeface="+mn-ea"/>
              </a:rPr>
              <a:t>的 组 成</a:t>
            </a:r>
            <a:endParaRPr lang="en-US" altLang="en-US" sz="2400" b="1" noProof="1">
              <a:solidFill>
                <a:srgbClr val="7030A0"/>
              </a:solidFill>
              <a:latin typeface="微软雅黑" panose="020B0503020204020204" pitchFamily="34" charset="-122"/>
              <a:sym typeface="+mn-ea"/>
            </a:endParaRPr>
          </a:p>
        </p:txBody>
      </p:sp>
      <p:sp>
        <p:nvSpPr>
          <p:cNvPr id="18" name="文本框 17"/>
          <p:cNvSpPr txBox="1"/>
          <p:nvPr/>
        </p:nvSpPr>
        <p:spPr>
          <a:xfrm>
            <a:off x="502869" y="1420560"/>
            <a:ext cx="11186261" cy="4731665"/>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JavaScript </a:t>
            </a:r>
            <a:r>
              <a:rPr lang="zh-CN" altLang="en-US" dirty="0"/>
              <a:t>主要由 </a:t>
            </a:r>
            <a:r>
              <a:rPr lang="en-US" altLang="zh-CN" dirty="0"/>
              <a:t>ECMAScript</a:t>
            </a:r>
            <a:r>
              <a:rPr lang="zh-CN" altLang="en-US" dirty="0"/>
              <a:t>、</a:t>
            </a:r>
            <a:r>
              <a:rPr lang="en-US" altLang="zh-CN" dirty="0"/>
              <a:t>BOM </a:t>
            </a:r>
            <a:r>
              <a:rPr lang="zh-CN" altLang="en-US" dirty="0"/>
              <a:t>和 </a:t>
            </a:r>
            <a:r>
              <a:rPr lang="en-US" altLang="zh-CN" dirty="0"/>
              <a:t>DOM </a:t>
            </a:r>
            <a:r>
              <a:rPr lang="zh-CN" altLang="en-US" dirty="0"/>
              <a:t>三部分组成。</a:t>
            </a:r>
            <a:endParaRPr lang="en-US" altLang="zh-CN" dirty="0"/>
          </a:p>
          <a:p>
            <a:pPr marL="0" indent="457200" algn="just" eaLnBrk="1" latinLnBrk="0" hangingPunct="1">
              <a:lnSpc>
                <a:spcPct val="200000"/>
              </a:lnSpc>
              <a:spcBef>
                <a:spcPts val="0"/>
              </a:spcBef>
              <a:spcAft>
                <a:spcPts val="0"/>
              </a:spcAft>
            </a:pPr>
            <a:r>
              <a:rPr lang="en-US" altLang="zh-CN" b="1" dirty="0">
                <a:solidFill>
                  <a:srgbClr val="DFA000"/>
                </a:solidFill>
              </a:rPr>
              <a:t>ECMAScript</a:t>
            </a:r>
            <a:r>
              <a:rPr lang="zh-CN" altLang="en-US" b="1" dirty="0">
                <a:solidFill>
                  <a:srgbClr val="DFA000"/>
                </a:solidFill>
              </a:rPr>
              <a:t>（</a:t>
            </a:r>
            <a:r>
              <a:rPr lang="en-US" altLang="zh-CN" b="1" dirty="0">
                <a:solidFill>
                  <a:srgbClr val="DFA000"/>
                </a:solidFill>
              </a:rPr>
              <a:t>ES</a:t>
            </a:r>
            <a:r>
              <a:rPr lang="zh-CN" altLang="en-US" b="1" dirty="0">
                <a:solidFill>
                  <a:srgbClr val="DFA000"/>
                </a:solidFill>
              </a:rPr>
              <a:t>）</a:t>
            </a:r>
            <a:r>
              <a:rPr lang="zh-CN" altLang="en-US" dirty="0"/>
              <a:t>是一种由 </a:t>
            </a:r>
            <a:r>
              <a:rPr lang="en-US" altLang="zh-CN" dirty="0"/>
              <a:t>ECMA </a:t>
            </a:r>
            <a:r>
              <a:rPr lang="zh-CN" altLang="en-US" dirty="0"/>
              <a:t>国际标准化的脚本语言规范，它是 </a:t>
            </a:r>
            <a:r>
              <a:rPr lang="en-US" altLang="zh-CN" dirty="0"/>
              <a:t>JavaScript </a:t>
            </a:r>
            <a:r>
              <a:rPr lang="zh-CN" altLang="en-US" dirty="0"/>
              <a:t>的核心部分。它定义了该语言的基本语法、数据类型、关键词、运算符以及一系列内置对象和函数等编程特性。</a:t>
            </a:r>
            <a:endParaRPr lang="en-US" altLang="zh-CN" dirty="0"/>
          </a:p>
          <a:p>
            <a:pPr marL="0" indent="457200" algn="just" eaLnBrk="1" latinLnBrk="0" hangingPunct="1">
              <a:lnSpc>
                <a:spcPct val="200000"/>
              </a:lnSpc>
              <a:spcBef>
                <a:spcPts val="0"/>
              </a:spcBef>
              <a:spcAft>
                <a:spcPts val="0"/>
              </a:spcAft>
            </a:pPr>
            <a:r>
              <a:rPr lang="en-US" altLang="zh-CN" b="1" dirty="0">
                <a:solidFill>
                  <a:srgbClr val="DFA000"/>
                </a:solidFill>
              </a:rPr>
              <a:t>BOM</a:t>
            </a:r>
            <a:r>
              <a:rPr lang="zh-CN" altLang="en-US" dirty="0"/>
              <a:t>（</a:t>
            </a:r>
            <a:r>
              <a:rPr lang="en-US" altLang="zh-CN" dirty="0"/>
              <a:t>browser object model</a:t>
            </a:r>
            <a:r>
              <a:rPr lang="zh-CN" altLang="en-US" dirty="0"/>
              <a:t>）即浏览器对象模型，不是 </a:t>
            </a:r>
            <a:r>
              <a:rPr lang="en-US" altLang="zh-CN" dirty="0"/>
              <a:t>ECMAScript </a:t>
            </a:r>
            <a:r>
              <a:rPr lang="zh-CN" altLang="en-US" dirty="0"/>
              <a:t>规范的一部分， 而是浏览器提供的一系列 </a:t>
            </a:r>
            <a:r>
              <a:rPr lang="en-US" altLang="zh-CN" dirty="0"/>
              <a:t>API </a:t>
            </a:r>
            <a:r>
              <a:rPr lang="zh-CN" altLang="en-US" dirty="0"/>
              <a:t>和全局对象，它们用于描述与浏览器自身交互的对象结构。</a:t>
            </a:r>
            <a:endParaRPr lang="en-US" altLang="zh-CN" dirty="0"/>
          </a:p>
          <a:p>
            <a:pPr marL="0" indent="457200" algn="just" eaLnBrk="1" latinLnBrk="0" hangingPunct="1">
              <a:lnSpc>
                <a:spcPct val="200000"/>
              </a:lnSpc>
              <a:spcBef>
                <a:spcPts val="0"/>
              </a:spcBef>
              <a:spcAft>
                <a:spcPts val="0"/>
              </a:spcAft>
            </a:pPr>
            <a:r>
              <a:rPr lang="en-US" altLang="zh-CN" b="1" dirty="0">
                <a:solidFill>
                  <a:srgbClr val="DFA000"/>
                </a:solidFill>
              </a:rPr>
              <a:t>DOM</a:t>
            </a:r>
            <a:r>
              <a:rPr lang="zh-CN" altLang="en-US" dirty="0"/>
              <a:t>（</a:t>
            </a:r>
            <a:r>
              <a:rPr lang="en-US" altLang="zh-CN" dirty="0"/>
              <a:t>document object model</a:t>
            </a:r>
            <a:r>
              <a:rPr lang="zh-CN" altLang="en-US" dirty="0"/>
              <a:t>）即文档对象模型，是 </a:t>
            </a:r>
            <a:r>
              <a:rPr lang="en-US" altLang="zh-CN" dirty="0"/>
              <a:t>W3C </a:t>
            </a:r>
            <a:r>
              <a:rPr lang="zh-CN" altLang="en-US" dirty="0"/>
              <a:t>制定的标准接口，它提供了与 </a:t>
            </a:r>
            <a:r>
              <a:rPr lang="en-US" altLang="zh-CN" dirty="0"/>
              <a:t>HTML</a:t>
            </a:r>
            <a:r>
              <a:rPr lang="zh-CN" altLang="en-US" dirty="0"/>
              <a:t>、</a:t>
            </a:r>
            <a:r>
              <a:rPr lang="en-US" altLang="zh-CN" dirty="0"/>
              <a:t>XML </a:t>
            </a:r>
            <a:r>
              <a:rPr lang="zh-CN" altLang="en-US" dirty="0"/>
              <a:t>文档以及其他类似结构化文档进行动态交互的能力。</a:t>
            </a:r>
            <a:r>
              <a:rPr lang="en-US" altLang="zh-CN" dirty="0"/>
              <a:t>DOM </a:t>
            </a:r>
            <a:r>
              <a:rPr lang="zh-CN" altLang="en-US" dirty="0"/>
              <a:t>将整个网页表示为一个树状结构，其中每个元素、文本节点、属性等都是可操作的对象。</a:t>
            </a:r>
          </a:p>
        </p:txBody>
      </p:sp>
      <p:sp>
        <p:nvSpPr>
          <p:cNvPr id="3" name="矩形 42">
            <a:extLst>
              <a:ext uri="{FF2B5EF4-FFF2-40B4-BE49-F238E27FC236}">
                <a16:creationId xmlns:a16="http://schemas.microsoft.com/office/drawing/2014/main" id="{7186C949-94BE-A270-C077-C5056E26BB89}"/>
              </a:ext>
            </a:extLst>
          </p:cNvPr>
          <p:cNvSpPr/>
          <p:nvPr/>
        </p:nvSpPr>
        <p:spPr>
          <a:xfrm>
            <a:off x="1504951" y="76200"/>
            <a:ext cx="357028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7.1	JavaScript </a:t>
            </a:r>
            <a:r>
              <a:rPr lang="zh-CN" altLang="en-US" sz="2400" b="1" i="1" spc="100" noProof="1">
                <a:solidFill>
                  <a:schemeClr val="bg1"/>
                </a:solidFill>
                <a:latin typeface="微软雅黑" panose="020B0503020204020204" pitchFamily="34" charset="-122"/>
              </a:rPr>
              <a:t>概述</a:t>
            </a:r>
          </a:p>
        </p:txBody>
      </p:sp>
    </p:spTree>
    <p:custDataLst>
      <p:tags r:id="rId1"/>
    </p:custDataLst>
    <p:extLst>
      <p:ext uri="{BB962C8B-B14F-4D97-AF65-F5344CB8AC3E}">
        <p14:creationId xmlns:p14="http://schemas.microsoft.com/office/powerpoint/2010/main" val="3179825336"/>
      </p:ext>
    </p:extLst>
  </p:cSld>
  <p:clrMapOvr>
    <a:masterClrMapping/>
  </p:clrMapOvr>
  <p:transition>
    <p:strips dir="ld"/>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7.6	JavaScript </a:t>
            </a:r>
            <a:r>
              <a:rPr lang="zh-CN" altLang="en-US" sz="2400" b="1" i="1" spc="100" noProof="1">
                <a:solidFill>
                  <a:schemeClr val="bg1"/>
                </a:solidFill>
                <a:latin typeface="微软雅黑" panose="020B0503020204020204" pitchFamily="34" charset="-122"/>
              </a:rPr>
              <a:t>的异步编程</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3" y="1343851"/>
            <a:ext cx="5421880"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浏览器环境下的事件循环机制</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391987" y="2254053"/>
            <a:ext cx="9408026" cy="3949329"/>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浏览器环境中的 </a:t>
            </a:r>
            <a:r>
              <a:rPr lang="en-US" altLang="zh-CN" sz="2000" dirty="0"/>
              <a:t>JavaScript </a:t>
            </a:r>
            <a:r>
              <a:rPr lang="zh-CN" altLang="en-US" sz="2000" dirty="0"/>
              <a:t>引擎采用单线程模型执行代码，并通过事件循环来协调不同类型的任务。当 </a:t>
            </a:r>
            <a:r>
              <a:rPr lang="en-US" altLang="zh-CN" sz="2000" dirty="0"/>
              <a:t>JavaScript </a:t>
            </a:r>
            <a:r>
              <a:rPr lang="zh-CN" altLang="en-US" sz="2000" dirty="0"/>
              <a:t>脚本开始执行时，事件循环会持续监控一个称为“任务队列”的结构，该队列包含了等待执行的任务（如用户交互、定时器回调、网络请求响应等）。</a:t>
            </a:r>
          </a:p>
          <a:p>
            <a:pPr marL="0" indent="457200" algn="just" eaLnBrk="1" latinLnBrk="0" hangingPunct="1">
              <a:lnSpc>
                <a:spcPct val="150000"/>
              </a:lnSpc>
              <a:spcBef>
                <a:spcPts val="0"/>
              </a:spcBef>
              <a:spcAft>
                <a:spcPts val="0"/>
              </a:spcAft>
            </a:pPr>
            <a:r>
              <a:rPr lang="zh-CN" altLang="en-US" sz="2000" dirty="0"/>
              <a:t>事件循环的工作流程可以分为两个主要阶段：宏任务队列和微任务队列。首先，主线程执行同步代码，然后检查并执行所有待处理的微任务队列。一旦微任务队列清空， 事件循环将进入下一个宏任务阶段，渲染 </a:t>
            </a:r>
            <a:r>
              <a:rPr lang="en-US" altLang="zh-CN" sz="2000" dirty="0"/>
              <a:t>UI </a:t>
            </a:r>
            <a:r>
              <a:rPr lang="zh-CN" altLang="en-US" sz="2000" dirty="0"/>
              <a:t>更新，处理网络消息等。随后再次检查微任务队列，如此反复循环，确保了异步操作能够有序且及时地得到处理，同时避免了因长时间阻塞而影响页面响应性的问题。</a:t>
            </a:r>
          </a:p>
        </p:txBody>
      </p:sp>
      <p:sp>
        <p:nvSpPr>
          <p:cNvPr id="8" name="矩形 42">
            <a:extLst>
              <a:ext uri="{FF2B5EF4-FFF2-40B4-BE49-F238E27FC236}">
                <a16:creationId xmlns:a16="http://schemas.microsoft.com/office/drawing/2014/main" id="{1E297074-6A57-E8EE-0331-4EA74A2BBAEB}"/>
              </a:ext>
            </a:extLst>
          </p:cNvPr>
          <p:cNvSpPr/>
          <p:nvPr/>
        </p:nvSpPr>
        <p:spPr>
          <a:xfrm>
            <a:off x="6581775" y="130175"/>
            <a:ext cx="5218110"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7.6.3 </a:t>
            </a:r>
            <a:r>
              <a:rPr lang="zh-CN" altLang="en-US" sz="2400" b="1" noProof="1">
                <a:solidFill>
                  <a:srgbClr val="7030A0"/>
                </a:solidFill>
                <a:latin typeface="微软雅黑" panose="020B0503020204020204" pitchFamily="34" charset="-122"/>
                <a:sym typeface="+mn-ea"/>
              </a:rPr>
              <a:t>事件循环与异步 </a:t>
            </a:r>
            <a:r>
              <a:rPr lang="en-US" altLang="zh-CN" sz="2400" b="1" noProof="1">
                <a:solidFill>
                  <a:srgbClr val="7030A0"/>
                </a:solidFill>
                <a:latin typeface="微软雅黑" panose="020B0503020204020204" pitchFamily="34" charset="-122"/>
                <a:sym typeface="+mn-ea"/>
              </a:rPr>
              <a:t>I/O </a:t>
            </a:r>
            <a:r>
              <a:rPr lang="zh-CN" altLang="en-US" sz="2400" b="1" noProof="1">
                <a:solidFill>
                  <a:srgbClr val="7030A0"/>
                </a:solidFill>
                <a:latin typeface="微软雅黑" panose="020B0503020204020204" pitchFamily="34" charset="-122"/>
                <a:sym typeface="+mn-ea"/>
              </a:rPr>
              <a:t>模型</a:t>
            </a:r>
            <a:endParaRPr lang="en-US" altLang="en-US" sz="2400" b="1" noProof="1">
              <a:solidFill>
                <a:srgbClr val="7030A0"/>
              </a:solidFill>
              <a:latin typeface="微软雅黑" panose="020B0503020204020204" pitchFamily="34" charset="-122"/>
              <a:sym typeface="+mn-ea"/>
            </a:endParaRPr>
          </a:p>
        </p:txBody>
      </p:sp>
    </p:spTree>
    <p:custDataLst>
      <p:tags r:id="rId1"/>
    </p:custDataLst>
    <p:extLst>
      <p:ext uri="{BB962C8B-B14F-4D97-AF65-F5344CB8AC3E}">
        <p14:creationId xmlns:p14="http://schemas.microsoft.com/office/powerpoint/2010/main" val="3561857791"/>
      </p:ext>
    </p:extLst>
  </p:cSld>
  <p:clrMapOvr>
    <a:masterClrMapping/>
  </p:clrMapOvr>
  <p:transition>
    <p:strips dir="ld"/>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7.6	JavaScript </a:t>
            </a:r>
            <a:r>
              <a:rPr lang="zh-CN" altLang="en-US" sz="2400" b="1" i="1" spc="100" noProof="1">
                <a:solidFill>
                  <a:schemeClr val="bg1"/>
                </a:solidFill>
                <a:latin typeface="微软雅黑" panose="020B0503020204020204" pitchFamily="34" charset="-122"/>
              </a:rPr>
              <a:t>的异步编程</a:t>
            </a:r>
          </a:p>
        </p:txBody>
      </p:sp>
      <p:sp>
        <p:nvSpPr>
          <p:cNvPr id="3" name="文本框 3">
            <a:extLst>
              <a:ext uri="{FF2B5EF4-FFF2-40B4-BE49-F238E27FC236}">
                <a16:creationId xmlns:a16="http://schemas.microsoft.com/office/drawing/2014/main" id="{32AD2310-B7D0-6A25-FBDD-EF75E3011905}"/>
              </a:ext>
            </a:extLst>
          </p:cNvPr>
          <p:cNvSpPr txBox="1">
            <a:spLocks noChangeArrowheads="1"/>
          </p:cNvSpPr>
          <p:nvPr/>
        </p:nvSpPr>
        <p:spPr bwMode="auto">
          <a:xfrm>
            <a:off x="1460182" y="1343851"/>
            <a:ext cx="7029299"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Node.js </a:t>
            </a:r>
            <a:r>
              <a:rPr lang="zh-CN" altLang="en-US" sz="2400" b="1" noProof="1">
                <a:solidFill>
                  <a:srgbClr val="273A4F"/>
                </a:solidFill>
              </a:rPr>
              <a:t>中的事件循环与异步 </a:t>
            </a:r>
            <a:r>
              <a:rPr lang="en-US" altLang="zh-CN" sz="2400" b="1" noProof="1">
                <a:solidFill>
                  <a:srgbClr val="273A4F"/>
                </a:solidFill>
              </a:rPr>
              <a:t>I/O </a:t>
            </a:r>
            <a:r>
              <a:rPr lang="zh-CN" altLang="en-US" sz="2400" b="1" noProof="1">
                <a:solidFill>
                  <a:srgbClr val="273A4F"/>
                </a:solidFill>
              </a:rPr>
              <a:t>模型</a:t>
            </a:r>
          </a:p>
        </p:txBody>
      </p:sp>
      <p:grpSp>
        <p:nvGrpSpPr>
          <p:cNvPr id="4" name="组合 3">
            <a:extLst>
              <a:ext uri="{FF2B5EF4-FFF2-40B4-BE49-F238E27FC236}">
                <a16:creationId xmlns:a16="http://schemas.microsoft.com/office/drawing/2014/main" id="{FE4734AE-7355-80D5-F3C9-3C1501B14007}"/>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21178D89-89E4-B047-5FD4-04194395C0C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A7697122-C6DD-1BA4-FB8E-3361759BAA80}"/>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6EB2971D-8D35-0DC0-4FEB-0E6D3F7556D7}"/>
              </a:ext>
            </a:extLst>
          </p:cNvPr>
          <p:cNvSpPr txBox="1"/>
          <p:nvPr/>
        </p:nvSpPr>
        <p:spPr>
          <a:xfrm>
            <a:off x="1391987" y="2254053"/>
            <a:ext cx="9408026" cy="4300751"/>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2000" dirty="0"/>
              <a:t>Node.js </a:t>
            </a:r>
            <a:r>
              <a:rPr lang="zh-CN" altLang="en-US" sz="2000" dirty="0"/>
              <a:t>同样采用了事件驱动、非阻塞 </a:t>
            </a:r>
            <a:r>
              <a:rPr lang="en-US" altLang="zh-CN" sz="2000" dirty="0"/>
              <a:t>I/O </a:t>
            </a:r>
            <a:r>
              <a:rPr lang="zh-CN" altLang="en-US" sz="2000" dirty="0"/>
              <a:t>的设计理念，其底层基于 </a:t>
            </a:r>
            <a:r>
              <a:rPr lang="en-US" altLang="zh-CN" sz="2000" dirty="0"/>
              <a:t>V8 JavaScript </a:t>
            </a:r>
            <a:r>
              <a:rPr lang="zh-CN" altLang="en-US" sz="2000" dirty="0"/>
              <a:t>引擎和 </a:t>
            </a:r>
            <a:r>
              <a:rPr lang="en-US" altLang="zh-CN" sz="2000" dirty="0" err="1"/>
              <a:t>libuv</a:t>
            </a:r>
            <a:r>
              <a:rPr lang="en-US" altLang="zh-CN" sz="2000" dirty="0"/>
              <a:t> </a:t>
            </a:r>
            <a:r>
              <a:rPr lang="zh-CN" altLang="en-US" sz="2000" dirty="0"/>
              <a:t>库构建了一个高效的事件循环系统。在 </a:t>
            </a:r>
            <a:r>
              <a:rPr lang="en-US" altLang="zh-CN" sz="2000" dirty="0"/>
              <a:t>Node.js </a:t>
            </a:r>
            <a:r>
              <a:rPr lang="zh-CN" altLang="en-US" sz="2000" dirty="0"/>
              <a:t>环境中，事件循环不仅负责管理 </a:t>
            </a:r>
            <a:r>
              <a:rPr lang="en-US" altLang="zh-CN" sz="2000" dirty="0"/>
              <a:t>JavaScript </a:t>
            </a:r>
            <a:r>
              <a:rPr lang="zh-CN" altLang="en-US" sz="2000" dirty="0"/>
              <a:t>的异步回调，还特别关注于处理文件 </a:t>
            </a:r>
            <a:r>
              <a:rPr lang="en-US" altLang="zh-CN" sz="2000" dirty="0"/>
              <a:t>I/O</a:t>
            </a:r>
            <a:r>
              <a:rPr lang="zh-CN" altLang="en-US" sz="2000" dirty="0"/>
              <a:t>、网络通信等底层操作的异步特性。</a:t>
            </a:r>
          </a:p>
          <a:p>
            <a:pPr marL="0" indent="457200" algn="just" eaLnBrk="1" latinLnBrk="0" hangingPunct="1">
              <a:lnSpc>
                <a:spcPct val="150000"/>
              </a:lnSpc>
              <a:spcBef>
                <a:spcPts val="0"/>
              </a:spcBef>
              <a:spcAft>
                <a:spcPts val="0"/>
              </a:spcAft>
            </a:pPr>
            <a:r>
              <a:rPr lang="en-US" altLang="zh-CN" sz="2000" dirty="0"/>
              <a:t>Node.js </a:t>
            </a:r>
            <a:r>
              <a:rPr lang="zh-CN" altLang="en-US" sz="2000" dirty="0"/>
              <a:t>事件循环也包含宏任务（如 </a:t>
            </a:r>
            <a:r>
              <a:rPr lang="en-US" altLang="zh-CN" sz="2000" dirty="0" err="1"/>
              <a:t>setTimeout</a:t>
            </a:r>
            <a:r>
              <a:rPr lang="en-US" altLang="zh-CN" sz="2000" dirty="0"/>
              <a:t>/</a:t>
            </a:r>
            <a:r>
              <a:rPr lang="en-US" altLang="zh-CN" sz="2000" dirty="0" err="1"/>
              <a:t>setInterval</a:t>
            </a:r>
            <a:r>
              <a:rPr lang="zh-CN" altLang="en-US" sz="2000" dirty="0"/>
              <a:t>、</a:t>
            </a:r>
            <a:r>
              <a:rPr lang="en-US" altLang="zh-CN" sz="2000" dirty="0"/>
              <a:t>I/O </a:t>
            </a:r>
            <a:r>
              <a:rPr lang="zh-CN" altLang="en-US" sz="2000" dirty="0"/>
              <a:t>回调等）和微任务（如 </a:t>
            </a:r>
            <a:r>
              <a:rPr lang="en-US" altLang="zh-CN" sz="2000" dirty="0"/>
              <a:t>Promise</a:t>
            </a:r>
            <a:r>
              <a:rPr lang="zh-CN" altLang="en-US" sz="2000" dirty="0"/>
              <a:t>、</a:t>
            </a:r>
            <a:r>
              <a:rPr lang="en-US" altLang="zh-CN" sz="2000" dirty="0" err="1"/>
              <a:t>process.nextTick</a:t>
            </a:r>
            <a:r>
              <a:rPr lang="en-US" altLang="zh-CN" sz="2000" dirty="0"/>
              <a:t>() </a:t>
            </a:r>
            <a:r>
              <a:rPr lang="zh-CN" altLang="en-US" sz="2000" dirty="0"/>
              <a:t>等）的概念，但具体的调度策略可能与浏览器有所差异。当 </a:t>
            </a:r>
            <a:r>
              <a:rPr lang="en-US" altLang="zh-CN" sz="2000" dirty="0"/>
              <a:t>Node.js </a:t>
            </a:r>
            <a:r>
              <a:rPr lang="zh-CN" altLang="en-US" sz="2000" dirty="0"/>
              <a:t>执行到异步 </a:t>
            </a:r>
            <a:r>
              <a:rPr lang="en-US" altLang="zh-CN" sz="2000" dirty="0"/>
              <a:t>I/O </a:t>
            </a:r>
            <a:r>
              <a:rPr lang="zh-CN" altLang="en-US" sz="2000" dirty="0"/>
              <a:t>操作时，不会阻塞主线程，而是将这些操作委托给操作系统进行，完成后将回调函数放入事件循环队列中，等待合适的时机执行。</a:t>
            </a:r>
          </a:p>
        </p:txBody>
      </p:sp>
      <p:sp>
        <p:nvSpPr>
          <p:cNvPr id="8" name="矩形 42">
            <a:extLst>
              <a:ext uri="{FF2B5EF4-FFF2-40B4-BE49-F238E27FC236}">
                <a16:creationId xmlns:a16="http://schemas.microsoft.com/office/drawing/2014/main" id="{1E297074-6A57-E8EE-0331-4EA74A2BBAEB}"/>
              </a:ext>
            </a:extLst>
          </p:cNvPr>
          <p:cNvSpPr/>
          <p:nvPr/>
        </p:nvSpPr>
        <p:spPr>
          <a:xfrm>
            <a:off x="6581775" y="130175"/>
            <a:ext cx="5218110"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7.6.3 </a:t>
            </a:r>
            <a:r>
              <a:rPr lang="zh-CN" altLang="en-US" sz="2400" b="1" noProof="1">
                <a:solidFill>
                  <a:srgbClr val="7030A0"/>
                </a:solidFill>
                <a:latin typeface="微软雅黑" panose="020B0503020204020204" pitchFamily="34" charset="-122"/>
                <a:sym typeface="+mn-ea"/>
              </a:rPr>
              <a:t>事件循环与异步 </a:t>
            </a:r>
            <a:r>
              <a:rPr lang="en-US" altLang="zh-CN" sz="2400" b="1" noProof="1">
                <a:solidFill>
                  <a:srgbClr val="7030A0"/>
                </a:solidFill>
                <a:latin typeface="微软雅黑" panose="020B0503020204020204" pitchFamily="34" charset="-122"/>
                <a:sym typeface="+mn-ea"/>
              </a:rPr>
              <a:t>I/O </a:t>
            </a:r>
            <a:r>
              <a:rPr lang="zh-CN" altLang="en-US" sz="2400" b="1" noProof="1">
                <a:solidFill>
                  <a:srgbClr val="7030A0"/>
                </a:solidFill>
                <a:latin typeface="微软雅黑" panose="020B0503020204020204" pitchFamily="34" charset="-122"/>
                <a:sym typeface="+mn-ea"/>
              </a:rPr>
              <a:t>模型</a:t>
            </a:r>
            <a:endParaRPr lang="en-US" altLang="en-US" sz="2400" b="1" noProof="1">
              <a:solidFill>
                <a:srgbClr val="7030A0"/>
              </a:solidFill>
              <a:latin typeface="微软雅黑" panose="020B0503020204020204" pitchFamily="34" charset="-122"/>
              <a:sym typeface="+mn-ea"/>
            </a:endParaRPr>
          </a:p>
        </p:txBody>
      </p:sp>
    </p:spTree>
    <p:custDataLst>
      <p:tags r:id="rId1"/>
    </p:custDataLst>
    <p:extLst>
      <p:ext uri="{BB962C8B-B14F-4D97-AF65-F5344CB8AC3E}">
        <p14:creationId xmlns:p14="http://schemas.microsoft.com/office/powerpoint/2010/main" val="533820876"/>
      </p:ext>
    </p:extLst>
  </p:cSld>
  <p:clrMapOvr>
    <a:masterClrMapping/>
  </p:clrMapOvr>
  <p:transition>
    <p:strips dir="ld"/>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5705106"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205345"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7.7</a:t>
            </a:r>
          </a:p>
        </p:txBody>
      </p:sp>
      <p:sp>
        <p:nvSpPr>
          <p:cNvPr id="12329" name="文本框 52"/>
          <p:cNvSpPr txBox="1">
            <a:spLocks noChangeArrowheads="1"/>
          </p:cNvSpPr>
          <p:nvPr/>
        </p:nvSpPr>
        <p:spPr bwMode="auto">
          <a:xfrm>
            <a:off x="5997859" y="2775374"/>
            <a:ext cx="60767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用户界面交互设计</a:t>
            </a:r>
          </a:p>
        </p:txBody>
      </p:sp>
    </p:spTree>
    <p:custDataLst>
      <p:tags r:id="rId1"/>
    </p:custDataLst>
    <p:extLst>
      <p:ext uri="{BB962C8B-B14F-4D97-AF65-F5344CB8AC3E}">
        <p14:creationId xmlns:p14="http://schemas.microsoft.com/office/powerpoint/2010/main" val="2268120998"/>
      </p:ext>
    </p:extLst>
  </p:cSld>
  <p:clrMapOvr>
    <a:masterClrMapping/>
  </p:clrMapOvr>
  <p:transition>
    <p:checke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5924550"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7.7.1 </a:t>
            </a:r>
            <a:r>
              <a:rPr lang="zh-CN" altLang="en-US" sz="2400" b="1" noProof="1">
                <a:solidFill>
                  <a:srgbClr val="7030A0"/>
                </a:solidFill>
                <a:latin typeface="微软雅黑" panose="020B0503020204020204" pitchFamily="34" charset="-122"/>
                <a:sym typeface="+mn-ea"/>
              </a:rPr>
              <a:t>拖曳功能实现</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7.7	</a:t>
            </a:r>
            <a:r>
              <a:rPr lang="zh-CN" altLang="en-US" sz="2400" b="1" i="1" spc="100" noProof="1">
                <a:solidFill>
                  <a:schemeClr val="bg1"/>
                </a:solidFill>
                <a:latin typeface="微软雅黑" panose="020B0503020204020204" pitchFamily="34" charset="-122"/>
              </a:rPr>
              <a:t>用户界面交互设计</a:t>
            </a:r>
          </a:p>
        </p:txBody>
      </p:sp>
      <p:sp>
        <p:nvSpPr>
          <p:cNvPr id="7" name="文本框 6">
            <a:extLst>
              <a:ext uri="{FF2B5EF4-FFF2-40B4-BE49-F238E27FC236}">
                <a16:creationId xmlns:a16="http://schemas.microsoft.com/office/drawing/2014/main" id="{6EB2971D-8D35-0DC0-4FEB-0E6D3F7556D7}"/>
              </a:ext>
            </a:extLst>
          </p:cNvPr>
          <p:cNvSpPr txBox="1"/>
          <p:nvPr/>
        </p:nvSpPr>
        <p:spPr>
          <a:xfrm>
            <a:off x="786649" y="1339652"/>
            <a:ext cx="5017385" cy="5090023"/>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拖曳功能作为现代 </a:t>
            </a:r>
            <a:r>
              <a:rPr lang="en-US" altLang="zh-CN" dirty="0"/>
              <a:t>Web </a:t>
            </a:r>
            <a:r>
              <a:rPr lang="zh-CN" altLang="en-US" dirty="0"/>
              <a:t>应用中常见的交互模式，允许用户通过鼠标或触摸操作将元素从一处移动到另一处。在 </a:t>
            </a:r>
            <a:r>
              <a:rPr lang="en-US" altLang="zh-CN" dirty="0"/>
              <a:t>JavaScript </a:t>
            </a:r>
            <a:r>
              <a:rPr lang="zh-CN" altLang="en-US" dirty="0"/>
              <a:t>中，开发者可以通过监听一系列事件（如</a:t>
            </a:r>
            <a:r>
              <a:rPr lang="en-US" altLang="zh-CN" dirty="0" err="1"/>
              <a:t>mousedown</a:t>
            </a:r>
            <a:r>
              <a:rPr lang="zh-CN" altLang="en-US" dirty="0"/>
              <a:t>、</a:t>
            </a:r>
            <a:r>
              <a:rPr lang="en-US" altLang="zh-CN" dirty="0" err="1"/>
              <a:t>mousemove</a:t>
            </a:r>
            <a:r>
              <a:rPr lang="en-US" altLang="zh-CN" dirty="0"/>
              <a:t> </a:t>
            </a:r>
            <a:r>
              <a:rPr lang="zh-CN" altLang="en-US" dirty="0"/>
              <a:t>和 </a:t>
            </a:r>
            <a:r>
              <a:rPr lang="en-US" altLang="zh-CN" dirty="0" err="1"/>
              <a:t>mouseup</a:t>
            </a:r>
            <a:r>
              <a:rPr lang="zh-CN" altLang="en-US" dirty="0"/>
              <a:t>）并结合元素的位置信息来实现在页面上进行拖曳操作的功能。这一特性广泛应用于布局调整、文件上传、游戏开发等多个场景，使得用户能够直观地与网页内容进行互动。</a:t>
            </a:r>
          </a:p>
        </p:txBody>
      </p:sp>
      <p:sp>
        <p:nvSpPr>
          <p:cNvPr id="8" name="文本框 7">
            <a:hlinkClick r:id="rId4" action="ppaction://hlinkfile"/>
            <a:extLst>
              <a:ext uri="{FF2B5EF4-FFF2-40B4-BE49-F238E27FC236}">
                <a16:creationId xmlns:a16="http://schemas.microsoft.com/office/drawing/2014/main" id="{4372D3A0-F446-B5A0-AA56-269DD7D7F7E5}"/>
              </a:ext>
            </a:extLst>
          </p:cNvPr>
          <p:cNvSpPr txBox="1"/>
          <p:nvPr/>
        </p:nvSpPr>
        <p:spPr>
          <a:xfrm>
            <a:off x="7270759" y="2007487"/>
            <a:ext cx="3884022" cy="677046"/>
          </a:xfrm>
          <a:prstGeom prst="rect">
            <a:avLst/>
          </a:prstGeom>
          <a:noFill/>
          <a:ln>
            <a:solidFill>
              <a:schemeClr val="accent1"/>
            </a:solidFill>
          </a:ln>
        </p:spPr>
        <p:txBody>
          <a:bodyPr wrap="square" rtlCol="0">
            <a:noAutofit/>
          </a:bodyPr>
          <a:lstStyle/>
          <a:p>
            <a:pPr marL="0" algn="ctr" eaLnBrk="1" latinLnBrk="0" hangingPunct="1">
              <a:lnSpc>
                <a:spcPct val="150000"/>
              </a:lnSpc>
              <a:spcBef>
                <a:spcPts val="0"/>
              </a:spcBef>
              <a:spcAft>
                <a:spcPts val="0"/>
              </a:spcAft>
            </a:pPr>
            <a:r>
              <a:rPr lang="zh-CN" altLang="en-US" sz="2400" dirty="0">
                <a:solidFill>
                  <a:srgbClr val="DFA000"/>
                </a:solidFill>
              </a:rPr>
              <a:t>单击此处查看示例代码</a:t>
            </a:r>
          </a:p>
        </p:txBody>
      </p:sp>
      <p:sp>
        <p:nvSpPr>
          <p:cNvPr id="10" name="文本框 9">
            <a:hlinkClick r:id="rId5" action="ppaction://hlinkfile"/>
            <a:extLst>
              <a:ext uri="{FF2B5EF4-FFF2-40B4-BE49-F238E27FC236}">
                <a16:creationId xmlns:a16="http://schemas.microsoft.com/office/drawing/2014/main" id="{A93A72F9-5230-56B2-9DBD-1755E2412C12}"/>
              </a:ext>
            </a:extLst>
          </p:cNvPr>
          <p:cNvSpPr txBox="1"/>
          <p:nvPr/>
        </p:nvSpPr>
        <p:spPr>
          <a:xfrm>
            <a:off x="7270759" y="3834945"/>
            <a:ext cx="3884022" cy="677046"/>
          </a:xfrm>
          <a:prstGeom prst="rect">
            <a:avLst/>
          </a:prstGeom>
          <a:noFill/>
          <a:ln>
            <a:solidFill>
              <a:schemeClr val="accent1"/>
            </a:solidFill>
          </a:ln>
        </p:spPr>
        <p:txBody>
          <a:bodyPr wrap="square" rtlCol="0">
            <a:noAutofit/>
          </a:bodyPr>
          <a:lstStyle/>
          <a:p>
            <a:pPr marL="0" algn="ctr" eaLnBrk="1" latinLnBrk="0" hangingPunct="1">
              <a:lnSpc>
                <a:spcPct val="150000"/>
              </a:lnSpc>
              <a:spcBef>
                <a:spcPts val="0"/>
              </a:spcBef>
              <a:spcAft>
                <a:spcPts val="0"/>
              </a:spcAft>
            </a:pPr>
            <a:r>
              <a:rPr lang="zh-CN" altLang="en-US" sz="2400" dirty="0">
                <a:solidFill>
                  <a:srgbClr val="DFA000"/>
                </a:solidFill>
              </a:rPr>
              <a:t>单击此处查看显示效果</a:t>
            </a:r>
          </a:p>
        </p:txBody>
      </p:sp>
    </p:spTree>
    <p:custDataLst>
      <p:tags r:id="rId1"/>
    </p:custDataLst>
    <p:extLst>
      <p:ext uri="{BB962C8B-B14F-4D97-AF65-F5344CB8AC3E}">
        <p14:creationId xmlns:p14="http://schemas.microsoft.com/office/powerpoint/2010/main" val="3876042412"/>
      </p:ext>
    </p:extLst>
  </p:cSld>
  <p:clrMapOvr>
    <a:masterClrMapping/>
  </p:clrMapOvr>
  <p:transition>
    <p:strips dir="ld"/>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5924550"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7.7.2 </a:t>
            </a:r>
            <a:r>
              <a:rPr lang="zh-CN" altLang="en-US" sz="2400" b="1" noProof="1">
                <a:solidFill>
                  <a:srgbClr val="7030A0"/>
                </a:solidFill>
                <a:latin typeface="微软雅黑" panose="020B0503020204020204" pitchFamily="34" charset="-122"/>
                <a:sym typeface="+mn-ea"/>
              </a:rPr>
              <a:t>弹 窗 设 计</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7.7	</a:t>
            </a:r>
            <a:r>
              <a:rPr lang="zh-CN" altLang="en-US" sz="2400" b="1" i="1" spc="100" noProof="1">
                <a:solidFill>
                  <a:schemeClr val="bg1"/>
                </a:solidFill>
                <a:latin typeface="微软雅黑" panose="020B0503020204020204" pitchFamily="34" charset="-122"/>
              </a:rPr>
              <a:t>用户界面交互设计</a:t>
            </a:r>
          </a:p>
        </p:txBody>
      </p:sp>
      <p:sp>
        <p:nvSpPr>
          <p:cNvPr id="7" name="文本框 6">
            <a:extLst>
              <a:ext uri="{FF2B5EF4-FFF2-40B4-BE49-F238E27FC236}">
                <a16:creationId xmlns:a16="http://schemas.microsoft.com/office/drawing/2014/main" id="{6EB2971D-8D35-0DC0-4FEB-0E6D3F7556D7}"/>
              </a:ext>
            </a:extLst>
          </p:cNvPr>
          <p:cNvSpPr txBox="1"/>
          <p:nvPr/>
        </p:nvSpPr>
        <p:spPr>
          <a:xfrm>
            <a:off x="613394" y="1221686"/>
            <a:ext cx="5936412" cy="5226517"/>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弹窗（或模态对话框）是一种临时性的交互界面，用于向用户提供额外的信息、请求输入数据或确认重要决定。在 </a:t>
            </a:r>
            <a:r>
              <a:rPr lang="en-US" altLang="zh-CN" dirty="0"/>
              <a:t>JavaScript </a:t>
            </a:r>
            <a:r>
              <a:rPr lang="zh-CN" altLang="en-US" dirty="0"/>
              <a:t>中，可以使用内置的 </a:t>
            </a:r>
            <a:r>
              <a:rPr lang="en-US" altLang="zh-CN" dirty="0" err="1"/>
              <a:t>window.alert</a:t>
            </a:r>
            <a:r>
              <a:rPr lang="en-US" altLang="zh-CN" dirty="0"/>
              <a:t>()</a:t>
            </a:r>
            <a:r>
              <a:rPr lang="zh-CN" altLang="en-US" dirty="0"/>
              <a:t>、</a:t>
            </a:r>
            <a:r>
              <a:rPr lang="en-US" altLang="zh-CN" dirty="0" err="1"/>
              <a:t>window.confirm</a:t>
            </a:r>
            <a:r>
              <a:rPr lang="en-US" altLang="zh-CN" dirty="0"/>
              <a:t>() </a:t>
            </a:r>
            <a:r>
              <a:rPr lang="zh-CN" altLang="en-US" dirty="0"/>
              <a:t>和 </a:t>
            </a:r>
            <a:r>
              <a:rPr lang="en-US" altLang="zh-CN" dirty="0" err="1"/>
              <a:t>window.prompt</a:t>
            </a:r>
            <a:r>
              <a:rPr lang="en-US" altLang="zh-CN" dirty="0"/>
              <a:t>() </a:t>
            </a:r>
            <a:r>
              <a:rPr lang="zh-CN" altLang="en-US" dirty="0"/>
              <a:t>方法创建基本的弹窗提示；而对于更复杂且定制化的弹窗设计，则可通过 </a:t>
            </a:r>
            <a:r>
              <a:rPr lang="en-US" altLang="zh-CN" dirty="0"/>
              <a:t>DOM </a:t>
            </a:r>
            <a:r>
              <a:rPr lang="zh-CN" altLang="en-US" dirty="0"/>
              <a:t>操作创建自定义的模态对话框组件，并结合 </a:t>
            </a:r>
            <a:r>
              <a:rPr lang="en-US" altLang="zh-CN" dirty="0"/>
              <a:t>CSS </a:t>
            </a:r>
            <a:r>
              <a:rPr lang="zh-CN" altLang="en-US" dirty="0"/>
              <a:t>样式和 </a:t>
            </a:r>
            <a:r>
              <a:rPr lang="en-US" altLang="zh-CN" dirty="0"/>
              <a:t>JavaScript </a:t>
            </a:r>
            <a:r>
              <a:rPr lang="zh-CN" altLang="en-US" dirty="0"/>
              <a:t>事件处理程序实现动画效果、按钮点击响应等功能。良好的弹窗设计不仅能提升用户体验，还能有效引导用户完成预期的操作流程。</a:t>
            </a:r>
          </a:p>
        </p:txBody>
      </p:sp>
      <p:sp>
        <p:nvSpPr>
          <p:cNvPr id="8" name="文本框 7">
            <a:hlinkClick r:id="rId4" action="ppaction://hlinkfile"/>
            <a:extLst>
              <a:ext uri="{FF2B5EF4-FFF2-40B4-BE49-F238E27FC236}">
                <a16:creationId xmlns:a16="http://schemas.microsoft.com/office/drawing/2014/main" id="{4372D3A0-F446-B5A0-AA56-269DD7D7F7E5}"/>
              </a:ext>
            </a:extLst>
          </p:cNvPr>
          <p:cNvSpPr txBox="1"/>
          <p:nvPr/>
        </p:nvSpPr>
        <p:spPr>
          <a:xfrm>
            <a:off x="7270759" y="2007487"/>
            <a:ext cx="3884022" cy="677046"/>
          </a:xfrm>
          <a:prstGeom prst="rect">
            <a:avLst/>
          </a:prstGeom>
          <a:noFill/>
          <a:ln>
            <a:solidFill>
              <a:schemeClr val="accent1"/>
            </a:solidFill>
          </a:ln>
        </p:spPr>
        <p:txBody>
          <a:bodyPr wrap="square" rtlCol="0">
            <a:noAutofit/>
          </a:bodyPr>
          <a:lstStyle/>
          <a:p>
            <a:pPr marL="0" algn="ctr" eaLnBrk="1" latinLnBrk="0" hangingPunct="1">
              <a:lnSpc>
                <a:spcPct val="150000"/>
              </a:lnSpc>
              <a:spcBef>
                <a:spcPts val="0"/>
              </a:spcBef>
              <a:spcAft>
                <a:spcPts val="0"/>
              </a:spcAft>
            </a:pPr>
            <a:r>
              <a:rPr lang="zh-CN" altLang="en-US" sz="2400" dirty="0">
                <a:solidFill>
                  <a:srgbClr val="DFA000"/>
                </a:solidFill>
              </a:rPr>
              <a:t>单击此处查看示例代码</a:t>
            </a:r>
          </a:p>
        </p:txBody>
      </p:sp>
      <p:sp>
        <p:nvSpPr>
          <p:cNvPr id="10" name="文本框 9">
            <a:hlinkClick r:id="rId5" action="ppaction://hlinkfile"/>
            <a:extLst>
              <a:ext uri="{FF2B5EF4-FFF2-40B4-BE49-F238E27FC236}">
                <a16:creationId xmlns:a16="http://schemas.microsoft.com/office/drawing/2014/main" id="{A93A72F9-5230-56B2-9DBD-1755E2412C12}"/>
              </a:ext>
            </a:extLst>
          </p:cNvPr>
          <p:cNvSpPr txBox="1"/>
          <p:nvPr/>
        </p:nvSpPr>
        <p:spPr>
          <a:xfrm>
            <a:off x="7270759" y="3834945"/>
            <a:ext cx="3884022" cy="677046"/>
          </a:xfrm>
          <a:prstGeom prst="rect">
            <a:avLst/>
          </a:prstGeom>
          <a:noFill/>
          <a:ln>
            <a:solidFill>
              <a:schemeClr val="accent1"/>
            </a:solidFill>
          </a:ln>
        </p:spPr>
        <p:txBody>
          <a:bodyPr wrap="square" rtlCol="0">
            <a:noAutofit/>
          </a:bodyPr>
          <a:lstStyle/>
          <a:p>
            <a:pPr marL="0" algn="ctr" eaLnBrk="1" latinLnBrk="0" hangingPunct="1">
              <a:lnSpc>
                <a:spcPct val="150000"/>
              </a:lnSpc>
              <a:spcBef>
                <a:spcPts val="0"/>
              </a:spcBef>
              <a:spcAft>
                <a:spcPts val="0"/>
              </a:spcAft>
            </a:pPr>
            <a:r>
              <a:rPr lang="zh-CN" altLang="en-US" sz="2400" dirty="0">
                <a:solidFill>
                  <a:srgbClr val="DFA000"/>
                </a:solidFill>
              </a:rPr>
              <a:t>单击此处查看显示效果</a:t>
            </a:r>
          </a:p>
        </p:txBody>
      </p:sp>
    </p:spTree>
    <p:custDataLst>
      <p:tags r:id="rId1"/>
    </p:custDataLst>
    <p:extLst>
      <p:ext uri="{BB962C8B-B14F-4D97-AF65-F5344CB8AC3E}">
        <p14:creationId xmlns:p14="http://schemas.microsoft.com/office/powerpoint/2010/main" val="1234480317"/>
      </p:ext>
    </p:extLst>
  </p:cSld>
  <p:clrMapOvr>
    <a:masterClrMapping/>
  </p:clrMapOvr>
  <p:transition>
    <p:strips dir="ld"/>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5924550" y="130175"/>
            <a:ext cx="4237038"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7.7.3 </a:t>
            </a:r>
            <a:r>
              <a:rPr lang="zh-CN" altLang="en-US" sz="2400" b="1" noProof="1">
                <a:solidFill>
                  <a:srgbClr val="7030A0"/>
                </a:solidFill>
                <a:latin typeface="微软雅黑" panose="020B0503020204020204" pitchFamily="34" charset="-122"/>
                <a:sym typeface="+mn-ea"/>
              </a:rPr>
              <a:t>通 知 设 计</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0" y="76200"/>
            <a:ext cx="5218111"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7.7	</a:t>
            </a:r>
            <a:r>
              <a:rPr lang="zh-CN" altLang="en-US" sz="2400" b="1" i="1" spc="100" noProof="1">
                <a:solidFill>
                  <a:schemeClr val="bg1"/>
                </a:solidFill>
                <a:latin typeface="微软雅黑" panose="020B0503020204020204" pitchFamily="34" charset="-122"/>
              </a:rPr>
              <a:t>用户界面交互设计</a:t>
            </a:r>
          </a:p>
        </p:txBody>
      </p:sp>
      <p:sp>
        <p:nvSpPr>
          <p:cNvPr id="7" name="文本框 6">
            <a:extLst>
              <a:ext uri="{FF2B5EF4-FFF2-40B4-BE49-F238E27FC236}">
                <a16:creationId xmlns:a16="http://schemas.microsoft.com/office/drawing/2014/main" id="{6EB2971D-8D35-0DC0-4FEB-0E6D3F7556D7}"/>
              </a:ext>
            </a:extLst>
          </p:cNvPr>
          <p:cNvSpPr txBox="1"/>
          <p:nvPr/>
        </p:nvSpPr>
        <p:spPr>
          <a:xfrm>
            <a:off x="659565" y="1561582"/>
            <a:ext cx="6597884" cy="3734835"/>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通知是 </a:t>
            </a:r>
            <a:r>
              <a:rPr lang="en-US" altLang="zh-CN" dirty="0"/>
              <a:t>Web </a:t>
            </a:r>
            <a:r>
              <a:rPr lang="zh-CN" altLang="en-US" dirty="0"/>
              <a:t>应用向用户传递非打断式信息的一种方式，它能够在不影响用户当前任务的同时，提供状态更新、消息提醒或其他关键反馈。在 </a:t>
            </a:r>
            <a:r>
              <a:rPr lang="en-US" altLang="zh-CN" dirty="0"/>
              <a:t>JavaScript </a:t>
            </a:r>
            <a:r>
              <a:rPr lang="zh-CN" altLang="en-US" dirty="0"/>
              <a:t>中，可以利用浏览器提供的</a:t>
            </a:r>
            <a:r>
              <a:rPr lang="en-US" altLang="zh-CN" dirty="0"/>
              <a:t>Web Notification API </a:t>
            </a:r>
            <a:r>
              <a:rPr lang="zh-CN" altLang="en-US" dirty="0"/>
              <a:t>或者自定义 </a:t>
            </a:r>
            <a:r>
              <a:rPr lang="en-US" altLang="zh-CN" dirty="0"/>
              <a:t>DOM </a:t>
            </a:r>
            <a:r>
              <a:rPr lang="zh-CN" altLang="en-US" dirty="0"/>
              <a:t>元素构建通知系统。</a:t>
            </a:r>
            <a:r>
              <a:rPr lang="en-US" altLang="zh-CN" dirty="0"/>
              <a:t>Web Notification API </a:t>
            </a:r>
            <a:r>
              <a:rPr lang="zh-CN" altLang="en-US" dirty="0"/>
              <a:t>允许开发者在用户的桌面或移动设备上显示系统级的通知，包含标题、正文及可选的动作按钮等丰富内容。而自定义通知则更多关注于在网页内部实现轻量级的通知展示，如通过滑入 </a:t>
            </a:r>
            <a:r>
              <a:rPr lang="en-US" altLang="zh-CN" dirty="0"/>
              <a:t>/ </a:t>
            </a:r>
            <a:r>
              <a:rPr lang="zh-CN" altLang="en-US" dirty="0"/>
              <a:t>滑出动画显示消息条目，确保信息传递既不打扰用户又具有足够的可见性。</a:t>
            </a:r>
          </a:p>
        </p:txBody>
      </p:sp>
      <p:sp>
        <p:nvSpPr>
          <p:cNvPr id="3" name="文本框 2">
            <a:hlinkClick r:id="rId4" action="ppaction://hlinkfile"/>
            <a:extLst>
              <a:ext uri="{FF2B5EF4-FFF2-40B4-BE49-F238E27FC236}">
                <a16:creationId xmlns:a16="http://schemas.microsoft.com/office/drawing/2014/main" id="{C39AE21C-4B11-6426-8A6F-148EC11179CF}"/>
              </a:ext>
            </a:extLst>
          </p:cNvPr>
          <p:cNvSpPr txBox="1"/>
          <p:nvPr/>
        </p:nvSpPr>
        <p:spPr>
          <a:xfrm>
            <a:off x="7754311" y="3287647"/>
            <a:ext cx="3884022" cy="677046"/>
          </a:xfrm>
          <a:prstGeom prst="rect">
            <a:avLst/>
          </a:prstGeom>
          <a:noFill/>
          <a:ln>
            <a:solidFill>
              <a:schemeClr val="accent1"/>
            </a:solidFill>
          </a:ln>
        </p:spPr>
        <p:txBody>
          <a:bodyPr wrap="square" rtlCol="0">
            <a:noAutofit/>
          </a:bodyPr>
          <a:lstStyle/>
          <a:p>
            <a:pPr marL="0" algn="ctr" eaLnBrk="1" latinLnBrk="0" hangingPunct="1">
              <a:lnSpc>
                <a:spcPct val="150000"/>
              </a:lnSpc>
              <a:spcBef>
                <a:spcPts val="0"/>
              </a:spcBef>
              <a:spcAft>
                <a:spcPts val="0"/>
              </a:spcAft>
            </a:pPr>
            <a:r>
              <a:rPr lang="zh-CN" altLang="en-US" sz="2400" dirty="0">
                <a:solidFill>
                  <a:srgbClr val="DFA000"/>
                </a:solidFill>
              </a:rPr>
              <a:t>单击此处查看示例代码</a:t>
            </a:r>
          </a:p>
        </p:txBody>
      </p:sp>
    </p:spTree>
    <p:custDataLst>
      <p:tags r:id="rId1"/>
    </p:custDataLst>
    <p:extLst>
      <p:ext uri="{BB962C8B-B14F-4D97-AF65-F5344CB8AC3E}">
        <p14:creationId xmlns:p14="http://schemas.microsoft.com/office/powerpoint/2010/main" val="3709627059"/>
      </p:ext>
    </p:extLst>
  </p:cSld>
  <p:clrMapOvr>
    <a:masterClrMapping/>
  </p:clrMapOvr>
  <p:transition>
    <p:strips dir="ld"/>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5705106"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205345"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7.8</a:t>
            </a:r>
          </a:p>
        </p:txBody>
      </p:sp>
      <p:sp>
        <p:nvSpPr>
          <p:cNvPr id="12329" name="文本框 52"/>
          <p:cNvSpPr txBox="1">
            <a:spLocks noChangeArrowheads="1"/>
          </p:cNvSpPr>
          <p:nvPr/>
        </p:nvSpPr>
        <p:spPr bwMode="auto">
          <a:xfrm>
            <a:off x="5997859" y="2775374"/>
            <a:ext cx="60767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使用</a:t>
            </a:r>
            <a:r>
              <a:rPr lang="en-US" altLang="zh-CN" sz="5400" b="1" noProof="1">
                <a:solidFill>
                  <a:schemeClr val="bg1"/>
                </a:solidFill>
                <a:latin typeface="微软雅黑" panose="020B0503020204020204" pitchFamily="34" charset="-122"/>
              </a:rPr>
              <a:t>jQuery </a:t>
            </a:r>
            <a:r>
              <a:rPr lang="zh-CN" altLang="en-US" sz="5400" b="1" noProof="1">
                <a:solidFill>
                  <a:schemeClr val="bg1"/>
                </a:solidFill>
                <a:latin typeface="微软雅黑" panose="020B0503020204020204" pitchFamily="34" charset="-122"/>
              </a:rPr>
              <a:t>框架</a:t>
            </a:r>
          </a:p>
        </p:txBody>
      </p:sp>
    </p:spTree>
    <p:custDataLst>
      <p:tags r:id="rId1"/>
    </p:custDataLst>
    <p:extLst>
      <p:ext uri="{BB962C8B-B14F-4D97-AF65-F5344CB8AC3E}">
        <p14:creationId xmlns:p14="http://schemas.microsoft.com/office/powerpoint/2010/main" val="3123122259"/>
      </p:ext>
    </p:extLst>
  </p:cSld>
  <p:clrMapOvr>
    <a:masterClrMapping/>
  </p:clrMapOvr>
  <p:transition>
    <p:checke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5810250" y="130175"/>
            <a:ext cx="5393556"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7.8.1 </a:t>
            </a:r>
            <a:r>
              <a:rPr lang="zh-CN" altLang="en-US" sz="2400" b="1" noProof="1">
                <a:solidFill>
                  <a:srgbClr val="7030A0"/>
                </a:solidFill>
                <a:latin typeface="微软雅黑" panose="020B0503020204020204" pitchFamily="34" charset="-122"/>
                <a:sym typeface="+mn-ea"/>
              </a:rPr>
              <a:t>引入 </a:t>
            </a:r>
            <a:r>
              <a:rPr lang="en-US" altLang="zh-CN" sz="2400" b="1" noProof="1">
                <a:solidFill>
                  <a:srgbClr val="7030A0"/>
                </a:solidFill>
                <a:latin typeface="微软雅黑" panose="020B0503020204020204" pitchFamily="34" charset="-122"/>
                <a:sym typeface="+mn-ea"/>
              </a:rPr>
              <a:t>jQuery </a:t>
            </a:r>
            <a:r>
              <a:rPr lang="zh-CN" altLang="en-US" sz="2400" b="1" noProof="1">
                <a:solidFill>
                  <a:srgbClr val="7030A0"/>
                </a:solidFill>
                <a:latin typeface="微软雅黑" panose="020B0503020204020204" pitchFamily="34" charset="-122"/>
                <a:sym typeface="+mn-ea"/>
              </a:rPr>
              <a:t>库的语法</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394530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7.8	</a:t>
            </a:r>
            <a:r>
              <a:rPr lang="zh-CN" altLang="en-US" sz="2400" b="1" i="1" spc="100" noProof="1">
                <a:solidFill>
                  <a:schemeClr val="bg1"/>
                </a:solidFill>
                <a:latin typeface="微软雅黑" panose="020B0503020204020204" pitchFamily="34" charset="-122"/>
              </a:rPr>
              <a:t>使用 </a:t>
            </a:r>
            <a:r>
              <a:rPr lang="en-US" altLang="zh-CN" sz="2400" b="1" i="1" spc="100" noProof="1">
                <a:solidFill>
                  <a:schemeClr val="bg1"/>
                </a:solidFill>
                <a:latin typeface="微软雅黑" panose="020B0503020204020204" pitchFamily="34" charset="-122"/>
              </a:rPr>
              <a:t>jQuery </a:t>
            </a:r>
            <a:r>
              <a:rPr lang="zh-CN" altLang="en-US" sz="2400" b="1" i="1" spc="100" noProof="1">
                <a:solidFill>
                  <a:schemeClr val="bg1"/>
                </a:solidFill>
                <a:latin typeface="微软雅黑" panose="020B0503020204020204" pitchFamily="34" charset="-122"/>
              </a:rPr>
              <a:t>框架</a:t>
            </a:r>
          </a:p>
        </p:txBody>
      </p:sp>
      <p:sp>
        <p:nvSpPr>
          <p:cNvPr id="7" name="文本框 6">
            <a:extLst>
              <a:ext uri="{FF2B5EF4-FFF2-40B4-BE49-F238E27FC236}">
                <a16:creationId xmlns:a16="http://schemas.microsoft.com/office/drawing/2014/main" id="{6EB2971D-8D35-0DC0-4FEB-0E6D3F7556D7}"/>
              </a:ext>
            </a:extLst>
          </p:cNvPr>
          <p:cNvSpPr txBox="1"/>
          <p:nvPr/>
        </p:nvSpPr>
        <p:spPr>
          <a:xfrm>
            <a:off x="762385" y="1579464"/>
            <a:ext cx="3366854" cy="369907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zh-CN" altLang="en-US" dirty="0"/>
              <a:t>引入 </a:t>
            </a:r>
            <a:r>
              <a:rPr lang="en-US" altLang="zh-CN" dirty="0"/>
              <a:t>jQuery </a:t>
            </a:r>
            <a:r>
              <a:rPr lang="zh-CN" altLang="en-US" dirty="0"/>
              <a:t>库到 </a:t>
            </a:r>
            <a:r>
              <a:rPr lang="en-US" altLang="zh-CN" dirty="0"/>
              <a:t>HTML </a:t>
            </a:r>
            <a:r>
              <a:rPr lang="zh-CN" altLang="en-US" dirty="0"/>
              <a:t>页面中的代码示例非常简单，通常通过在</a:t>
            </a:r>
            <a:r>
              <a:rPr lang="en-US" altLang="zh-CN" dirty="0"/>
              <a:t>&lt;head&gt; </a:t>
            </a:r>
            <a:r>
              <a:rPr lang="zh-CN" altLang="en-US" dirty="0"/>
              <a:t>标签内或者在 </a:t>
            </a:r>
            <a:r>
              <a:rPr lang="en-US" altLang="zh-CN" dirty="0"/>
              <a:t>&lt;/body&gt; </a:t>
            </a:r>
            <a:r>
              <a:rPr lang="zh-CN" altLang="en-US" dirty="0"/>
              <a:t>标签前插入一个 </a:t>
            </a:r>
            <a:r>
              <a:rPr lang="en-US" altLang="zh-CN" dirty="0"/>
              <a:t>&lt;script&gt; </a:t>
            </a:r>
            <a:r>
              <a:rPr lang="zh-CN" altLang="en-US" dirty="0"/>
              <a:t>标签来完成。</a:t>
            </a:r>
            <a:endParaRPr lang="en-US" altLang="zh-CN" dirty="0"/>
          </a:p>
        </p:txBody>
      </p:sp>
      <p:sp>
        <p:nvSpPr>
          <p:cNvPr id="8" name="文本框 7">
            <a:extLst>
              <a:ext uri="{FF2B5EF4-FFF2-40B4-BE49-F238E27FC236}">
                <a16:creationId xmlns:a16="http://schemas.microsoft.com/office/drawing/2014/main" id="{58048F98-93D7-0DFD-C488-1B1D817A488A}"/>
              </a:ext>
            </a:extLst>
          </p:cNvPr>
          <p:cNvSpPr txBox="1"/>
          <p:nvPr/>
        </p:nvSpPr>
        <p:spPr>
          <a:xfrm>
            <a:off x="4602184" y="5449938"/>
            <a:ext cx="6919255" cy="1277887"/>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1600" dirty="0">
                <a:solidFill>
                  <a:srgbClr val="DFA000"/>
                </a:solidFill>
              </a:rPr>
              <a:t>上述代码中，通过</a:t>
            </a:r>
            <a:r>
              <a:rPr lang="en-US" altLang="zh-CN" sz="1600" dirty="0">
                <a:solidFill>
                  <a:srgbClr val="DFA000"/>
                </a:solidFill>
              </a:rPr>
              <a:t>&lt;script&gt; </a:t>
            </a:r>
            <a:r>
              <a:rPr lang="zh-CN" altLang="en-US" sz="1600" dirty="0">
                <a:solidFill>
                  <a:srgbClr val="DFA000"/>
                </a:solidFill>
              </a:rPr>
              <a:t>标签从</a:t>
            </a:r>
            <a:r>
              <a:rPr lang="en-US" altLang="zh-CN" sz="1600" dirty="0">
                <a:solidFill>
                  <a:srgbClr val="DFA000"/>
                </a:solidFill>
              </a:rPr>
              <a:t>jQuery </a:t>
            </a:r>
            <a:r>
              <a:rPr lang="zh-CN" altLang="en-US" sz="1600" dirty="0">
                <a:solidFill>
                  <a:srgbClr val="DFA000"/>
                </a:solidFill>
              </a:rPr>
              <a:t>官网提供的</a:t>
            </a:r>
            <a:r>
              <a:rPr lang="en-US" altLang="zh-CN" sz="1600" dirty="0">
                <a:solidFill>
                  <a:srgbClr val="DFA000"/>
                </a:solidFill>
              </a:rPr>
              <a:t>CDN </a:t>
            </a:r>
            <a:r>
              <a:rPr lang="zh-CN" altLang="en-US" sz="1600" dirty="0">
                <a:solidFill>
                  <a:srgbClr val="DFA000"/>
                </a:solidFill>
              </a:rPr>
              <a:t>地址引入了</a:t>
            </a:r>
            <a:r>
              <a:rPr lang="en-US" altLang="zh-CN" sz="1600" dirty="0">
                <a:solidFill>
                  <a:srgbClr val="DFA000"/>
                </a:solidFill>
              </a:rPr>
              <a:t>jQuery </a:t>
            </a:r>
            <a:r>
              <a:rPr lang="zh-CN" altLang="en-US" sz="1600" dirty="0">
                <a:solidFill>
                  <a:srgbClr val="DFA000"/>
                </a:solidFill>
              </a:rPr>
              <a:t>库。当浏览器解析到这个脚本标签时，会自动下载 </a:t>
            </a:r>
            <a:r>
              <a:rPr lang="en-US" altLang="zh-CN" sz="1600" dirty="0">
                <a:solidFill>
                  <a:srgbClr val="DFA000"/>
                </a:solidFill>
              </a:rPr>
              <a:t>jQuery </a:t>
            </a:r>
            <a:r>
              <a:rPr lang="zh-CN" altLang="en-US" sz="1600" dirty="0">
                <a:solidFill>
                  <a:srgbClr val="DFA000"/>
                </a:solidFill>
              </a:rPr>
              <a:t>库，并且在下载完成后可用。</a:t>
            </a:r>
          </a:p>
        </p:txBody>
      </p:sp>
      <p:grpSp>
        <p:nvGrpSpPr>
          <p:cNvPr id="15" name="组合 14">
            <a:extLst>
              <a:ext uri="{FF2B5EF4-FFF2-40B4-BE49-F238E27FC236}">
                <a16:creationId xmlns:a16="http://schemas.microsoft.com/office/drawing/2014/main" id="{E17A0291-884B-C505-FD47-19D10F2B9E06}"/>
              </a:ext>
            </a:extLst>
          </p:cNvPr>
          <p:cNvGrpSpPr/>
          <p:nvPr/>
        </p:nvGrpSpPr>
        <p:grpSpPr>
          <a:xfrm>
            <a:off x="4602185" y="1083985"/>
            <a:ext cx="7236889" cy="4194551"/>
            <a:chOff x="-48810" y="0"/>
            <a:chExt cx="7052830" cy="4087869"/>
          </a:xfrm>
        </p:grpSpPr>
        <p:pic>
          <p:nvPicPr>
            <p:cNvPr id="12" name="图片 11">
              <a:extLst>
                <a:ext uri="{FF2B5EF4-FFF2-40B4-BE49-F238E27FC236}">
                  <a16:creationId xmlns:a16="http://schemas.microsoft.com/office/drawing/2014/main" id="{8E5DA896-F9D2-038E-6EFB-0D2232C7B0CF}"/>
                </a:ext>
              </a:extLst>
            </p:cNvPr>
            <p:cNvPicPr>
              <a:picLocks noChangeAspect="1"/>
            </p:cNvPicPr>
            <p:nvPr/>
          </p:nvPicPr>
          <p:blipFill>
            <a:blip r:embed="rId4"/>
            <a:srcRect b="57754"/>
            <a:stretch/>
          </p:blipFill>
          <p:spPr>
            <a:xfrm>
              <a:off x="-48810" y="0"/>
              <a:ext cx="7052830" cy="2897204"/>
            </a:xfrm>
            <a:prstGeom prst="rect">
              <a:avLst/>
            </a:prstGeom>
          </p:spPr>
        </p:pic>
        <p:pic>
          <p:nvPicPr>
            <p:cNvPr id="14" name="图片 13">
              <a:extLst>
                <a:ext uri="{FF2B5EF4-FFF2-40B4-BE49-F238E27FC236}">
                  <a16:creationId xmlns:a16="http://schemas.microsoft.com/office/drawing/2014/main" id="{8B1BB25B-F172-E153-8CFE-450AD35F3834}"/>
                </a:ext>
              </a:extLst>
            </p:cNvPr>
            <p:cNvPicPr>
              <a:picLocks noChangeAspect="1"/>
            </p:cNvPicPr>
            <p:nvPr/>
          </p:nvPicPr>
          <p:blipFill>
            <a:blip r:embed="rId4"/>
            <a:srcRect t="82386"/>
            <a:stretch/>
          </p:blipFill>
          <p:spPr>
            <a:xfrm>
              <a:off x="-48810" y="2879898"/>
              <a:ext cx="7052830" cy="1207971"/>
            </a:xfrm>
            <a:prstGeom prst="rect">
              <a:avLst/>
            </a:prstGeom>
          </p:spPr>
        </p:pic>
      </p:grpSp>
    </p:spTree>
    <p:custDataLst>
      <p:tags r:id="rId1"/>
    </p:custDataLst>
    <p:extLst>
      <p:ext uri="{BB962C8B-B14F-4D97-AF65-F5344CB8AC3E}">
        <p14:creationId xmlns:p14="http://schemas.microsoft.com/office/powerpoint/2010/main" val="2138650301"/>
      </p:ext>
    </p:extLst>
  </p:cSld>
  <p:clrMapOvr>
    <a:masterClrMapping/>
  </p:clrMapOvr>
  <p:transition>
    <p:strips dir="ld"/>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5810250" y="130175"/>
            <a:ext cx="5393556"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7.8.2 jQuery </a:t>
            </a:r>
            <a:r>
              <a:rPr lang="zh-CN" altLang="en-US" sz="2400" b="1" noProof="1">
                <a:solidFill>
                  <a:srgbClr val="7030A0"/>
                </a:solidFill>
                <a:latin typeface="微软雅黑" panose="020B0503020204020204" pitchFamily="34" charset="-122"/>
                <a:sym typeface="+mn-ea"/>
              </a:rPr>
              <a:t>的 选 择 器</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394530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7.8	</a:t>
            </a:r>
            <a:r>
              <a:rPr lang="zh-CN" altLang="en-US" sz="2400" b="1" i="1" spc="100" noProof="1">
                <a:solidFill>
                  <a:schemeClr val="bg1"/>
                </a:solidFill>
                <a:latin typeface="微软雅黑" panose="020B0503020204020204" pitchFamily="34" charset="-122"/>
              </a:rPr>
              <a:t>使用 </a:t>
            </a:r>
            <a:r>
              <a:rPr lang="en-US" altLang="zh-CN" sz="2400" b="1" i="1" spc="100" noProof="1">
                <a:solidFill>
                  <a:schemeClr val="bg1"/>
                </a:solidFill>
                <a:latin typeface="微软雅黑" panose="020B0503020204020204" pitchFamily="34" charset="-122"/>
              </a:rPr>
              <a:t>jQuery </a:t>
            </a:r>
            <a:r>
              <a:rPr lang="zh-CN" altLang="en-US" sz="2400" b="1" i="1" spc="100" noProof="1">
                <a:solidFill>
                  <a:schemeClr val="bg1"/>
                </a:solidFill>
                <a:latin typeface="微软雅黑" panose="020B0503020204020204" pitchFamily="34" charset="-122"/>
              </a:rPr>
              <a:t>框架</a:t>
            </a:r>
          </a:p>
        </p:txBody>
      </p:sp>
      <p:sp>
        <p:nvSpPr>
          <p:cNvPr id="7" name="文本框 6">
            <a:extLst>
              <a:ext uri="{FF2B5EF4-FFF2-40B4-BE49-F238E27FC236}">
                <a16:creationId xmlns:a16="http://schemas.microsoft.com/office/drawing/2014/main" id="{6EB2971D-8D35-0DC0-4FEB-0E6D3F7556D7}"/>
              </a:ext>
            </a:extLst>
          </p:cNvPr>
          <p:cNvSpPr txBox="1"/>
          <p:nvPr/>
        </p:nvSpPr>
        <p:spPr>
          <a:xfrm>
            <a:off x="762385" y="1579464"/>
            <a:ext cx="4088748" cy="1750877"/>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jQuery </a:t>
            </a:r>
            <a:r>
              <a:rPr lang="zh-CN" altLang="en-US" dirty="0"/>
              <a:t>的选择器基于 </a:t>
            </a:r>
            <a:r>
              <a:rPr lang="en-US" altLang="zh-CN" dirty="0"/>
              <a:t>CSS </a:t>
            </a:r>
            <a:r>
              <a:rPr lang="zh-CN" altLang="en-US" dirty="0"/>
              <a:t>选择器语法并有所扩展，能方便地定位 </a:t>
            </a:r>
            <a:r>
              <a:rPr lang="en-US" altLang="zh-CN" dirty="0"/>
              <a:t>DOM </a:t>
            </a:r>
            <a:r>
              <a:rPr lang="zh-CN" altLang="en-US" dirty="0"/>
              <a:t>元素。</a:t>
            </a:r>
            <a:endParaRPr lang="en-US" altLang="zh-CN" dirty="0"/>
          </a:p>
        </p:txBody>
      </p:sp>
      <p:pic>
        <p:nvPicPr>
          <p:cNvPr id="4" name="图片 3">
            <a:extLst>
              <a:ext uri="{FF2B5EF4-FFF2-40B4-BE49-F238E27FC236}">
                <a16:creationId xmlns:a16="http://schemas.microsoft.com/office/drawing/2014/main" id="{EB1813C7-4723-7148-4061-875CC4E1F2D2}"/>
              </a:ext>
            </a:extLst>
          </p:cNvPr>
          <p:cNvPicPr>
            <a:picLocks noChangeAspect="1"/>
          </p:cNvPicPr>
          <p:nvPr/>
        </p:nvPicPr>
        <p:blipFill>
          <a:blip r:embed="rId4"/>
          <a:stretch>
            <a:fillRect/>
          </a:stretch>
        </p:blipFill>
        <p:spPr>
          <a:xfrm>
            <a:off x="5683242" y="1844075"/>
            <a:ext cx="5647572" cy="3501838"/>
          </a:xfrm>
          <a:prstGeom prst="rect">
            <a:avLst/>
          </a:prstGeom>
        </p:spPr>
      </p:pic>
    </p:spTree>
    <p:custDataLst>
      <p:tags r:id="rId1"/>
    </p:custDataLst>
    <p:extLst>
      <p:ext uri="{BB962C8B-B14F-4D97-AF65-F5344CB8AC3E}">
        <p14:creationId xmlns:p14="http://schemas.microsoft.com/office/powerpoint/2010/main" val="3526093376"/>
      </p:ext>
    </p:extLst>
  </p:cSld>
  <p:clrMapOvr>
    <a:masterClrMapping/>
  </p:clrMapOvr>
  <p:transition>
    <p:strips dir="ld"/>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5810249" y="130175"/>
            <a:ext cx="6163577" cy="49795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7.8.3 jQuery </a:t>
            </a:r>
            <a:r>
              <a:rPr lang="zh-CN" altLang="en-US" sz="2400" b="1" noProof="1">
                <a:solidFill>
                  <a:srgbClr val="7030A0"/>
                </a:solidFill>
                <a:latin typeface="微软雅黑" panose="020B0503020204020204" pitchFamily="34" charset="-122"/>
                <a:sym typeface="+mn-ea"/>
              </a:rPr>
              <a:t>对 </a:t>
            </a:r>
            <a:r>
              <a:rPr lang="en-US" altLang="zh-CN" sz="2400" b="1" noProof="1">
                <a:solidFill>
                  <a:srgbClr val="7030A0"/>
                </a:solidFill>
                <a:latin typeface="微软雅黑" panose="020B0503020204020204" pitchFamily="34" charset="-122"/>
                <a:sym typeface="+mn-ea"/>
              </a:rPr>
              <a:t>DOM </a:t>
            </a:r>
            <a:r>
              <a:rPr lang="zh-CN" altLang="en-US" sz="2400" b="1" noProof="1">
                <a:solidFill>
                  <a:srgbClr val="7030A0"/>
                </a:solidFill>
                <a:latin typeface="微软雅黑" panose="020B0503020204020204" pitchFamily="34" charset="-122"/>
                <a:sym typeface="+mn-ea"/>
              </a:rPr>
              <a:t>元素的操作方法</a:t>
            </a:r>
            <a:endParaRPr lang="en-US" altLang="en-US" sz="2400" b="1" noProof="1">
              <a:solidFill>
                <a:srgbClr val="7030A0"/>
              </a:solidFill>
              <a:latin typeface="微软雅黑" panose="020B0503020204020204" pitchFamily="34" charset="-122"/>
              <a:sym typeface="+mn-ea"/>
            </a:endParaRPr>
          </a:p>
        </p:txBody>
      </p:sp>
      <p:sp>
        <p:nvSpPr>
          <p:cNvPr id="2" name="矩形 42">
            <a:extLst>
              <a:ext uri="{FF2B5EF4-FFF2-40B4-BE49-F238E27FC236}">
                <a16:creationId xmlns:a16="http://schemas.microsoft.com/office/drawing/2014/main" id="{A1D4ED72-A1F0-742C-73AD-BF2569F52FF7}"/>
              </a:ext>
            </a:extLst>
          </p:cNvPr>
          <p:cNvSpPr/>
          <p:nvPr/>
        </p:nvSpPr>
        <p:spPr>
          <a:xfrm>
            <a:off x="1504951" y="76200"/>
            <a:ext cx="394530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7.8	</a:t>
            </a:r>
            <a:r>
              <a:rPr lang="zh-CN" altLang="en-US" sz="2400" b="1" i="1" spc="100" noProof="1">
                <a:solidFill>
                  <a:schemeClr val="bg1"/>
                </a:solidFill>
                <a:latin typeface="微软雅黑" panose="020B0503020204020204" pitchFamily="34" charset="-122"/>
              </a:rPr>
              <a:t>使用 </a:t>
            </a:r>
            <a:r>
              <a:rPr lang="en-US" altLang="zh-CN" sz="2400" b="1" i="1" spc="100" noProof="1">
                <a:solidFill>
                  <a:schemeClr val="bg1"/>
                </a:solidFill>
                <a:latin typeface="微软雅黑" panose="020B0503020204020204" pitchFamily="34" charset="-122"/>
              </a:rPr>
              <a:t>jQuery </a:t>
            </a:r>
            <a:r>
              <a:rPr lang="zh-CN" altLang="en-US" sz="2400" b="1" i="1" spc="100" noProof="1">
                <a:solidFill>
                  <a:schemeClr val="bg1"/>
                </a:solidFill>
                <a:latin typeface="微软雅黑" panose="020B0503020204020204" pitchFamily="34" charset="-122"/>
              </a:rPr>
              <a:t>框架</a:t>
            </a:r>
          </a:p>
        </p:txBody>
      </p:sp>
      <p:sp>
        <p:nvSpPr>
          <p:cNvPr id="7" name="文本框 6">
            <a:extLst>
              <a:ext uri="{FF2B5EF4-FFF2-40B4-BE49-F238E27FC236}">
                <a16:creationId xmlns:a16="http://schemas.microsoft.com/office/drawing/2014/main" id="{6EB2971D-8D35-0DC0-4FEB-0E6D3F7556D7}"/>
              </a:ext>
            </a:extLst>
          </p:cNvPr>
          <p:cNvSpPr txBox="1"/>
          <p:nvPr/>
        </p:nvSpPr>
        <p:spPr>
          <a:xfrm>
            <a:off x="933039" y="1367709"/>
            <a:ext cx="10325919" cy="1346616"/>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dirty="0"/>
              <a:t>jQuery </a:t>
            </a:r>
            <a:r>
              <a:rPr lang="zh-CN" altLang="en-US" dirty="0"/>
              <a:t>提供了丰富的方法来动态操作 </a:t>
            </a:r>
            <a:r>
              <a:rPr lang="en-US" altLang="zh-CN" dirty="0"/>
              <a:t>DOM </a:t>
            </a:r>
            <a:r>
              <a:rPr lang="zh-CN" altLang="en-US" dirty="0"/>
              <a:t>元素，包括创建新元素、插入 </a:t>
            </a:r>
            <a:r>
              <a:rPr lang="en-US" altLang="zh-CN" dirty="0"/>
              <a:t>DOM </a:t>
            </a:r>
            <a:r>
              <a:rPr lang="zh-CN" altLang="en-US" dirty="0"/>
              <a:t>树中、替换已有元素或移除元素等。</a:t>
            </a:r>
            <a:endParaRPr lang="en-US" altLang="zh-CN" dirty="0"/>
          </a:p>
        </p:txBody>
      </p:sp>
      <p:pic>
        <p:nvPicPr>
          <p:cNvPr id="5" name="图片 4">
            <a:extLst>
              <a:ext uri="{FF2B5EF4-FFF2-40B4-BE49-F238E27FC236}">
                <a16:creationId xmlns:a16="http://schemas.microsoft.com/office/drawing/2014/main" id="{CC6870CA-2E95-E1B5-D827-5E48C5E898EA}"/>
              </a:ext>
            </a:extLst>
          </p:cNvPr>
          <p:cNvPicPr>
            <a:picLocks noChangeAspect="1"/>
          </p:cNvPicPr>
          <p:nvPr/>
        </p:nvPicPr>
        <p:blipFill>
          <a:blip r:embed="rId4"/>
          <a:stretch>
            <a:fillRect/>
          </a:stretch>
        </p:blipFill>
        <p:spPr>
          <a:xfrm>
            <a:off x="1568495" y="2844394"/>
            <a:ext cx="9055009" cy="3483022"/>
          </a:xfrm>
          <a:prstGeom prst="rect">
            <a:avLst/>
          </a:prstGeom>
        </p:spPr>
      </p:pic>
    </p:spTree>
    <p:custDataLst>
      <p:tags r:id="rId1"/>
    </p:custDataLst>
    <p:extLst>
      <p:ext uri="{BB962C8B-B14F-4D97-AF65-F5344CB8AC3E}">
        <p14:creationId xmlns:p14="http://schemas.microsoft.com/office/powerpoint/2010/main" val="3230683559"/>
      </p:ext>
    </p:extLst>
  </p:cSld>
  <p:clrMapOvr>
    <a:masterClrMapping/>
  </p:clrMapOvr>
  <p:transition>
    <p:strips dir="ld"/>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WRmOTRlY2Y0OWNjYTM5ZWE1NTA0MTFiMjVjNWQxODYifQ=="/>
</p:tagLst>
</file>

<file path=ppt/tags/tag1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0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0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2.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1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4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5.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4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5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2.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5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4.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7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2.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8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2.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9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6.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9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紫罗兰色">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vnqhzbk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stretch>
            <a:fillRect/>
          </a:stretch>
        </a:blipFill>
        <a:ln w="12700" cap="flat" cmpd="sng" algn="ctr">
          <a:noFill/>
          <a:prstDash val="solid"/>
          <a:miter lim="800000"/>
        </a:ln>
      </a:spPr>
      <a:bodyPr anchor="ctr"/>
      <a:lstStyle>
        <a:defPPr algn="ctr">
          <a:defRPr>
            <a:latin typeface="Arial" panose="020B0604020202020204" pitchFamily="34" charset="0"/>
            <a:ea typeface="微软雅黑" panose="020B0503020204020204" pitchFamily="34" charset="-122"/>
            <a:sym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3289</TotalTime>
  <Words>10076</Words>
  <Application>Microsoft Office PowerPoint</Application>
  <PresentationFormat>宽屏</PresentationFormat>
  <Paragraphs>783</Paragraphs>
  <Slides>102</Slides>
  <Notes>102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102</vt:i4>
      </vt:variant>
    </vt:vector>
  </HeadingPairs>
  <TitlesOfParts>
    <vt:vector size="112" baseType="lpstr">
      <vt:lpstr>等线</vt:lpstr>
      <vt:lpstr>方正黑体_GBK</vt:lpstr>
      <vt:lpstr>方正书宋_GBK</vt:lpstr>
      <vt:lpstr>宋体</vt:lpstr>
      <vt:lpstr>微软雅黑</vt:lpstr>
      <vt:lpstr>Arial</vt:lpstr>
      <vt:lpstr>Courier New</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050品牌推广方案商业计划书</dc:title>
  <dc:creator>Administrator</dc:creator>
  <cp:lastModifiedBy>Ming Bi</cp:lastModifiedBy>
  <cp:revision>415</cp:revision>
  <dcterms:created xsi:type="dcterms:W3CDTF">2017-09-08T02:47:00Z</dcterms:created>
  <dcterms:modified xsi:type="dcterms:W3CDTF">2024-09-23T06:10:53Z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818C808D688C4C9AB8F988CACDB22A48_11</vt:lpwstr>
  </property>
</Properties>
</file>